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</p:sldMasterIdLst>
  <p:sldIdLst>
    <p:sldId id="260" r:id="rId3"/>
    <p:sldId id="646" r:id="rId4"/>
    <p:sldId id="645" r:id="rId5"/>
    <p:sldId id="655" r:id="rId6"/>
    <p:sldId id="630" r:id="rId7"/>
    <p:sldId id="631" r:id="rId8"/>
    <p:sldId id="632" r:id="rId9"/>
    <p:sldId id="635" r:id="rId10"/>
    <p:sldId id="666" r:id="rId11"/>
    <p:sldId id="354" r:id="rId12"/>
    <p:sldId id="303" r:id="rId13"/>
    <p:sldId id="290" r:id="rId14"/>
    <p:sldId id="299" r:id="rId15"/>
    <p:sldId id="291" r:id="rId16"/>
    <p:sldId id="304" r:id="rId17"/>
    <p:sldId id="285" r:id="rId18"/>
    <p:sldId id="296" r:id="rId19"/>
    <p:sldId id="665" r:id="rId20"/>
    <p:sldId id="664" r:id="rId21"/>
    <p:sldId id="647" r:id="rId22"/>
    <p:sldId id="305" r:id="rId23"/>
    <p:sldId id="293" r:id="rId24"/>
    <p:sldId id="294" r:id="rId25"/>
    <p:sldId id="295" r:id="rId26"/>
    <p:sldId id="306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15441"/>
    <a:srgbClr val="FFF685"/>
    <a:srgbClr val="F06858"/>
    <a:srgbClr val="9BBB59"/>
    <a:srgbClr val="F8B1A9"/>
    <a:srgbClr val="4BACC6"/>
    <a:srgbClr val="FFD653"/>
    <a:srgbClr val="000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 autoAdjust="0"/>
    <p:restoredTop sz="94660"/>
  </p:normalViewPr>
  <p:slideViewPr>
    <p:cSldViewPr snapToGrid="0">
      <p:cViewPr varScale="1">
        <p:scale>
          <a:sx n="40" d="100"/>
          <a:sy n="40" d="100"/>
        </p:scale>
        <p:origin x="-1020" y="-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0222BC-217C-EEDB-CE38-A552A3D81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933B1D-3C35-CA0F-46AC-C5FA5C979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F955C8-71CE-9B75-F54C-1B4BA9B70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DED6-2291-4619-86AB-3DA3793086B9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2DD834-7EA9-D9EF-9DAB-6AA429163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9DFD6A-7142-348C-05DD-5A0BCE06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337C-9008-43F9-952A-A0CB1BD0B7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595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17CA6620-C4F0-99AD-9C4D-3049C79810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298C365-4F7D-CB9E-51B2-4D40EF19E3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B0F2705-92D9-71C7-9991-D9E4D78138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E0210-2659-43DD-B7BB-33C62BD1D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778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47022A-8D40-FCDE-3DE7-79EE80F3B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92395-9AA2-464E-9BC3-F147D0C0AE02}" type="datetimeFigureOut">
              <a:rPr lang="en-GB" altLang="en-US"/>
              <a:pPr>
                <a:defRPr/>
              </a:pPr>
              <a:t>22/08/2025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0B6D8C-67A9-1496-DAE4-6DF3D4A6C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D5DAD7-6310-D46E-D675-5549476C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C074B-1B2B-4170-84D1-F76F5AEC7F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5846498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C4D1EA-8F41-29AE-E1AF-6B2AA18F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5C6D6-F670-435C-A775-A8AA71F20C5C}" type="datetimeFigureOut">
              <a:rPr lang="en-GB" altLang="en-US"/>
              <a:pPr>
                <a:defRPr/>
              </a:pPr>
              <a:t>22/08/2025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F56463-2F72-426D-D0DD-85130BC22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04A262-65D8-C09C-338D-E3CA33F4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D8487-B751-4498-99FA-BE1889137E7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060399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80DDB3-641B-9FFD-1564-A348A9046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FE892-A40F-400E-8E82-8DFF36F4F558}" type="datetimeFigureOut">
              <a:rPr lang="en-GB" altLang="en-US"/>
              <a:pPr>
                <a:defRPr/>
              </a:pPr>
              <a:t>22/08/2025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6F8752-77D3-8E82-5914-5743B4E1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A9C38B-FB42-1108-500A-84D913AF4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69C06-EEAB-4078-8C52-23E9697CB85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2998942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69AA663-84FA-6FCD-0EBA-7F52CB9C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1AAB9-444C-4435-AE51-3E4A93EC07E6}" type="datetimeFigureOut">
              <a:rPr lang="en-GB" altLang="en-US"/>
              <a:pPr>
                <a:defRPr/>
              </a:pPr>
              <a:t>22/08/2025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DCA81E4-E7DD-C5CD-7B1E-84D22CB26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12CA9D0-CF89-2B9D-3DE0-58A6A81F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134BC-FA16-4FEC-BA36-318CE2301D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197608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2A47062E-3362-D6D4-F746-0BBD3E5B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2641-6542-47A9-B314-B87E349C4AFA}" type="datetimeFigureOut">
              <a:rPr lang="en-GB" altLang="en-US"/>
              <a:pPr>
                <a:defRPr/>
              </a:pPr>
              <a:t>22/08/2025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91E18287-C75E-8560-3BB5-7007AAF1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A7EB5C79-7945-A05C-26FF-C039D6B6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A0D32-656D-4EB0-A120-657AB319ED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9051875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872235B0-BABB-F34F-9CF0-C43823F4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ECFCC-C91B-4F51-A0E3-17797DC58B4E}" type="datetimeFigureOut">
              <a:rPr lang="en-GB" altLang="en-US"/>
              <a:pPr>
                <a:defRPr/>
              </a:pPr>
              <a:t>22/08/2025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97F69E7-041F-2FCE-56FE-6A13B5035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9C214CD7-B89F-9027-3327-A73F83B1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EFC4F-DFE9-4667-986C-063ED68164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0582254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229B3311-6E2F-976A-B5C9-8570FFE21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F54DD-BE54-411B-AD41-320C9FA4A496}" type="datetimeFigureOut">
              <a:rPr lang="en-GB" altLang="en-US"/>
              <a:pPr>
                <a:defRPr/>
              </a:pPr>
              <a:t>22/08/2025</a:t>
            </a:fld>
            <a:endParaRPr lang="en-GB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53097D9B-5967-C0CB-DA24-23C04303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4C7A14F2-692E-2AB7-1D11-352BF7FE1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F6BA1-55E4-4150-AC6A-252D36AB7E8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5104395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38" grpId="0"/>
      <p:bldP spid="138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8581271-CC26-69B9-A105-47619E51D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FB709-337A-47F0-BCDC-FE4C79C499D2}" type="datetimeFigureOut">
              <a:rPr lang="en-GB" altLang="en-US"/>
              <a:pPr>
                <a:defRPr/>
              </a:pPr>
              <a:t>22/08/2025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E9CDBF2-03F6-64CF-4AFA-101F188E6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41B69D9-CE73-B2D4-9F5C-8666E414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193BE-C347-4F20-A2C5-88C91D3A6BB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2170443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A8A071D-669D-AE27-4840-90DD226B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382C3-640A-493A-81E3-2FF2C2B736DA}" type="datetimeFigureOut">
              <a:rPr lang="en-GB" altLang="en-US"/>
              <a:pPr>
                <a:defRPr/>
              </a:pPr>
              <a:t>22/08/2025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C4CE4FA-1C91-A70A-DF44-B7BDA139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E53907B-F1D3-FD86-D54F-1BE46A50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59B60-BD4F-49F1-A9DB-B86BA354BC1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37300767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0F0FDD-D643-6653-17FA-4386E03D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A7EA6-2504-4059-9571-6814DFF605A9}" type="datetimeFigureOut">
              <a:rPr lang="en-GB" altLang="en-US"/>
              <a:pPr>
                <a:defRPr/>
              </a:pPr>
              <a:t>22/08/2025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B1D1B8-86BA-745C-5B90-A943A8D49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8AC22D-ED3F-C18E-26F3-93E245396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56F06-891E-4BE3-86A7-9ADF74EEB14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4839241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D283B4-1D61-F16B-FA56-0F48253C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96AD4-5D45-4F34-9C6C-A0A6D8469F5C}" type="datetimeFigureOut">
              <a:rPr lang="en-GB" altLang="en-US"/>
              <a:pPr>
                <a:defRPr/>
              </a:pPr>
              <a:t>22/08/2025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846333-DD87-EFC6-9C5D-650393DF4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FD5C89-D735-A5EE-8CB6-2BE22D29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AC886-F3ED-4F80-B795-DBEB05BE53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3905821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477554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224" grpId="0"/>
      <p:bldP spid="224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  <p:sldLayoutId id="214748370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169343F4-2CAB-1561-C4AC-F64049AD710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D6E10624-6845-B373-6435-CCE79AB1BA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3F97CA-71FD-0087-BD90-CCF80A984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1D6A0B-F6FB-4EEC-8366-19E3EAE4D3C7}" type="datetimeFigureOut">
              <a:rPr lang="en-GB" altLang="en-US"/>
              <a:pPr>
                <a:defRPr/>
              </a:pPr>
              <a:t>22/08/2025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A7A066-34C6-5D6D-C77A-E8C9A2698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ACE73A-FDD5-6298-2A90-A3328DB5E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7AAF794-496E-47FF-A778-73340B9B13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365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ransition>
    <p:pull dir="r"/>
    <p:sndAc>
      <p:stSnd>
        <p:snd r:embed="rId14" name="click.wav"/>
      </p:stSnd>
    </p:sndAc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12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22.png"/><Relationship Id="rId2" Type="http://schemas.openxmlformats.org/officeDocument/2006/relationships/image" Target="../media/image1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3.wdp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12" Type="http://schemas.microsoft.com/office/2007/relationships/hdphoto" Target="../media/hdphoto7.wdp"/><Relationship Id="rId17" Type="http://schemas.openxmlformats.org/officeDocument/2006/relationships/image" Target="../media/image18.png"/><Relationship Id="rId2" Type="http://schemas.openxmlformats.org/officeDocument/2006/relationships/video" Target="../media/media1.mp4"/><Relationship Id="rId16" Type="http://schemas.microsoft.com/office/2007/relationships/hdphoto" Target="../media/hdphoto5.wdp"/><Relationship Id="rId1" Type="http://schemas.microsoft.com/office/2007/relationships/media" Target="../media/media1.mp4"/><Relationship Id="rId6" Type="http://schemas.microsoft.com/office/2007/relationships/hdphoto" Target="../media/hdphoto3.wdp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19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5.png"/><Relationship Id="rId4" Type="http://schemas.openxmlformats.org/officeDocument/2006/relationships/image" Target="../media/image34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528329-4BC0-7C98-68A5-34A693B33F17}"/>
              </a:ext>
            </a:extLst>
          </p:cNvPr>
          <p:cNvSpPr/>
          <p:nvPr/>
        </p:nvSpPr>
        <p:spPr>
          <a:xfrm>
            <a:off x="1" y="399405"/>
            <a:ext cx="12192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2E9603E-9772-72D4-A890-03DEDD7939EE}"/>
              </a:ext>
            </a:extLst>
          </p:cNvPr>
          <p:cNvSpPr txBox="1">
            <a:spLocks/>
          </p:cNvSpPr>
          <p:nvPr/>
        </p:nvSpPr>
        <p:spPr>
          <a:xfrm>
            <a:off x="3215680" y="2695300"/>
            <a:ext cx="5182344" cy="12241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A6214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</a:t>
            </a:r>
            <a:r>
              <a:rPr lang="vi-VN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A6214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Lớp </a:t>
            </a:r>
            <a:r>
              <a:rPr lang="vi-VN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A6214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  <a:r>
              <a:rPr lang="en-U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A6214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</a:t>
            </a:r>
            <a:endParaRPr lang="en-US" sz="6600" dirty="0">
              <a:solidFill>
                <a:srgbClr val="0A6214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4B949949-112D-08F0-2619-34B4D93045B0}"/>
              </a:ext>
            </a:extLst>
          </p:cNvPr>
          <p:cNvSpPr txBox="1">
            <a:spLocks/>
          </p:cNvSpPr>
          <p:nvPr/>
        </p:nvSpPr>
        <p:spPr>
          <a:xfrm>
            <a:off x="4308213" y="4689793"/>
            <a:ext cx="6080720" cy="766936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GV:</a:t>
            </a:r>
            <a:r>
              <a:rPr lang="vi-VN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Nguyễn Thị Uyên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>
            <a:extLst>
              <a:ext uri="{FF2B5EF4-FFF2-40B4-BE49-F238E27FC236}">
                <a16:creationId xmlns:a16="http://schemas.microsoft.com/office/drawing/2014/main" xmlns="" id="{BE918A7E-AE92-20AC-0385-1C0250F16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1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Sun 2">
            <a:extLst>
              <a:ext uri="{FF2B5EF4-FFF2-40B4-BE49-F238E27FC236}">
                <a16:creationId xmlns:a16="http://schemas.microsoft.com/office/drawing/2014/main" xmlns="" id="{ED878B31-EC16-AD83-551C-C33944DDEA21}"/>
              </a:ext>
            </a:extLst>
          </p:cNvPr>
          <p:cNvSpPr/>
          <p:nvPr/>
        </p:nvSpPr>
        <p:spPr>
          <a:xfrm>
            <a:off x="2626658" y="959224"/>
            <a:ext cx="6302188" cy="5432612"/>
          </a:xfrm>
          <a:prstGeom prst="su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/102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23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8378" y="1149122"/>
            <a:ext cx="9896475" cy="2070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322E70-1172-5BAA-2FF8-92BFFE17CD96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47" t="11852" r="49800" b="18012"/>
          <a:stretch>
            <a:fillRect/>
          </a:stretch>
        </p:blipFill>
        <p:spPr>
          <a:xfrm>
            <a:off x="751720" y="1354227"/>
            <a:ext cx="2597573" cy="4670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4F9220-99F7-B719-BB72-E688FD479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779" y="1077401"/>
            <a:ext cx="61696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3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47800" y="647700"/>
            <a:ext cx="9410700" cy="5524500"/>
            <a:chOff x="1504950" y="1295400"/>
            <a:chExt cx="8972550" cy="5562600"/>
          </a:xfrm>
        </p:grpSpPr>
        <p:pic>
          <p:nvPicPr>
            <p:cNvPr id="4" name="Picture 2" descr="20210409090753_wm_shs-toan-2-tap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5" t="12129" r="5549" b="51371"/>
            <a:stretch/>
          </p:blipFill>
          <p:spPr bwMode="auto">
            <a:xfrm>
              <a:off x="1523999" y="1295400"/>
              <a:ext cx="895350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504950" y="1295400"/>
              <a:ext cx="6534150" cy="1752600"/>
            </a:xfrm>
            <a:custGeom>
              <a:avLst/>
              <a:gdLst>
                <a:gd name="connsiteX0" fmla="*/ 19050 w 6534150"/>
                <a:gd name="connsiteY0" fmla="*/ 0 h 1752600"/>
                <a:gd name="connsiteX1" fmla="*/ 6534150 w 6534150"/>
                <a:gd name="connsiteY1" fmla="*/ 0 h 1752600"/>
                <a:gd name="connsiteX2" fmla="*/ 6534150 w 6534150"/>
                <a:gd name="connsiteY2" fmla="*/ 476250 h 1752600"/>
                <a:gd name="connsiteX3" fmla="*/ 1943100 w 6534150"/>
                <a:gd name="connsiteY3" fmla="*/ 476250 h 1752600"/>
                <a:gd name="connsiteX4" fmla="*/ 2076450 w 6534150"/>
                <a:gd name="connsiteY4" fmla="*/ 1447800 h 1752600"/>
                <a:gd name="connsiteX5" fmla="*/ 190500 w 6534150"/>
                <a:gd name="connsiteY5" fmla="*/ 1752600 h 1752600"/>
                <a:gd name="connsiteX6" fmla="*/ 0 w 6534150"/>
                <a:gd name="connsiteY6" fmla="*/ 1714500 h 1752600"/>
                <a:gd name="connsiteX7" fmla="*/ 19050 w 6534150"/>
                <a:gd name="connsiteY7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4150" h="1752600">
                  <a:moveTo>
                    <a:pt x="19050" y="0"/>
                  </a:moveTo>
                  <a:lnTo>
                    <a:pt x="6534150" y="0"/>
                  </a:lnTo>
                  <a:lnTo>
                    <a:pt x="6534150" y="476250"/>
                  </a:lnTo>
                  <a:lnTo>
                    <a:pt x="1943100" y="476250"/>
                  </a:lnTo>
                  <a:lnTo>
                    <a:pt x="2076450" y="1447800"/>
                  </a:lnTo>
                  <a:lnTo>
                    <a:pt x="190500" y="1752600"/>
                  </a:lnTo>
                  <a:lnTo>
                    <a:pt x="0" y="171450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68" y="2125265"/>
            <a:ext cx="1552852" cy="70791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01" y="2761035"/>
            <a:ext cx="1581759" cy="73119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3431265"/>
            <a:ext cx="1574391" cy="69376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3871640" y="2869609"/>
            <a:ext cx="1666701" cy="753412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>
            <a:off x="2191452" y="2534938"/>
            <a:ext cx="1678276" cy="812892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28" y="4339090"/>
            <a:ext cx="1606192" cy="732487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3578057" y="3640548"/>
            <a:ext cx="1546393" cy="634078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981" b="97608" l="13770" r="580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2211109" y="4116486"/>
            <a:ext cx="1526804" cy="698890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>
            <a:off x="1774255" y="3279713"/>
            <a:ext cx="1540446" cy="771349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92" y="4850198"/>
            <a:ext cx="1581759" cy="731190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4163505"/>
            <a:ext cx="1584960" cy="68669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5844540" y="4535194"/>
            <a:ext cx="1528818" cy="634078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7471049" y="5015890"/>
            <a:ext cx="1528818" cy="634078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0240" y="5236057"/>
            <a:ext cx="1584960" cy="732487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 flipH="1">
            <a:off x="4001147" y="5023510"/>
            <a:ext cx="1666409" cy="753412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560" y="3767602"/>
            <a:ext cx="1603708" cy="7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0737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65AC78-FC2B-0164-CFF8-E44B94745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xmlns="" id="{162F931C-72D3-0013-7445-7C75B19F1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576" y="1989040"/>
            <a:ext cx="1552852" cy="707918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xmlns="" id="{52C1D8B2-0CD4-F6C3-BB07-AEB8503AD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98" y="2730230"/>
            <a:ext cx="1581759" cy="731190"/>
          </a:xfrm>
          <a:prstGeom prst="rect">
            <a:avLst/>
          </a:prstGeom>
        </p:spPr>
      </p:pic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xmlns="" id="{1241D093-2A89-5844-52C1-BE87BAFD1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107" y="3301469"/>
            <a:ext cx="1574391" cy="693760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xmlns="" id="{839FCE8D-A5DC-1565-39BF-6BFA860D9D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4130214" y="2787628"/>
            <a:ext cx="1666701" cy="753412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xmlns="" id="{7F4364F4-93FF-D9BE-6B78-F5CE96A6B2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>
            <a:off x="2191452" y="2534938"/>
            <a:ext cx="1678276" cy="812892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xmlns="" id="{8D83FC21-20DF-8C48-1DA5-188627BFD0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10" y="4372020"/>
            <a:ext cx="1606192" cy="732487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xmlns="" id="{9498A9B7-39C8-A255-F201-0C159850FF4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3952436" y="3633745"/>
            <a:ext cx="1546393" cy="634078"/>
          </a:xfrm>
          <a:prstGeom prst="rect">
            <a:avLst/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xmlns="" id="{BDE48B5F-89CF-8148-6A40-0714D9A0909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981" b="97608" l="13770" r="580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2211109" y="4116486"/>
            <a:ext cx="1526804" cy="698890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xmlns="" id="{925E9DF2-D1E0-9385-37A2-31280C09FEC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>
            <a:off x="1774255" y="3279713"/>
            <a:ext cx="1540446" cy="771349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xmlns="" id="{7AA26609-7026-A77F-00F1-847EB08811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92" y="4850198"/>
            <a:ext cx="1581759" cy="731190"/>
          </a:xfrm>
          <a:prstGeom prst="rect">
            <a:avLst/>
          </a:prstGeom>
        </p:spPr>
      </p:pic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xmlns="" id="{9A51BECE-595F-4B96-E83E-B17D9BB8D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81" y="4372020"/>
            <a:ext cx="1584960" cy="686693"/>
          </a:xfrm>
          <a:prstGeom prst="rect">
            <a:avLst/>
          </a:prstGeom>
        </p:spPr>
      </p:pic>
      <p:pic>
        <p:nvPicPr>
          <p:cNvPr id="18" name="Picture 17" descr="Screen Clipping">
            <a:extLst>
              <a:ext uri="{FF2B5EF4-FFF2-40B4-BE49-F238E27FC236}">
                <a16:creationId xmlns:a16="http://schemas.microsoft.com/office/drawing/2014/main" xmlns="" id="{2E143EBA-6E19-4467-B1E3-AB65C470B51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6054839" y="4796253"/>
            <a:ext cx="1528818" cy="634078"/>
          </a:xfrm>
          <a:prstGeom prst="rect">
            <a:avLst/>
          </a:prstGeom>
        </p:spPr>
      </p:pic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xmlns="" id="{56102868-2648-2738-F43D-51EE924942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8159026" y="5262402"/>
            <a:ext cx="1528818" cy="634078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xmlns="" id="{4B62A0EA-5C36-CB2D-4B35-B2C5945B57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540" y="5579441"/>
            <a:ext cx="1584960" cy="732487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xmlns="" id="{C317C390-46ED-2E03-86A3-8C57465EE1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 flipH="1">
            <a:off x="4014985" y="5397979"/>
            <a:ext cx="1666409" cy="753412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:a16="http://schemas.microsoft.com/office/drawing/2014/main" xmlns="" id="{78157874-4D88-E453-140B-80B0B55DB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1652" y="3866047"/>
            <a:ext cx="1603708" cy="7311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7138" y="441976"/>
            <a:ext cx="1023556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Biểu thị mỗi ô tô là một ô vuông. Hãy vẽ các ô tô rồi tô màu và xếp ô tô theo màu, theo hàng hoặc theo cột, </a:t>
            </a:r>
          </a:p>
          <a:p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rồi so sánh.</a:t>
            </a:r>
          </a:p>
        </p:txBody>
      </p:sp>
    </p:spTree>
    <p:extLst>
      <p:ext uri="{BB962C8B-B14F-4D97-AF65-F5344CB8AC3E}">
        <p14:creationId xmlns:p14="http://schemas.microsoft.com/office/powerpoint/2010/main" val="187104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879993"/>
              </p:ext>
            </p:extLst>
          </p:nvPr>
        </p:nvGraphicFramePr>
        <p:xfrm>
          <a:off x="4966010" y="77882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:a16="http://schemas.microsoft.com/office/drawing/2014/main" xmlns="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xmlns="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xmlns="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15263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3020" y="52714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vàng</a:t>
            </a:r>
            <a:endParaRPr lang="en-US" sz="2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7276388" y="52714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xanh</a:t>
            </a:r>
            <a:endParaRPr lang="en-US" sz="2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9178293" y="527142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đỏ</a:t>
            </a:r>
            <a:endParaRPr lang="en-US" sz="2800" b="1" dirty="0"/>
          </a:p>
        </p:txBody>
      </p:sp>
      <p:pic>
        <p:nvPicPr>
          <p:cNvPr id="47" name="Picture 46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4417319"/>
            <a:ext cx="1581759" cy="731190"/>
          </a:xfrm>
          <a:prstGeom prst="rect">
            <a:avLst/>
          </a:prstGeom>
        </p:spPr>
      </p:pic>
      <p:pic>
        <p:nvPicPr>
          <p:cNvPr id="25" name="Picture 24" descr="Screen Clippi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878" y="1618732"/>
            <a:ext cx="1574391" cy="693760"/>
          </a:xfrm>
          <a:prstGeom prst="rect">
            <a:avLst/>
          </a:prstGeom>
        </p:spPr>
      </p:pic>
      <p:pic>
        <p:nvPicPr>
          <p:cNvPr id="26" name="Picture 25" descr="Screen Clippi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8" y="3726992"/>
            <a:ext cx="1574391" cy="693760"/>
          </a:xfrm>
          <a:prstGeom prst="rect">
            <a:avLst/>
          </a:prstGeom>
        </p:spPr>
      </p:pic>
      <p:pic>
        <p:nvPicPr>
          <p:cNvPr id="27" name="Picture 26" descr="Screen Clipping">
            <a:extLst>
              <a:ext uri="{FF2B5EF4-FFF2-40B4-BE49-F238E27FC236}">
                <a16:creationId xmlns:a16="http://schemas.microsoft.com/office/drawing/2014/main" xmlns="" id="{162F931C-72D3-0013-7445-7C75B19F1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4729" y="3000085"/>
            <a:ext cx="1632030" cy="744014"/>
          </a:xfrm>
          <a:prstGeom prst="rect">
            <a:avLst/>
          </a:prstGeom>
        </p:spPr>
      </p:pic>
      <p:pic>
        <p:nvPicPr>
          <p:cNvPr id="28" name="Picture 27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729" y="2284421"/>
            <a:ext cx="1581759" cy="731190"/>
          </a:xfrm>
          <a:prstGeom prst="rect">
            <a:avLst/>
          </a:prstGeom>
        </p:spPr>
      </p:pic>
      <p:pic>
        <p:nvPicPr>
          <p:cNvPr id="42" name="Picture 41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00" y="764624"/>
            <a:ext cx="1581759" cy="731190"/>
          </a:xfrm>
          <a:prstGeom prst="rect">
            <a:avLst/>
          </a:prstGeom>
        </p:spPr>
      </p:pic>
      <p:pic>
        <p:nvPicPr>
          <p:cNvPr id="43" name="Picture 42" descr="Screen Clipping">
            <a:extLst>
              <a:ext uri="{FF2B5EF4-FFF2-40B4-BE49-F238E27FC236}">
                <a16:creationId xmlns:a16="http://schemas.microsoft.com/office/drawing/2014/main" xmlns="" id="{BDE48B5F-89CF-8148-6A40-0714D9A090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981" b="97608" l="13770" r="580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7025305" y="4417319"/>
            <a:ext cx="1526804" cy="698890"/>
          </a:xfrm>
          <a:prstGeom prst="rect">
            <a:avLst/>
          </a:prstGeom>
        </p:spPr>
      </p:pic>
      <p:pic>
        <p:nvPicPr>
          <p:cNvPr id="4" name="video c uy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6691" y="1399646"/>
            <a:ext cx="3657600" cy="5013325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xmlns="" id="{9498A9B7-39C8-A255-F201-0C159850FF4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6971925" y="3682862"/>
            <a:ext cx="1580184" cy="647934"/>
          </a:xfrm>
          <a:prstGeom prst="rect">
            <a:avLst/>
          </a:prstGeom>
        </p:spPr>
      </p:pic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xmlns="" id="{BDE48B5F-89CF-8148-6A40-0714D9A090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981" b="97608" l="13770" r="580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6998615" y="1593356"/>
            <a:ext cx="1526804" cy="698890"/>
          </a:xfrm>
          <a:prstGeom prst="rect">
            <a:avLst/>
          </a:prstGeom>
        </p:spPr>
      </p:pic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xmlns="" id="{56102868-2648-2738-F43D-51EE924942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6995769" y="2956237"/>
            <a:ext cx="1647649" cy="683363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xmlns="" id="{56102868-2648-2738-F43D-51EE924942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6969827" y="2272874"/>
            <a:ext cx="1647649" cy="683363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xmlns="" id="{839FCE8D-A5DC-1565-39BF-6BFA860D9D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139705" y="3618342"/>
            <a:ext cx="1666701" cy="753412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:a16="http://schemas.microsoft.com/office/drawing/2014/main" xmlns="" id="{839FCE8D-A5DC-1565-39BF-6BFA860D9D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111988" y="4350386"/>
            <a:ext cx="1666701" cy="753412"/>
          </a:xfrm>
          <a:prstGeom prst="rect">
            <a:avLst/>
          </a:prstGeom>
        </p:spPr>
      </p:pic>
      <p:pic>
        <p:nvPicPr>
          <p:cNvPr id="24" name="Picture 23" descr="Screen Clipping">
            <a:extLst>
              <a:ext uri="{FF2B5EF4-FFF2-40B4-BE49-F238E27FC236}">
                <a16:creationId xmlns:a16="http://schemas.microsoft.com/office/drawing/2014/main" xmlns="" id="{8D83FC21-20DF-8C48-1DA5-188627BFD0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97" y="2217776"/>
            <a:ext cx="1606192" cy="732487"/>
          </a:xfrm>
          <a:prstGeom prst="rect">
            <a:avLst/>
          </a:prstGeom>
        </p:spPr>
      </p:pic>
      <p:pic>
        <p:nvPicPr>
          <p:cNvPr id="29" name="Picture 28" descr="Screen Clipping">
            <a:extLst>
              <a:ext uri="{FF2B5EF4-FFF2-40B4-BE49-F238E27FC236}">
                <a16:creationId xmlns:a16="http://schemas.microsoft.com/office/drawing/2014/main" xmlns="" id="{8D83FC21-20DF-8C48-1DA5-188627BFD0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26" y="2927001"/>
            <a:ext cx="1606192" cy="732487"/>
          </a:xfrm>
          <a:prstGeom prst="rect">
            <a:avLst/>
          </a:prstGeom>
        </p:spPr>
      </p:pic>
      <p:pic>
        <p:nvPicPr>
          <p:cNvPr id="30" name="Picture 29" descr="Screen Clipping">
            <a:extLst>
              <a:ext uri="{FF2B5EF4-FFF2-40B4-BE49-F238E27FC236}">
                <a16:creationId xmlns:a16="http://schemas.microsoft.com/office/drawing/2014/main" xmlns="" id="{7F4364F4-93FF-D9BE-6B78-F5CE96A6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248227" y="1461970"/>
            <a:ext cx="1505830" cy="96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4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434" y="1027201"/>
            <a:ext cx="9959363" cy="208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322E70-1172-5BAA-2FF8-92BFFE17CD96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47" t="11852" r="49800" b="18012"/>
          <a:stretch>
            <a:fillRect/>
          </a:stretch>
        </p:blipFill>
        <p:spPr>
          <a:xfrm>
            <a:off x="969434" y="1232307"/>
            <a:ext cx="2600572" cy="4699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3278105" y="1607590"/>
            <a:ext cx="697188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vi-VN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HOẠT ĐỘNG</a:t>
            </a:r>
            <a:endParaRPr lang="en-US" sz="6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32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04102" y="1267148"/>
            <a:ext cx="3653598" cy="954107"/>
            <a:chOff x="1183343" y="1275999"/>
            <a:chExt cx="365359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275999"/>
              <a:ext cx="30356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28519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199448"/>
              </p:ext>
            </p:extLst>
          </p:nvPr>
        </p:nvGraphicFramePr>
        <p:xfrm>
          <a:off x="4914900" y="271414"/>
          <a:ext cx="6393512" cy="604787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98378">
                  <a:extLst>
                    <a:ext uri="{9D8B030D-6E8A-4147-A177-3AD203B41FA5}">
                      <a16:colId xmlns:a16="http://schemas.microsoft.com/office/drawing/2014/main" xmlns="" val="631121301"/>
                    </a:ext>
                  </a:extLst>
                </a:gridCol>
                <a:gridCol w="1598378">
                  <a:extLst>
                    <a:ext uri="{9D8B030D-6E8A-4147-A177-3AD203B41FA5}">
                      <a16:colId xmlns:a16="http://schemas.microsoft.com/office/drawing/2014/main" xmlns="" val="3424303033"/>
                    </a:ext>
                  </a:extLst>
                </a:gridCol>
                <a:gridCol w="1598378">
                  <a:extLst>
                    <a:ext uri="{9D8B030D-6E8A-4147-A177-3AD203B41FA5}">
                      <a16:colId xmlns:a16="http://schemas.microsoft.com/office/drawing/2014/main" xmlns="" val="1684188789"/>
                    </a:ext>
                  </a:extLst>
                </a:gridCol>
                <a:gridCol w="1598378">
                  <a:extLst>
                    <a:ext uri="{9D8B030D-6E8A-4147-A177-3AD203B41FA5}">
                      <a16:colId xmlns:a16="http://schemas.microsoft.com/office/drawing/2014/main" xmlns="" val="1656533597"/>
                    </a:ext>
                  </a:extLst>
                </a:gridCol>
              </a:tblGrid>
              <a:tr h="534683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7269729"/>
                  </a:ext>
                </a:extLst>
              </a:tr>
              <a:tr h="6970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vuông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tròn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tam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giác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chữ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7897986"/>
                  </a:ext>
                </a:extLst>
              </a:tr>
            </a:tbl>
          </a:graphicData>
        </a:graphic>
      </p:graphicFrame>
      <p:grpSp>
        <p:nvGrpSpPr>
          <p:cNvPr id="58" name="Group 57"/>
          <p:cNvGrpSpPr/>
          <p:nvPr/>
        </p:nvGrpSpPr>
        <p:grpSpPr>
          <a:xfrm>
            <a:off x="5446480" y="2105724"/>
            <a:ext cx="511639" cy="3453600"/>
            <a:chOff x="4976580" y="2105724"/>
            <a:chExt cx="511639" cy="3453600"/>
          </a:xfrm>
        </p:grpSpPr>
        <p:sp>
          <p:nvSpPr>
            <p:cNvPr id="21" name="Rectangle 20"/>
            <p:cNvSpPr/>
            <p:nvPr/>
          </p:nvSpPr>
          <p:spPr>
            <a:xfrm>
              <a:off x="4976580" y="50459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976580" y="44576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76580" y="38693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76580" y="32810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976580" y="26940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76580" y="21057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394700" y="3284645"/>
            <a:ext cx="1041400" cy="2274679"/>
            <a:chOff x="8128000" y="3284645"/>
            <a:chExt cx="1041400" cy="2274679"/>
          </a:xfrm>
        </p:grpSpPr>
        <p:sp>
          <p:nvSpPr>
            <p:cNvPr id="39" name="Isosceles Triangle 38"/>
            <p:cNvSpPr/>
            <p:nvPr/>
          </p:nvSpPr>
          <p:spPr>
            <a:xfrm>
              <a:off x="8128000" y="447777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8128000" y="3888998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8128000" y="328464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8128000" y="5045999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992693" y="2712873"/>
            <a:ext cx="1074420" cy="2826376"/>
            <a:chOff x="9776793" y="2712873"/>
            <a:chExt cx="1074420" cy="2826376"/>
          </a:xfrm>
        </p:grpSpPr>
        <p:sp>
          <p:nvSpPr>
            <p:cNvPr id="42" name="Rectangle 41"/>
            <p:cNvSpPr/>
            <p:nvPr/>
          </p:nvSpPr>
          <p:spPr>
            <a:xfrm>
              <a:off x="9776793" y="5045998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776793" y="44777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776793" y="38894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776793" y="33011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776793" y="27128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33400" y="2134872"/>
            <a:ext cx="454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b.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 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939B82-6C0F-75A3-EB7C-3F0FD82A3AE4}"/>
              </a:ext>
            </a:extLst>
          </p:cNvPr>
          <p:cNvSpPr txBox="1"/>
          <p:nvPr/>
        </p:nvSpPr>
        <p:spPr>
          <a:xfrm>
            <a:off x="674022" y="4650078"/>
            <a:ext cx="441147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b) -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tròn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nhiều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nhất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  -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tam </a:t>
            </a:r>
            <a:r>
              <a:rPr lang="en-US" sz="2800" dirty="0" err="1">
                <a:solidFill>
                  <a:srgbClr val="FF0000"/>
                </a:solidFill>
              </a:rPr>
              <a:t>giác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nhất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B8C6917-6AC0-9101-2B41-0C29903C2FBF}"/>
              </a:ext>
            </a:extLst>
          </p:cNvPr>
          <p:cNvGrpSpPr/>
          <p:nvPr/>
        </p:nvGrpSpPr>
        <p:grpSpPr>
          <a:xfrm>
            <a:off x="7048500" y="907825"/>
            <a:ext cx="546100" cy="4671575"/>
            <a:chOff x="6667500" y="907825"/>
            <a:chExt cx="546100" cy="46715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112953EF-79FA-12D2-D2B5-DF5B39DE625C}"/>
                </a:ext>
              </a:extLst>
            </p:cNvPr>
            <p:cNvSpPr/>
            <p:nvPr/>
          </p:nvSpPr>
          <p:spPr>
            <a:xfrm>
              <a:off x="6667500" y="50259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4F5A8DC6-51B0-DE9A-9E4B-23F819766A76}"/>
                </a:ext>
              </a:extLst>
            </p:cNvPr>
            <p:cNvSpPr/>
            <p:nvPr/>
          </p:nvSpPr>
          <p:spPr>
            <a:xfrm>
              <a:off x="6667500" y="44376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03E13D46-637C-4C30-43E6-38E5BC4CAA13}"/>
                </a:ext>
              </a:extLst>
            </p:cNvPr>
            <p:cNvSpPr/>
            <p:nvPr/>
          </p:nvSpPr>
          <p:spPr>
            <a:xfrm>
              <a:off x="6667500" y="38493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15086208-8256-03E7-64E8-49593AEED816}"/>
                </a:ext>
              </a:extLst>
            </p:cNvPr>
            <p:cNvSpPr/>
            <p:nvPr/>
          </p:nvSpPr>
          <p:spPr>
            <a:xfrm>
              <a:off x="6667500" y="32610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4353053C-A206-17B4-65AE-364BDF5D0DAC}"/>
                </a:ext>
              </a:extLst>
            </p:cNvPr>
            <p:cNvSpPr/>
            <p:nvPr/>
          </p:nvSpPr>
          <p:spPr>
            <a:xfrm>
              <a:off x="6667500" y="26727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428B6241-47CB-B45F-9BB1-1B6C19C34CDE}"/>
                </a:ext>
              </a:extLst>
            </p:cNvPr>
            <p:cNvSpPr/>
            <p:nvPr/>
          </p:nvSpPr>
          <p:spPr>
            <a:xfrm>
              <a:off x="6667500" y="20844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B08E139-32B4-9CCF-472A-386278AB55B9}"/>
                </a:ext>
              </a:extLst>
            </p:cNvPr>
            <p:cNvSpPr/>
            <p:nvPr/>
          </p:nvSpPr>
          <p:spPr>
            <a:xfrm>
              <a:off x="6667500" y="14961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F57872B-E664-8963-3000-A5044B8084B0}"/>
                </a:ext>
              </a:extLst>
            </p:cNvPr>
            <p:cNvSpPr/>
            <p:nvPr/>
          </p:nvSpPr>
          <p:spPr>
            <a:xfrm>
              <a:off x="6667500" y="9078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ounded Rectangle 64">
            <a:extLst>
              <a:ext uri="{FF2B5EF4-FFF2-40B4-BE49-F238E27FC236}">
                <a16:creationId xmlns:a16="http://schemas.microsoft.com/office/drawing/2014/main" xmlns="" id="{9DC82165-E915-9588-174F-8188D7A15B57}"/>
              </a:ext>
            </a:extLst>
          </p:cNvPr>
          <p:cNvSpPr/>
          <p:nvPr/>
        </p:nvSpPr>
        <p:spPr>
          <a:xfrm>
            <a:off x="5315526" y="299597"/>
            <a:ext cx="914691" cy="51332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6</a:t>
            </a:r>
          </a:p>
        </p:txBody>
      </p:sp>
      <p:sp>
        <p:nvSpPr>
          <p:cNvPr id="18" name="Rounded Rectangle 65">
            <a:extLst>
              <a:ext uri="{FF2B5EF4-FFF2-40B4-BE49-F238E27FC236}">
                <a16:creationId xmlns:a16="http://schemas.microsoft.com/office/drawing/2014/main" xmlns="" id="{A487BBD8-F993-EEBF-AE6D-B9D68BDA3110}"/>
              </a:ext>
            </a:extLst>
          </p:cNvPr>
          <p:cNvSpPr/>
          <p:nvPr/>
        </p:nvSpPr>
        <p:spPr>
          <a:xfrm>
            <a:off x="6933414" y="278006"/>
            <a:ext cx="931324" cy="499828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8</a:t>
            </a:r>
          </a:p>
        </p:txBody>
      </p:sp>
      <p:sp>
        <p:nvSpPr>
          <p:cNvPr id="19" name="Rounded Rectangle 66">
            <a:extLst>
              <a:ext uri="{FF2B5EF4-FFF2-40B4-BE49-F238E27FC236}">
                <a16:creationId xmlns:a16="http://schemas.microsoft.com/office/drawing/2014/main" xmlns="" id="{322F7186-3652-2532-A7F9-479F28DCC214}"/>
              </a:ext>
            </a:extLst>
          </p:cNvPr>
          <p:cNvSpPr/>
          <p:nvPr/>
        </p:nvSpPr>
        <p:spPr>
          <a:xfrm>
            <a:off x="8567934" y="328023"/>
            <a:ext cx="914691" cy="51332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20" name="Rounded Rectangle 67">
            <a:extLst>
              <a:ext uri="{FF2B5EF4-FFF2-40B4-BE49-F238E27FC236}">
                <a16:creationId xmlns:a16="http://schemas.microsoft.com/office/drawing/2014/main" xmlns="" id="{91ED9E79-58C1-7E07-9450-BFFA10E3AD2E}"/>
              </a:ext>
            </a:extLst>
          </p:cNvPr>
          <p:cNvSpPr/>
          <p:nvPr/>
        </p:nvSpPr>
        <p:spPr>
          <a:xfrm>
            <a:off x="10086549" y="328023"/>
            <a:ext cx="878167" cy="493251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EC918F-011E-05C3-4B6C-B27A3A100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C92901-5378-0BA1-3B91-D0F6B8723483}"/>
              </a:ext>
            </a:extLst>
          </p:cNvPr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B5116E34-0AC1-CC30-0D84-1E0CC265A3ED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endParaRPr lang="en-US" sz="2800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F54A0953-D207-8A0A-6363-D08B2F14178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35B635-FFDD-8985-5E14-3972E4758FC1}"/>
              </a:ext>
            </a:extLst>
          </p:cNvPr>
          <p:cNvSpPr txBox="1"/>
          <p:nvPr/>
        </p:nvSpPr>
        <p:spPr>
          <a:xfrm>
            <a:off x="935467" y="1074084"/>
            <a:ext cx="10113533" cy="52322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SỐ BÔNG HOA ĐÃ NỞ TRONG VƯỜN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61B9787-81E4-2BB9-B2F4-BC414AE8C550}"/>
              </a:ext>
            </a:extLst>
          </p:cNvPr>
          <p:cNvSpPr txBox="1"/>
          <p:nvPr/>
        </p:nvSpPr>
        <p:spPr>
          <a:xfrm>
            <a:off x="869799" y="3927412"/>
            <a:ext cx="7372864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b.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?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c. Hoa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c. </a:t>
            </a:r>
            <a:r>
              <a:rPr lang="en-US" sz="2800" dirty="0" err="1"/>
              <a:t>bông</a:t>
            </a:r>
            <a:endParaRPr lang="en-US" sz="2800" dirty="0"/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xmlns="" id="{7F364A0C-E2F6-DB11-A9E2-E0968531F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0" y="1631368"/>
            <a:ext cx="10470350" cy="238564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A1E61FC6-9AF3-0C8C-586F-358E283904EA}"/>
              </a:ext>
            </a:extLst>
          </p:cNvPr>
          <p:cNvSpPr/>
          <p:nvPr/>
        </p:nvSpPr>
        <p:spPr>
          <a:xfrm>
            <a:off x="8117182" y="1808463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734E416-9335-2F14-6F16-88F4C0BB4A40}"/>
              </a:ext>
            </a:extLst>
          </p:cNvPr>
          <p:cNvSpPr/>
          <p:nvPr/>
        </p:nvSpPr>
        <p:spPr>
          <a:xfrm>
            <a:off x="8117182" y="258289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49DD722-3487-8B8B-AA97-93CA5468A1B1}"/>
              </a:ext>
            </a:extLst>
          </p:cNvPr>
          <p:cNvSpPr/>
          <p:nvPr/>
        </p:nvSpPr>
        <p:spPr>
          <a:xfrm>
            <a:off x="11049000" y="3267717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9431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B93861-CEDB-17F5-AADA-444D116FA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>
            <a:extLst>
              <a:ext uri="{FF2B5EF4-FFF2-40B4-BE49-F238E27FC236}">
                <a16:creationId xmlns:a16="http://schemas.microsoft.com/office/drawing/2014/main" xmlns="" id="{72F312BB-1755-8BA2-1E06-5C81BAE8E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1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Sun 2">
            <a:extLst>
              <a:ext uri="{FF2B5EF4-FFF2-40B4-BE49-F238E27FC236}">
                <a16:creationId xmlns:a16="http://schemas.microsoft.com/office/drawing/2014/main" xmlns="" id="{6C3EC0F4-085E-A231-6279-6F8AA8CE1240}"/>
              </a:ext>
            </a:extLst>
          </p:cNvPr>
          <p:cNvSpPr/>
          <p:nvPr/>
        </p:nvSpPr>
        <p:spPr>
          <a:xfrm>
            <a:off x="2626658" y="959224"/>
            <a:ext cx="6302188" cy="5432612"/>
          </a:xfrm>
          <a:prstGeom prst="su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34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558D1B-5DCA-F6D1-2067-883767915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02761BA-C3A5-F578-1885-C62B8E08A5E6}"/>
              </a:ext>
            </a:extLst>
          </p:cNvPr>
          <p:cNvSpPr/>
          <p:nvPr/>
        </p:nvSpPr>
        <p:spPr>
          <a:xfrm>
            <a:off x="-47134" y="1869986"/>
            <a:ext cx="12192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Xin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858793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cute background">
            <a:extLst>
              <a:ext uri="{FF2B5EF4-FFF2-40B4-BE49-F238E27FC236}">
                <a16:creationId xmlns:a16="http://schemas.microsoft.com/office/drawing/2014/main" xmlns="" id="{A956CF29-CB07-F970-70D2-C9CF82984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81BFB6-7CF6-5227-4368-7ADAF03E63EA}"/>
              </a:ext>
            </a:extLst>
          </p:cNvPr>
          <p:cNvSpPr txBox="1"/>
          <p:nvPr/>
        </p:nvSpPr>
        <p:spPr>
          <a:xfrm>
            <a:off x="3875315" y="3287485"/>
            <a:ext cx="5301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</a:t>
            </a:r>
            <a:endParaRPr kumimoji="0" lang="vi-VN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160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921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6092" y="1027202"/>
            <a:ext cx="9896475" cy="2070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322E70-1172-5BAA-2FF8-92BFFE17CD96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47" t="11852" r="49800" b="18012"/>
          <a:stretch>
            <a:fillRect/>
          </a:stretch>
        </p:blipFill>
        <p:spPr>
          <a:xfrm>
            <a:off x="969434" y="1232307"/>
            <a:ext cx="2597573" cy="4670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3771627" y="1521713"/>
            <a:ext cx="52069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LUYỆN TẬP</a:t>
            </a:r>
            <a:endParaRPr lang="en-US" sz="66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0128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0302" y="1391953"/>
            <a:ext cx="3653598" cy="570588"/>
            <a:chOff x="1183343" y="1464304"/>
            <a:chExt cx="365359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Cho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110744"/>
              </p:ext>
            </p:extLst>
          </p:nvPr>
        </p:nvGraphicFramePr>
        <p:xfrm>
          <a:off x="6058211" y="412042"/>
          <a:ext cx="5168652" cy="592859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22884">
                  <a:extLst>
                    <a:ext uri="{9D8B030D-6E8A-4147-A177-3AD203B41FA5}">
                      <a16:colId xmlns:a16="http://schemas.microsoft.com/office/drawing/2014/main" xmlns="" val="3272789016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xmlns="" val="3390251747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xmlns="" val="898359590"/>
                    </a:ext>
                  </a:extLst>
                </a:gridCol>
              </a:tblGrid>
              <a:tr h="54680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980505"/>
                  </a:ext>
                </a:extLst>
              </a:tr>
              <a:tr h="4605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Búp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bê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Gấu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Sóc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152631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9905936" y="656406"/>
            <a:ext cx="914528" cy="5147494"/>
            <a:chOff x="9905936" y="656406"/>
            <a:chExt cx="914528" cy="5147494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5010150"/>
              <a:ext cx="914528" cy="793750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4138022"/>
              <a:ext cx="914528" cy="793750"/>
            </a:xfrm>
            <a:prstGeom prst="rect">
              <a:avLst/>
            </a:prstGeom>
          </p:spPr>
        </p:pic>
        <p:pic>
          <p:nvPicPr>
            <p:cNvPr id="13" name="Picture 12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3272790"/>
              <a:ext cx="914528" cy="793750"/>
            </a:xfrm>
            <a:prstGeom prst="rect">
              <a:avLst/>
            </a:prstGeom>
          </p:spPr>
        </p:pic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2400662"/>
              <a:ext cx="914528" cy="793750"/>
            </a:xfrm>
            <a:prstGeom prst="rect">
              <a:avLst/>
            </a:prstGeom>
          </p:spPr>
        </p:pic>
        <p:pic>
          <p:nvPicPr>
            <p:cNvPr id="15" name="Picture 14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1528534"/>
              <a:ext cx="914528" cy="793750"/>
            </a:xfrm>
            <a:prstGeom prst="rect">
              <a:avLst/>
            </a:prstGeom>
          </p:spPr>
        </p:pic>
        <p:pic>
          <p:nvPicPr>
            <p:cNvPr id="16" name="Picture 15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656406"/>
              <a:ext cx="914528" cy="79375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545134" y="638885"/>
            <a:ext cx="790685" cy="5182535"/>
            <a:chOff x="6545134" y="638885"/>
            <a:chExt cx="790685" cy="5182535"/>
          </a:xfrm>
        </p:grpSpPr>
        <p:pic>
          <p:nvPicPr>
            <p:cNvPr id="17" name="Picture 16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992629"/>
              <a:ext cx="790685" cy="828791"/>
            </a:xfrm>
            <a:prstGeom prst="rect">
              <a:avLst/>
            </a:prstGeom>
          </p:spPr>
        </p:pic>
        <p:pic>
          <p:nvPicPr>
            <p:cNvPr id="18" name="Picture 17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102981"/>
              <a:ext cx="790685" cy="828791"/>
            </a:xfrm>
            <a:prstGeom prst="rect">
              <a:avLst/>
            </a:prstGeom>
          </p:spPr>
        </p:pic>
        <p:pic>
          <p:nvPicPr>
            <p:cNvPr id="19" name="Picture 18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3255269"/>
              <a:ext cx="790685" cy="828791"/>
            </a:xfrm>
            <a:prstGeom prst="rect">
              <a:avLst/>
            </a:prstGeom>
          </p:spPr>
        </p:pic>
        <p:pic>
          <p:nvPicPr>
            <p:cNvPr id="20" name="Picture 19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2383141"/>
              <a:ext cx="790685" cy="828791"/>
            </a:xfrm>
            <a:prstGeom prst="rect">
              <a:avLst/>
            </a:prstGeom>
          </p:spPr>
        </p:pic>
        <p:pic>
          <p:nvPicPr>
            <p:cNvPr id="21" name="Picture 20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1511013"/>
              <a:ext cx="790685" cy="828791"/>
            </a:xfrm>
            <a:prstGeom prst="rect">
              <a:avLst/>
            </a:prstGeom>
          </p:spPr>
        </p:pic>
        <p:pic>
          <p:nvPicPr>
            <p:cNvPr id="22" name="Picture 21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638885"/>
              <a:ext cx="790685" cy="82879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294792" y="2400662"/>
            <a:ext cx="733527" cy="3420758"/>
            <a:chOff x="8294792" y="2400662"/>
            <a:chExt cx="733527" cy="3420758"/>
          </a:xfrm>
        </p:grpSpPr>
        <p:pic>
          <p:nvPicPr>
            <p:cNvPr id="23" name="Picture 22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501168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4" name="Picture 23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413802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32643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6" name="Picture 25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24006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</p:grpSp>
      <p:sp>
        <p:nvSpPr>
          <p:cNvPr id="30" name="Rounded Rectangle 29"/>
          <p:cNvSpPr/>
          <p:nvPr/>
        </p:nvSpPr>
        <p:spPr>
          <a:xfrm>
            <a:off x="1216318" y="2048359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27934" y="2040382"/>
            <a:ext cx="668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</p:txBody>
      </p:sp>
      <p:pic>
        <p:nvPicPr>
          <p:cNvPr id="32" name="Picture 31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037"/>
          <a:stretch/>
        </p:blipFill>
        <p:spPr>
          <a:xfrm>
            <a:off x="2615765" y="2063510"/>
            <a:ext cx="1554615" cy="1952898"/>
          </a:xfrm>
          <a:prstGeom prst="rect">
            <a:avLst/>
          </a:prstGeom>
        </p:spPr>
      </p:pic>
      <p:pic>
        <p:nvPicPr>
          <p:cNvPr id="35" name="Picture 34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-650" r="-3503" b="650"/>
          <a:stretch/>
        </p:blipFill>
        <p:spPr>
          <a:xfrm>
            <a:off x="1216318" y="3904489"/>
            <a:ext cx="4554858" cy="221132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778052" y="5524956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F06858"/>
                </a:solidFill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84700" y="5524955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F06858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874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uiExpand="1" build="p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0302" y="1328453"/>
            <a:ext cx="5990398" cy="1001474"/>
            <a:chOff x="1183343" y="1464304"/>
            <a:chExt cx="5990398" cy="1001474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5372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thị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gà</a:t>
              </a:r>
              <a:r>
                <a:rPr lang="en-US" sz="2800" dirty="0"/>
                <a:t>,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ngỗng</a:t>
              </a:r>
              <a:r>
                <a:rPr lang="en-US" sz="2800" dirty="0"/>
                <a:t>,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vịt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trên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747596"/>
              </p:ext>
            </p:extLst>
          </p:nvPr>
        </p:nvGraphicFramePr>
        <p:xfrm>
          <a:off x="6578599" y="342901"/>
          <a:ext cx="4660962" cy="603823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53654">
                  <a:extLst>
                    <a:ext uri="{9D8B030D-6E8A-4147-A177-3AD203B41FA5}">
                      <a16:colId xmlns:a16="http://schemas.microsoft.com/office/drawing/2014/main" xmlns="" val="3272789016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xmlns="" val="3390251747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xmlns="" val="898359590"/>
                    </a:ext>
                  </a:extLst>
                </a:gridCol>
              </a:tblGrid>
              <a:tr h="5115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980505"/>
                  </a:ext>
                </a:extLst>
              </a:tr>
              <a:tr h="9230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152631"/>
                  </a:ext>
                </a:extLst>
              </a:tr>
            </a:tbl>
          </a:graphicData>
        </a:graphic>
      </p:graphicFrame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6650506" y="5483225"/>
            <a:ext cx="721286" cy="86995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8244087" y="5514488"/>
            <a:ext cx="732724" cy="80742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9742209" y="5451962"/>
            <a:ext cx="767790" cy="8699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97152" y="4800600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97152" y="4222376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97152" y="362451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97152" y="3046289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097152" y="248310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097152" y="1904877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097152" y="1307014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097152" y="728790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614224" y="4800600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614224" y="4222376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614224" y="362451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614224" y="3046289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614224" y="248310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171637" y="4800600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171637" y="4222376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171637" y="362451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171637" y="3046289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0171637" y="248310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0171637" y="1904877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443699" y="5725900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7" name="Oval 36"/>
          <p:cNvSpPr/>
          <p:nvPr/>
        </p:nvSpPr>
        <p:spPr>
          <a:xfrm>
            <a:off x="9064376" y="5725900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8" name="Oval 37"/>
          <p:cNvSpPr/>
          <p:nvPr/>
        </p:nvSpPr>
        <p:spPr>
          <a:xfrm>
            <a:off x="10633480" y="5725900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62828" y="2569235"/>
            <a:ext cx="53724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ngỗng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con?</a:t>
            </a:r>
          </a:p>
          <a:p>
            <a:r>
              <a:rPr lang="en-US" sz="2800" dirty="0" err="1"/>
              <a:t>Ngỗng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con?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975566" y="627018"/>
            <a:ext cx="796834" cy="1908335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10050286" y="1750423"/>
            <a:ext cx="796834" cy="784930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2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uiExpand="1" build="p"/>
      <p:bldP spid="41" grpId="0" animBg="1"/>
      <p:bldP spid="41" grpId="1" animBg="1"/>
      <p:bldP spid="42" grpId="0" animBg="1"/>
      <p:bldP spid="4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40181" y="699820"/>
            <a:ext cx="6722281" cy="570588"/>
            <a:chOff x="1183343" y="1464304"/>
            <a:chExt cx="6722281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104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8" y="1966446"/>
            <a:ext cx="7091508" cy="2464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9045" y="1426783"/>
            <a:ext cx="68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SỐ QUE TÍNH TRONG MỖI HỘP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27464" y="1567543"/>
            <a:ext cx="2762275" cy="2863000"/>
            <a:chOff x="927464" y="1567543"/>
            <a:chExt cx="2762275" cy="2863000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416797" y="1567543"/>
              <a:ext cx="2272942" cy="1051559"/>
              <a:chOff x="1416797" y="1567543"/>
              <a:chExt cx="2272942" cy="1051559"/>
            </a:xfrm>
          </p:grpSpPr>
          <p:sp>
            <p:nvSpPr>
              <p:cNvPr id="8" name="Oval Callout 7"/>
              <p:cNvSpPr/>
              <p:nvPr/>
            </p:nvSpPr>
            <p:spPr>
              <a:xfrm>
                <a:off x="1416797" y="1567543"/>
                <a:ext cx="2272942" cy="1051559"/>
              </a:xfrm>
              <a:prstGeom prst="wedgeEllipseCallout">
                <a:avLst>
                  <a:gd name="adj1" fmla="val -21478"/>
                  <a:gd name="adj2" fmla="val 625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</a:rPr>
                  <a:t>Mỗi</a:t>
                </a:r>
                <a:r>
                  <a:rPr lang="en-US" sz="2400" dirty="0">
                    <a:solidFill>
                      <a:schemeClr val="tx1"/>
                    </a:solidFill>
                  </a:rPr>
                  <a:t>     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gồm</a:t>
                </a:r>
                <a:r>
                  <a:rPr lang="en-US" sz="2400" dirty="0">
                    <a:solidFill>
                      <a:schemeClr val="tx1"/>
                    </a:solidFill>
                  </a:rPr>
                  <a:t> 10 que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tính</a:t>
                </a:r>
                <a:r>
                  <a:rPr lang="en-US" sz="2000" dirty="0"/>
                  <a:t>.</a:t>
                </a:r>
              </a:p>
            </p:txBody>
          </p:sp>
          <p:pic>
            <p:nvPicPr>
              <p:cNvPr id="9" name="Picture 8" descr="Screen Clippi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1398" y="1610889"/>
                <a:ext cx="463552" cy="555117"/>
              </a:xfrm>
              <a:prstGeom prst="rect">
                <a:avLst/>
              </a:prstGeom>
            </p:spPr>
          </p:pic>
        </p:grpSp>
      </p:grpSp>
      <p:sp>
        <p:nvSpPr>
          <p:cNvPr id="13" name="Oval 12"/>
          <p:cNvSpPr/>
          <p:nvPr/>
        </p:nvSpPr>
        <p:spPr>
          <a:xfrm>
            <a:off x="10709926" y="2107950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4" name="Oval 13"/>
          <p:cNvSpPr/>
          <p:nvPr/>
        </p:nvSpPr>
        <p:spPr>
          <a:xfrm>
            <a:off x="10709926" y="2893694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5" name="Oval 14"/>
          <p:cNvSpPr/>
          <p:nvPr/>
        </p:nvSpPr>
        <p:spPr>
          <a:xfrm>
            <a:off x="10709926" y="3679438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7962" y="4829446"/>
            <a:ext cx="7948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que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que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6534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6092" y="1027202"/>
            <a:ext cx="9896475" cy="2070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322E70-1172-5BAA-2FF8-92BFFE17CD96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47" t="11852" r="49800" b="18012"/>
          <a:stretch>
            <a:fillRect/>
          </a:stretch>
        </p:blipFill>
        <p:spPr>
          <a:xfrm>
            <a:off x="969434" y="1232307"/>
            <a:ext cx="2597573" cy="4670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771627" y="1521713"/>
            <a:ext cx="52069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DẶN DÒ</a:t>
            </a:r>
            <a:endParaRPr lang="en-US" sz="66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3FAFB76-42BC-7C2B-1982-A546A0DBE233}"/>
              </a:ext>
            </a:extLst>
          </p:cNvPr>
          <p:cNvGrpSpPr/>
          <p:nvPr/>
        </p:nvGrpSpPr>
        <p:grpSpPr>
          <a:xfrm>
            <a:off x="7048500" y="907825"/>
            <a:ext cx="546100" cy="4671575"/>
            <a:chOff x="6667500" y="907825"/>
            <a:chExt cx="546100" cy="46715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4FB6DF8F-ED13-A3C4-09D4-760A1F2056C4}"/>
                </a:ext>
              </a:extLst>
            </p:cNvPr>
            <p:cNvSpPr/>
            <p:nvPr/>
          </p:nvSpPr>
          <p:spPr>
            <a:xfrm>
              <a:off x="6667500" y="50259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8D3EA4B-F137-676C-811D-6888646BF27F}"/>
                </a:ext>
              </a:extLst>
            </p:cNvPr>
            <p:cNvSpPr/>
            <p:nvPr/>
          </p:nvSpPr>
          <p:spPr>
            <a:xfrm>
              <a:off x="6667500" y="44376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2F598C85-9A0D-AB0C-484E-D9EB5CB2642E}"/>
                </a:ext>
              </a:extLst>
            </p:cNvPr>
            <p:cNvSpPr/>
            <p:nvPr/>
          </p:nvSpPr>
          <p:spPr>
            <a:xfrm>
              <a:off x="6667500" y="38493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F1D6162A-984B-F19F-337F-11FA55D2DB83}"/>
                </a:ext>
              </a:extLst>
            </p:cNvPr>
            <p:cNvSpPr/>
            <p:nvPr/>
          </p:nvSpPr>
          <p:spPr>
            <a:xfrm>
              <a:off x="6667500" y="32610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8452261C-25FA-55BE-B481-045C425E1390}"/>
                </a:ext>
              </a:extLst>
            </p:cNvPr>
            <p:cNvSpPr/>
            <p:nvPr/>
          </p:nvSpPr>
          <p:spPr>
            <a:xfrm>
              <a:off x="6667500" y="26727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41E68B05-DA58-D18A-3A78-3831C89723EB}"/>
                </a:ext>
              </a:extLst>
            </p:cNvPr>
            <p:cNvSpPr/>
            <p:nvPr/>
          </p:nvSpPr>
          <p:spPr>
            <a:xfrm>
              <a:off x="6667500" y="20844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637CB6BB-E458-9D6B-0869-529042684607}"/>
                </a:ext>
              </a:extLst>
            </p:cNvPr>
            <p:cNvSpPr/>
            <p:nvPr/>
          </p:nvSpPr>
          <p:spPr>
            <a:xfrm>
              <a:off x="6667500" y="14961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F6807AF6-2111-C46E-5ABF-79DA6C07BACF}"/>
                </a:ext>
              </a:extLst>
            </p:cNvPr>
            <p:cNvSpPr/>
            <p:nvPr/>
          </p:nvSpPr>
          <p:spPr>
            <a:xfrm>
              <a:off x="6667500" y="9078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731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2D7798E-1341-42F3-147E-BA41A536D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74" y="692581"/>
            <a:ext cx="3147558" cy="364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xmlns="" id="{7B46ED97-E0C8-2128-39C7-A056B1C9EAC2}"/>
              </a:ext>
            </a:extLst>
          </p:cNvPr>
          <p:cNvSpPr/>
          <p:nvPr/>
        </p:nvSpPr>
        <p:spPr>
          <a:xfrm>
            <a:off x="1031547" y="1379220"/>
            <a:ext cx="2052966" cy="249065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xmlns="" id="{070F3946-B6B2-7852-2233-7E50FA5D23B0}"/>
              </a:ext>
            </a:extLst>
          </p:cNvPr>
          <p:cNvSpPr/>
          <p:nvPr/>
        </p:nvSpPr>
        <p:spPr>
          <a:xfrm>
            <a:off x="3084513" y="198120"/>
            <a:ext cx="3011485" cy="272437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nhanh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1D26297D-5DDE-64BC-68B0-049798919068}"/>
              </a:ext>
            </a:extLst>
          </p:cNvPr>
          <p:cNvSpPr/>
          <p:nvPr/>
        </p:nvSpPr>
        <p:spPr>
          <a:xfrm>
            <a:off x="5753805" y="1379220"/>
            <a:ext cx="2052966" cy="249065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07CD9F-06F2-DB3D-6013-D1489D0FE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872" y="3436938"/>
            <a:ext cx="2919069" cy="339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DDCA360-4AFE-6444-D8DB-38CAAFBD364A}"/>
              </a:ext>
            </a:extLst>
          </p:cNvPr>
          <p:cNvSpPr/>
          <p:nvPr/>
        </p:nvSpPr>
        <p:spPr>
          <a:xfrm>
            <a:off x="6095999" y="198119"/>
            <a:ext cx="5519057" cy="91442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 chơi: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5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BD7CB7-5A66-8CC1-C793-B15080B26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55ABDC9F-C22F-803A-034A-B96AC2BD7FAA}"/>
              </a:ext>
            </a:extLst>
          </p:cNvPr>
          <p:cNvSpPr txBox="1"/>
          <p:nvPr/>
        </p:nvSpPr>
        <p:spPr>
          <a:xfrm>
            <a:off x="2517783" y="3950286"/>
            <a:ext cx="647538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69DC4A1C-E919-66A9-84C8-F62880C8EAD2}"/>
              </a:ext>
            </a:extLst>
          </p:cNvPr>
          <p:cNvSpPr txBox="1"/>
          <p:nvPr/>
        </p:nvSpPr>
        <p:spPr>
          <a:xfrm>
            <a:off x="3606864" y="5056347"/>
            <a:ext cx="159851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6306174B-C74E-5712-46B8-D84D73C34E78}"/>
              </a:ext>
            </a:extLst>
          </p:cNvPr>
          <p:cNvSpPr txBox="1"/>
          <p:nvPr/>
        </p:nvSpPr>
        <p:spPr>
          <a:xfrm>
            <a:off x="7011519" y="5056347"/>
            <a:ext cx="147348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8BF9E6-95B4-4870-4230-5AA82E5F9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2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86A061-0E3E-C8E8-527D-ADC704B1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580" y="3595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6812D2-E5BB-A3F6-C262-8E353DEBC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15" y="3595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776500"/>
      </p:ext>
    </p:extLst>
  </p:cSld>
  <p:clrMapOvr>
    <a:masterClrMapping/>
  </p:clrMapOvr>
  <p:transition>
    <p:pull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500582A6-917F-6528-A6E3-5BF35307636A}"/>
              </a:ext>
            </a:extLst>
          </p:cNvPr>
          <p:cNvSpPr txBox="1"/>
          <p:nvPr/>
        </p:nvSpPr>
        <p:spPr>
          <a:xfrm>
            <a:off x="3385048" y="3978110"/>
            <a:ext cx="488225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36DF0EB9-C434-55BD-9382-A2ABB6583B4D}"/>
              </a:ext>
            </a:extLst>
          </p:cNvPr>
          <p:cNvSpPr txBox="1"/>
          <p:nvPr/>
        </p:nvSpPr>
        <p:spPr>
          <a:xfrm>
            <a:off x="7179622" y="5056347"/>
            <a:ext cx="147348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FB4A6B93-4A1B-17BF-FAB1-7E906300764E}"/>
              </a:ext>
            </a:extLst>
          </p:cNvPr>
          <p:cNvSpPr txBox="1"/>
          <p:nvPr/>
        </p:nvSpPr>
        <p:spPr>
          <a:xfrm>
            <a:off x="3212518" y="5056347"/>
            <a:ext cx="149592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206253-CCA2-ECB6-7828-1C8AB95A7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2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0B3C18-FC90-43BA-82DD-9DA912645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580" y="3595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915C7A-9D74-87B1-EFB8-6A098159E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45" y="110154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E716F6F5-4CDC-FED7-ECA9-A2A44FB94F77}"/>
              </a:ext>
            </a:extLst>
          </p:cNvPr>
          <p:cNvSpPr txBox="1"/>
          <p:nvPr/>
        </p:nvSpPr>
        <p:spPr>
          <a:xfrm>
            <a:off x="4390238" y="3840835"/>
            <a:ext cx="391477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9A6F7E50-FA8F-C7D7-6BB6-131B90B61B9C}"/>
              </a:ext>
            </a:extLst>
          </p:cNvPr>
          <p:cNvSpPr txBox="1"/>
          <p:nvPr/>
        </p:nvSpPr>
        <p:spPr>
          <a:xfrm>
            <a:off x="3560222" y="5083838"/>
            <a:ext cx="139333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B6AF1B59-462E-AE2D-22E0-5BD110278EE5}"/>
              </a:ext>
            </a:extLst>
          </p:cNvPr>
          <p:cNvSpPr txBox="1"/>
          <p:nvPr/>
        </p:nvSpPr>
        <p:spPr>
          <a:xfrm>
            <a:off x="7766527" y="5083838"/>
            <a:ext cx="137088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E83117-855F-D4AC-E4B1-5470C2D8B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87" y="296783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252496-47C5-3859-769D-5BB3D3EC4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544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A08B58-6231-82C4-5668-9CA2D304E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03" y="3595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8A8E9841-6694-02AD-AF97-241829010F9C}"/>
              </a:ext>
            </a:extLst>
          </p:cNvPr>
          <p:cNvSpPr txBox="1"/>
          <p:nvPr/>
        </p:nvSpPr>
        <p:spPr>
          <a:xfrm>
            <a:off x="2914679" y="3574740"/>
            <a:ext cx="548637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798FCF7C-9AFD-94EF-802D-8EB858730EA9}"/>
              </a:ext>
            </a:extLst>
          </p:cNvPr>
          <p:cNvSpPr txBox="1"/>
          <p:nvPr/>
        </p:nvSpPr>
        <p:spPr>
          <a:xfrm>
            <a:off x="2755640" y="5129499"/>
            <a:ext cx="170110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8A11620D-DCFA-5B3A-BC88-C06880607835}"/>
              </a:ext>
            </a:extLst>
          </p:cNvPr>
          <p:cNvSpPr txBox="1"/>
          <p:nvPr/>
        </p:nvSpPr>
        <p:spPr>
          <a:xfrm>
            <a:off x="6565077" y="5129498"/>
            <a:ext cx="167866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1EE129-5A15-1BF6-0476-0872E8B92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92" y="296783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667657-C6B2-6A2B-68BE-9FAF8A465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803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04A380-0F10-5310-A4CE-B993D9327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932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8A8E9841-6694-02AD-AF97-241829010F9C}"/>
              </a:ext>
            </a:extLst>
          </p:cNvPr>
          <p:cNvSpPr txBox="1"/>
          <p:nvPr/>
        </p:nvSpPr>
        <p:spPr>
          <a:xfrm>
            <a:off x="4338128" y="3627518"/>
            <a:ext cx="299592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798FCF7C-9AFD-94EF-802D-8EB858730EA9}"/>
              </a:ext>
            </a:extLst>
          </p:cNvPr>
          <p:cNvSpPr txBox="1"/>
          <p:nvPr/>
        </p:nvSpPr>
        <p:spPr>
          <a:xfrm>
            <a:off x="7902673" y="5129499"/>
            <a:ext cx="157607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8A11620D-DCFA-5B3A-BC88-C06880607835}"/>
              </a:ext>
            </a:extLst>
          </p:cNvPr>
          <p:cNvSpPr txBox="1"/>
          <p:nvPr/>
        </p:nvSpPr>
        <p:spPr>
          <a:xfrm>
            <a:off x="2067016" y="5052768"/>
            <a:ext cx="165657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EC6960-6E16-FEF4-3DA8-4F4D93DFA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87" y="296783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96ECBB-348F-BB67-BF0D-61EA1FD35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27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8F86E7-E9B3-5C5B-154F-0DD6DADBD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013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019711"/>
      </p:ext>
    </p:extLst>
  </p:cSld>
  <p:clrMapOvr>
    <a:masterClrMapping/>
  </p:clrMapOvr>
  <p:transition>
    <p:pull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8A8E9841-6694-02AD-AF97-241829010F9C}"/>
              </a:ext>
            </a:extLst>
          </p:cNvPr>
          <p:cNvSpPr txBox="1"/>
          <p:nvPr/>
        </p:nvSpPr>
        <p:spPr>
          <a:xfrm>
            <a:off x="3612261" y="3574740"/>
            <a:ext cx="4446025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798FCF7C-9AFD-94EF-802D-8EB858730EA9}"/>
              </a:ext>
            </a:extLst>
          </p:cNvPr>
          <p:cNvSpPr txBox="1"/>
          <p:nvPr/>
        </p:nvSpPr>
        <p:spPr>
          <a:xfrm>
            <a:off x="2755640" y="5129499"/>
            <a:ext cx="159851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8A11620D-DCFA-5B3A-BC88-C06880607835}"/>
              </a:ext>
            </a:extLst>
          </p:cNvPr>
          <p:cNvSpPr txBox="1"/>
          <p:nvPr/>
        </p:nvSpPr>
        <p:spPr>
          <a:xfrm>
            <a:off x="7873925" y="5129498"/>
            <a:ext cx="147348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EC6960-6E16-FEF4-3DA8-4F4D93DFA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87" y="296783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96ECBB-348F-BB67-BF0D-61EA1FD35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27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8F86E7-E9B3-5C5B-154F-0DD6DADBD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013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109210"/>
      </p:ext>
    </p:extLst>
  </p:cSld>
  <p:clrMapOvr>
    <a:masterClrMapping/>
  </p:clrMapOvr>
  <p:transition>
    <p:pull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395</Words>
  <Application>Microsoft Office PowerPoint</Application>
  <PresentationFormat>Custom</PresentationFormat>
  <Paragraphs>92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135</cp:revision>
  <dcterms:created xsi:type="dcterms:W3CDTF">2021-06-02T01:34:28Z</dcterms:created>
  <dcterms:modified xsi:type="dcterms:W3CDTF">2025-08-22T07:47:16Z</dcterms:modified>
</cp:coreProperties>
</file>