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90" r:id="rId2"/>
    <p:sldId id="335" r:id="rId3"/>
    <p:sldId id="337" r:id="rId4"/>
    <p:sldId id="334" r:id="rId5"/>
    <p:sldId id="322" r:id="rId6"/>
    <p:sldId id="338" r:id="rId7"/>
    <p:sldId id="324" r:id="rId8"/>
    <p:sldId id="325" r:id="rId9"/>
    <p:sldId id="339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2: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1,'760'0,"331"0,-1023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7:0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1,'760'0,"330"0,-1022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7: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1,'760'0,"330"0,-1022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7:2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1,'760'0,"330"0,-1022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2:5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1,'760'0,"331"0,-1023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3:0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1,'760'0,"331"0,-1023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3:0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1,'760'0,"331"0,-1023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5:2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1,'760'0,"330"0,-1022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5:2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1,'760'0,"330"0,-1022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6:2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1,'760'0,"330"0,-1022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6:3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1,'760'0,"330"0,-1022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5T13:36:5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1,'760'0,"330"0,-1022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0C608-4151-47B3-B2C8-7BB1ECEDA09B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B9EFB-AF6E-4009-8143-9E05786CA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28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2C71-8EC5-4C16-99AD-B654CFF70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9AEA1-48FE-4573-B65C-6DE08F8AF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910D-A768-4CBC-82F1-5D7DB42F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53C3B-3779-4D98-BE9C-B30685A4C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810EB-B35D-4946-865B-A0C955729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917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4E7B9-7D82-4F6B-9FEA-C840E821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B81A7-E93A-4751-AA7B-19466A9DA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75414-8BB1-4495-A360-16269C44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1CFCD-E1A0-49D0-B168-6398616C7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34311-057E-4EA9-BA6D-D05932E3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7818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48F6EC-A382-4262-971F-B0765398C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5F1C7-5393-496F-8B8B-DFCF7E274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95EC9-B184-4989-AF02-70570363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43D3F-0843-4B2D-806D-BC9DCBB7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DC9B-01BA-4840-AD9F-5E99808D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0421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0F71B-7548-4410-AF2B-F915C94DC500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vi-VN"/>
              <a:t>Giáo viên thiết kế và thực hiện: Quan Văn Thắng</a:t>
            </a:r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D587C-4717-4CAE-84A3-1B42ECD05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579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A3D47-3B3D-4EE8-85FC-F92E01D6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CD6DF-F757-440D-9D77-A7E9E42FD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2E23E-070F-4B1C-B9D6-47ED5E73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04D0D-EDC6-4E54-B636-C155D79D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685BC-3837-42BE-8621-77401A7E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90586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627A-F663-4D8B-8577-9002CF56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A66B6-70BD-4FCA-A34F-BEE9BC5D5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C36BC-A1EE-4B9F-BEF7-9CF51CA0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FF318-3E3A-498F-B11F-9FF369C5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2F6C7-3E55-4466-96E7-55ABD895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89441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BA8E4-942E-4DE9-A90E-F8EEF9750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F303A-C045-4B53-9220-519D4A3AC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CE46E-6BBB-4322-BCFD-C924241EB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4721F-A115-410E-95DA-989C3974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DD4F7-244C-45A3-81B7-19E50C9C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68B4E-544B-426B-AFCD-67F4EBF7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77931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E1E3-BD21-41B4-A084-D71B32584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AC806-0081-4981-9C96-17A650B2F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DFAB5-2F46-4D3C-87C5-D9367DB13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AAA6D4-C934-4D98-AC5D-84D4E07485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6273D0-D950-480F-AF00-3E9EFFF0E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D9F89F-1788-407F-9968-FFE6B059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0D8794-8B6C-4562-9F25-51B2AF31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0DAC0-B6F2-4319-8022-056C3C3A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8788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28211-4AFE-41D2-836C-30B8D2EC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D0E8D-CF9A-41A0-AEBA-37849B94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9CB92-793C-496B-8CFE-4671C7360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F35EC-1AE7-4186-BF47-484B52A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80471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50C91-AA9F-41DE-808C-7EFB8A17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18E7F-6E69-4209-81CF-9D2AED25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B23C3-1247-4364-BFED-2F1F4119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77521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ED87-B984-4AE8-9F60-35A2D978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57BB6-000B-43BF-8887-9901F677E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BAF55-9B83-4566-8900-B607E1A29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8373-5E46-4F3F-88A1-680551C81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74169-D1A2-46F2-AA50-923C0D2CB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5C4C2-B797-4D0D-A6D1-7459160C6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56755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B63CF-34A9-4FB7-817C-90DB065A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A0B93-C058-4F70-8E56-95219C738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EAC87-37F4-4D61-9C39-9B481E5DA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F96AB-90C5-4AE5-9FBC-51801E685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7AA53-1F62-43B4-8492-38167F09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93AF5-50A7-4846-801D-1858A0B8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0912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CEB464-EE7A-4F80-87C4-498ECEBC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78319-2A3C-43A5-9F5E-F739597AE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E5EF2-B980-45C7-AB47-4616FACE5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3A60C-E4FC-4B3F-82A1-62DDA3FE3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Giáo viên thiết kế và thực hiện: Quan Văn Thắng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4AE5F-2F4C-4FEA-BA87-84278A028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5F5CF-4053-40F6-AF4E-2A721080C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8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Nam_anh\Downloads\Music\Ao%20Dai%20Viet%20Nam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wmf"/><Relationship Id="rId5" Type="http://schemas.openxmlformats.org/officeDocument/2006/relationships/image" Target="../media/image14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wmf"/><Relationship Id="rId5" Type="http://schemas.openxmlformats.org/officeDocument/2006/relationships/image" Target="../media/image14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6.mp3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customXml" Target="../ink/ink3.xml"/><Relationship Id="rId18" Type="http://schemas.openxmlformats.org/officeDocument/2006/relationships/customXml" Target="../ink/ink7.xml"/><Relationship Id="rId3" Type="http://schemas.microsoft.com/office/2007/relationships/media" Target="../media/media7.mp3"/><Relationship Id="rId21" Type="http://schemas.openxmlformats.org/officeDocument/2006/relationships/customXml" Target="../ink/ink10.xml"/><Relationship Id="rId7" Type="http://schemas.openxmlformats.org/officeDocument/2006/relationships/image" Target="../media/image15.png"/><Relationship Id="rId12" Type="http://schemas.openxmlformats.org/officeDocument/2006/relationships/customXml" Target="../ink/ink2.xml"/><Relationship Id="rId17" Type="http://schemas.openxmlformats.org/officeDocument/2006/relationships/customXml" Target="../ink/ink6.xml"/><Relationship Id="rId25" Type="http://schemas.openxmlformats.org/officeDocument/2006/relationships/image" Target="../media/image9.png"/><Relationship Id="rId2" Type="http://schemas.microsoft.com/office/2007/relationships/media" Target="../media/media6.mp3"/><Relationship Id="rId16" Type="http://schemas.openxmlformats.org/officeDocument/2006/relationships/image" Target="../media/image37.emf"/><Relationship Id="rId20" Type="http://schemas.openxmlformats.org/officeDocument/2006/relationships/customXml" Target="../ink/ink9.xml"/><Relationship Id="rId1" Type="http://schemas.openxmlformats.org/officeDocument/2006/relationships/audio" Target="NULL" TargetMode="External"/><Relationship Id="rId6" Type="http://schemas.openxmlformats.org/officeDocument/2006/relationships/image" Target="../media/image14.svg"/><Relationship Id="rId11" Type="http://schemas.openxmlformats.org/officeDocument/2006/relationships/image" Target="../media/image36.emf"/><Relationship Id="rId24" Type="http://schemas.openxmlformats.org/officeDocument/2006/relationships/image" Target="../media/image5.wmf"/><Relationship Id="rId5" Type="http://schemas.openxmlformats.org/officeDocument/2006/relationships/image" Target="../media/image13.png"/><Relationship Id="rId15" Type="http://schemas.openxmlformats.org/officeDocument/2006/relationships/customXml" Target="../ink/ink5.xml"/><Relationship Id="rId23" Type="http://schemas.openxmlformats.org/officeDocument/2006/relationships/customXml" Target="../ink/ink12.xml"/><Relationship Id="rId10" Type="http://schemas.openxmlformats.org/officeDocument/2006/relationships/customXml" Target="../ink/ink1.xml"/><Relationship Id="rId19" Type="http://schemas.openxmlformats.org/officeDocument/2006/relationships/customXml" Target="../ink/ink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Relationship Id="rId14" Type="http://schemas.openxmlformats.org/officeDocument/2006/relationships/customXml" Target="../ink/ink4.xml"/><Relationship Id="rId22" Type="http://schemas.openxmlformats.org/officeDocument/2006/relationships/customXml" Target="../ink/ink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microsoft.com/office/2007/relationships/media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ồ Ba Bể: Điểm đến hấp dẫn trên cung đường Đông B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72"/>
            <a:ext cx="12039600" cy="67160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8150225" y="6038850"/>
            <a:ext cx="857250" cy="504825"/>
          </a:xfrm>
          <a:prstGeom prst="star32">
            <a:avLst>
              <a:gd name="adj" fmla="val 14167"/>
            </a:avLst>
          </a:prstGeom>
          <a:solidFill>
            <a:srgbClr val="FF0000"/>
          </a:solidFill>
          <a:ln w="9525" cap="sq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350" b="1">
              <a:solidFill>
                <a:srgbClr val="FFFFE7"/>
              </a:solidFill>
              <a:latin typeface=".VnAvant" panose="020B7200000000000000" pitchFamily="34" charset="0"/>
            </a:endParaRP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544513" y="3248025"/>
            <a:ext cx="733425" cy="650875"/>
          </a:xfrm>
          <a:prstGeom prst="star32">
            <a:avLst>
              <a:gd name="adj" fmla="val 18611"/>
            </a:avLst>
          </a:prstGeom>
          <a:solidFill>
            <a:srgbClr val="FF0000"/>
          </a:solidFill>
          <a:ln w="9525" cap="sq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350" b="1">
              <a:solidFill>
                <a:srgbClr val="FFFFE7"/>
              </a:solidFill>
              <a:latin typeface=".VnAvant" panose="020B7200000000000000" pitchFamily="34" charset="0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10625138" y="5192713"/>
            <a:ext cx="752475" cy="466725"/>
          </a:xfrm>
          <a:prstGeom prst="star32">
            <a:avLst>
              <a:gd name="adj" fmla="val 15278"/>
            </a:avLst>
          </a:prstGeom>
          <a:solidFill>
            <a:srgbClr val="FF0000"/>
          </a:solidFill>
          <a:ln w="9525" cap="sq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350" b="1">
              <a:solidFill>
                <a:srgbClr val="FFFFE7"/>
              </a:solidFill>
              <a:latin typeface=".VnAvant" panose="020B7200000000000000" pitchFamily="34" charset="0"/>
            </a:endParaRP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10815638" y="571500"/>
            <a:ext cx="695325" cy="514350"/>
          </a:xfrm>
          <a:prstGeom prst="star32">
            <a:avLst>
              <a:gd name="adj" fmla="val 14167"/>
            </a:avLst>
          </a:prstGeom>
          <a:solidFill>
            <a:srgbClr val="FF0000"/>
          </a:solidFill>
          <a:ln w="9525" cap="sq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350" b="1">
              <a:solidFill>
                <a:srgbClr val="FFFFE7"/>
              </a:solidFill>
              <a:latin typeface=".VnAvant" panose="020B7200000000000000" pitchFamily="34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11023600" y="3416300"/>
            <a:ext cx="695325" cy="504825"/>
          </a:xfrm>
          <a:prstGeom prst="star32">
            <a:avLst>
              <a:gd name="adj" fmla="val 15278"/>
            </a:avLst>
          </a:prstGeom>
          <a:solidFill>
            <a:srgbClr val="FF0000"/>
          </a:solidFill>
          <a:ln w="9525" cap="sq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350" b="1">
              <a:solidFill>
                <a:srgbClr val="FFFFE7"/>
              </a:solidFill>
              <a:latin typeface=".VnAvant" panose="020B7200000000000000" pitchFamily="34" charset="0"/>
            </a:endParaRP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858838" y="5664200"/>
            <a:ext cx="742950" cy="428625"/>
          </a:xfrm>
          <a:prstGeom prst="star32">
            <a:avLst>
              <a:gd name="adj" fmla="val 18611"/>
            </a:avLst>
          </a:prstGeom>
          <a:solidFill>
            <a:srgbClr val="FF0000"/>
          </a:solidFill>
          <a:ln w="9525" cap="sq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350" b="1">
              <a:solidFill>
                <a:srgbClr val="FFFFE7"/>
              </a:solidFill>
              <a:latin typeface=".VnAvant" panose="020B7200000000000000" pitchFamily="34" charset="0"/>
            </a:endParaRPr>
          </a:p>
        </p:txBody>
      </p:sp>
      <p:sp>
        <p:nvSpPr>
          <p:cNvPr id="17417" name="AutoShape 12"/>
          <p:cNvSpPr>
            <a:spLocks noChangeArrowheads="1"/>
          </p:cNvSpPr>
          <p:nvPr/>
        </p:nvSpPr>
        <p:spPr bwMode="auto">
          <a:xfrm>
            <a:off x="3787775" y="5938838"/>
            <a:ext cx="914400" cy="590550"/>
          </a:xfrm>
          <a:prstGeom prst="star32">
            <a:avLst>
              <a:gd name="adj" fmla="val 14843"/>
            </a:avLst>
          </a:prstGeom>
          <a:solidFill>
            <a:srgbClr val="99FF99"/>
          </a:solidFill>
          <a:ln w="9525" cap="sq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17418" name="AutoShape 13"/>
          <p:cNvSpPr>
            <a:spLocks noChangeArrowheads="1"/>
          </p:cNvSpPr>
          <p:nvPr/>
        </p:nvSpPr>
        <p:spPr bwMode="auto">
          <a:xfrm>
            <a:off x="9699625" y="5567363"/>
            <a:ext cx="733425" cy="542925"/>
          </a:xfrm>
          <a:prstGeom prst="star32">
            <a:avLst>
              <a:gd name="adj" fmla="val 15347"/>
            </a:avLst>
          </a:prstGeom>
          <a:solidFill>
            <a:srgbClr val="99FF99"/>
          </a:solidFill>
          <a:ln w="9525" cap="sq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17419" name="AutoShape 14"/>
          <p:cNvSpPr>
            <a:spLocks noChangeArrowheads="1"/>
          </p:cNvSpPr>
          <p:nvPr/>
        </p:nvSpPr>
        <p:spPr bwMode="auto">
          <a:xfrm>
            <a:off x="11163300" y="4186238"/>
            <a:ext cx="666750" cy="590550"/>
          </a:xfrm>
          <a:prstGeom prst="star32">
            <a:avLst>
              <a:gd name="adj" fmla="val 16347"/>
            </a:avLst>
          </a:prstGeom>
          <a:solidFill>
            <a:srgbClr val="99FF99"/>
          </a:solidFill>
          <a:ln w="9525" cap="sq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17420" name="AutoShape 15"/>
          <p:cNvSpPr>
            <a:spLocks noChangeArrowheads="1"/>
          </p:cNvSpPr>
          <p:nvPr/>
        </p:nvSpPr>
        <p:spPr bwMode="auto">
          <a:xfrm>
            <a:off x="6792913" y="6159500"/>
            <a:ext cx="742950" cy="495300"/>
          </a:xfrm>
          <a:prstGeom prst="star32">
            <a:avLst>
              <a:gd name="adj" fmla="val 16204"/>
            </a:avLst>
          </a:prstGeom>
          <a:solidFill>
            <a:srgbClr val="99FF99"/>
          </a:solidFill>
          <a:ln w="9525" cap="sq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17421" name="AutoShape 16"/>
          <p:cNvSpPr>
            <a:spLocks noChangeArrowheads="1"/>
          </p:cNvSpPr>
          <p:nvPr/>
        </p:nvSpPr>
        <p:spPr bwMode="auto">
          <a:xfrm>
            <a:off x="465138" y="4645025"/>
            <a:ext cx="733425" cy="544513"/>
          </a:xfrm>
          <a:prstGeom prst="star32">
            <a:avLst>
              <a:gd name="adj" fmla="val 16847"/>
            </a:avLst>
          </a:prstGeom>
          <a:solidFill>
            <a:srgbClr val="99FF99"/>
          </a:solidFill>
          <a:ln w="9525" cap="sq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17422" name="AutoShape 17"/>
          <p:cNvSpPr>
            <a:spLocks noChangeArrowheads="1"/>
          </p:cNvSpPr>
          <p:nvPr/>
        </p:nvSpPr>
        <p:spPr bwMode="auto">
          <a:xfrm>
            <a:off x="703263" y="2005013"/>
            <a:ext cx="800100" cy="514350"/>
          </a:xfrm>
          <a:prstGeom prst="star32">
            <a:avLst>
              <a:gd name="adj" fmla="val 15722"/>
            </a:avLst>
          </a:prstGeom>
          <a:solidFill>
            <a:srgbClr val="99FF99"/>
          </a:solidFill>
          <a:ln w="9525" cap="sq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pic>
        <p:nvPicPr>
          <p:cNvPr id="19" name="Ao Dai Viet Na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9621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Ảnh 19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674688"/>
            <a:ext cx="646112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Ảnh 20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690563"/>
            <a:ext cx="6445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Ảnh 21" descr="bar37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5899150"/>
            <a:ext cx="6858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5465E3-1877-41C2-B5BE-04769EE9734A}" type="datetime9">
              <a:rPr lang="vi-VN" smtClean="0"/>
              <a:t>12/08/2025 9:50:33 CH</a:t>
            </a:fld>
            <a:endParaRPr lang="en-US"/>
          </a:p>
        </p:txBody>
      </p:sp>
      <p:grpSp>
        <p:nvGrpSpPr>
          <p:cNvPr id="17430" name="Group 47"/>
          <p:cNvGrpSpPr>
            <a:grpSpLocks/>
          </p:cNvGrpSpPr>
          <p:nvPr/>
        </p:nvGrpSpPr>
        <p:grpSpPr bwMode="auto">
          <a:xfrm>
            <a:off x="76200" y="76200"/>
            <a:ext cx="12039600" cy="6781800"/>
            <a:chOff x="0" y="0"/>
            <a:chExt cx="5760" cy="4320"/>
          </a:xfrm>
        </p:grpSpPr>
        <p:sp>
          <p:nvSpPr>
            <p:cNvPr id="18462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76200" cmpd="tri" algn="ctr">
              <a:pattFill prst="solidDmnd">
                <a:fgClr>
                  <a:srgbClr val="993366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>
              <a:prstShdw prst="shdw17" dist="17961" dir="13500000">
                <a:srgbClr val="5C1F3D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443" name="Picture 12" descr="POINSET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202953">
              <a:off x="56" y="3697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4" name="Picture 13" descr="POINSET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26853">
              <a:off x="5166" y="49"/>
              <a:ext cx="54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5" name="Picture 12" descr="POINSET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42">
              <a:off x="48" y="57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6" name="Picture 12" descr="POINSET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42" y="3696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31" name="AutoShape 12"/>
          <p:cNvSpPr>
            <a:spLocks noChangeArrowheads="1"/>
          </p:cNvSpPr>
          <p:nvPr/>
        </p:nvSpPr>
        <p:spPr bwMode="auto">
          <a:xfrm>
            <a:off x="1046163" y="469900"/>
            <a:ext cx="914400" cy="787400"/>
          </a:xfrm>
          <a:prstGeom prst="star32">
            <a:avLst>
              <a:gd name="adj" fmla="val 14843"/>
            </a:avLst>
          </a:prstGeom>
          <a:solidFill>
            <a:srgbClr val="99FF99"/>
          </a:solidFill>
          <a:ln w="9525" cap="sq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17432" name="AutoShape 13"/>
          <p:cNvSpPr>
            <a:spLocks noChangeArrowheads="1"/>
          </p:cNvSpPr>
          <p:nvPr/>
        </p:nvSpPr>
        <p:spPr bwMode="auto">
          <a:xfrm>
            <a:off x="10618788" y="2147888"/>
            <a:ext cx="733425" cy="542925"/>
          </a:xfrm>
          <a:prstGeom prst="star32">
            <a:avLst>
              <a:gd name="adj" fmla="val 15347"/>
            </a:avLst>
          </a:prstGeom>
          <a:solidFill>
            <a:srgbClr val="99FF99"/>
          </a:solidFill>
          <a:ln w="9525" cap="sq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18461" name="AutoShape 6"/>
          <p:cNvSpPr>
            <a:spLocks noChangeArrowheads="1"/>
          </p:cNvSpPr>
          <p:nvPr/>
        </p:nvSpPr>
        <p:spPr bwMode="auto">
          <a:xfrm>
            <a:off x="5326063" y="6051550"/>
            <a:ext cx="857250" cy="504825"/>
          </a:xfrm>
          <a:prstGeom prst="star32">
            <a:avLst>
              <a:gd name="adj" fmla="val 14167"/>
            </a:avLst>
          </a:prstGeom>
          <a:solidFill>
            <a:srgbClr val="FF0000"/>
          </a:solidFill>
          <a:ln w="9525" cap="sq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350" b="1">
              <a:solidFill>
                <a:srgbClr val="FFFFE7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AutoShape 2" descr="data:image/png;base64,iVBORw0KGgoAAAANSUhEUgAABLAAAAJ0CAYAAAACiNpXAAAAAXNSR0IArs4c6QAAIABJREFUeF7t2DERAAAMArHi33Rt/JAq4EIndo4AAQIECBAgQIAAAQIECBAgQIBAWGDhbKIRIECAAAECBAgQIECAAAECBAgQOAOWJ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13AKjAAAZSUlEQV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DwHSACdXqBXa0AAAAASUVORK5CYII="/>
          <p:cNvSpPr>
            <a:spLocks noChangeAspect="1" noChangeArrowheads="1"/>
          </p:cNvSpPr>
          <p:nvPr/>
        </p:nvSpPr>
        <p:spPr bwMode="auto">
          <a:xfrm>
            <a:off x="1639888" y="7493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en-US" sz="1350"/>
          </a:p>
        </p:txBody>
      </p:sp>
      <p:sp>
        <p:nvSpPr>
          <p:cNvPr id="5" name="AutoShape 4" descr="data:image/png;base64,iVBORw0KGgoAAAANSUhEUgAABLAAAAJ0CAYAAAACiNpXAAAAAXNSR0IArs4c6QAAIABJREFUeF7t2DERAAAMArHi33Rt/JAq4EIndo4AAQIECBAgQIAAAQIECBAgQIBAWGDhbKIRIECAAAECBAgQIECAAAECBAgQOAOWJ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13AKjAAAZSUlEQV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DwHSACdXqBXa0AAAAASUVORK5CYII="/>
          <p:cNvSpPr>
            <a:spLocks noChangeAspect="1" noChangeArrowheads="1"/>
          </p:cNvSpPr>
          <p:nvPr/>
        </p:nvSpPr>
        <p:spPr bwMode="auto">
          <a:xfrm>
            <a:off x="1754188" y="863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en-US" sz="1350"/>
          </a:p>
        </p:txBody>
      </p:sp>
      <p:sp>
        <p:nvSpPr>
          <p:cNvPr id="6" name="AutoShape 6" descr="data:image/png;base64,iVBORw0KGgoAAAANSUhEUgAABLAAAAJ0CAYAAAACiNpXAAAAAXNSR0IArs4c6QAAIABJREFUeF7t2DERAAAMArHi33Rt/JAq4EIndo4AAQIECBAgQIAAAQIECBAgQIBAWGDhbKIRIECAAAECBAgQIECAAAECBAgQOAOWJ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13AKjAAAZSUlEQV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DwHSACdXqBXa0AAAAASUVORK5CYII="/>
          <p:cNvSpPr>
            <a:spLocks noChangeAspect="1" noChangeArrowheads="1"/>
          </p:cNvSpPr>
          <p:nvPr/>
        </p:nvSpPr>
        <p:spPr bwMode="auto">
          <a:xfrm>
            <a:off x="1868488" y="9779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en-US" sz="1350"/>
          </a:p>
        </p:txBody>
      </p:sp>
      <p:sp>
        <p:nvSpPr>
          <p:cNvPr id="8" name="AutoShape 8" descr="data:image/png;base64,iVBORw0KGgoAAAANSUhEUgAABLAAAAJ0CAYAAAACiNpXAAAAAXNSR0IArs4c6QAAIABJREFUeF7t2DERAAAMArHi33Rt/JAq4EIndo4AAQIECBAgQIAAAQIECBAgQIBAWGDhbKIRIECAAAECBAgQIECAAAECBAgQOAOWJ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13AKjAAAZSUlEQV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DwHSACdXqBXa0AAAAASUVORK5CYII="/>
          <p:cNvSpPr>
            <a:spLocks noChangeAspect="1" noChangeArrowheads="1"/>
          </p:cNvSpPr>
          <p:nvPr/>
        </p:nvSpPr>
        <p:spPr bwMode="auto">
          <a:xfrm>
            <a:off x="1982788" y="1092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en-US" sz="1350"/>
          </a:p>
        </p:txBody>
      </p:sp>
      <p:sp>
        <p:nvSpPr>
          <p:cNvPr id="17439" name="WordArt 3"/>
          <p:cNvSpPr>
            <a:spLocks noChangeArrowheads="1" noChangeShapeType="1" noTextEdit="1"/>
          </p:cNvSpPr>
          <p:nvPr/>
        </p:nvSpPr>
        <p:spPr bwMode="auto">
          <a:xfrm>
            <a:off x="2051050" y="619125"/>
            <a:ext cx="8713788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97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rgbClr val="FEF8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b="1" kern="10" dirty="0">
                <a:ln w="9525">
                  <a:solidFill>
                    <a:srgbClr val="FEF8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THẮNG – TIÊN THẮNG</a:t>
            </a:r>
          </a:p>
        </p:txBody>
      </p:sp>
      <p:sp>
        <p:nvSpPr>
          <p:cNvPr id="38" name="WordArt 6">
            <a:extLst>
              <a:ext uri="{FF2B5EF4-FFF2-40B4-BE49-F238E27FC236}">
                <a16:creationId xmlns:a16="http://schemas.microsoft.com/office/drawing/2014/main" id="{B5558CBE-4686-4FCE-8025-547C9AAF16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000" y="610737"/>
            <a:ext cx="7943850" cy="21145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>
              <a:defRPr/>
            </a:pPr>
            <a:r>
              <a:rPr lang="vi-VN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1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HẦY</a:t>
            </a:r>
            <a:r>
              <a:rPr lang="en-US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vi-VN" sz="21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1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vi-VN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1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TIẾT </a:t>
            </a:r>
            <a:r>
              <a:rPr lang="en-US" sz="21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1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NAY!</a:t>
            </a:r>
            <a:endParaRPr lang="vi-VN" sz="21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WordArt 10">
            <a:extLst>
              <a:ext uri="{FF2B5EF4-FFF2-40B4-BE49-F238E27FC236}">
                <a16:creationId xmlns:a16="http://schemas.microsoft.com/office/drawing/2014/main" id="{B357B940-EE28-4096-978A-D748D481D9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02823" y="2764975"/>
            <a:ext cx="3186354" cy="56738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en-US" sz="3200" b="1" kern="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- LỚP 5E3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8D62D6-3F8E-4A8E-B626-546172EAFC41}"/>
              </a:ext>
            </a:extLst>
          </p:cNvPr>
          <p:cNvSpPr/>
          <p:nvPr/>
        </p:nvSpPr>
        <p:spPr>
          <a:xfrm>
            <a:off x="1198563" y="3639352"/>
            <a:ext cx="99647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2: ÔN TẬP CÁC PHÉP TÍNH VỚI SỐ TỰ NHIÊN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1)</a:t>
            </a:r>
            <a:endParaRPr lang="en-US" sz="3200" b="1" i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80261-BCB6-4C2C-8C6B-DBC247615387}"/>
              </a:ext>
            </a:extLst>
          </p:cNvPr>
          <p:cNvSpPr/>
          <p:nvPr/>
        </p:nvSpPr>
        <p:spPr>
          <a:xfrm>
            <a:off x="3344953" y="5179729"/>
            <a:ext cx="6492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 TIẾT DẠY: </a:t>
            </a:r>
            <a:r>
              <a:rPr lang="en-US" sz="2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4843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521634BA-3DF5-4387-9A05-410572DEA1A2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1F000-D722-47D8-A892-35324D00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90F71B-7548-4410-AF2B-F915C94DC500}" type="datetime9">
              <a:rPr lang="vi-VN" smtClean="0"/>
              <a:t>12/08/2025 9:50:34 CH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675C0-208B-4D3B-BB5E-EB7DA9E1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/>
              <a:t>Giáo viên thiết kế và thực hiện: Quan Văn Thắng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g.powerpoint.com.vn/uploads/2019/06/09/hinh-nen-cho-powerpoint-hoa-la-co-cay_092717476.jpg">
            <a:extLst>
              <a:ext uri="{FF2B5EF4-FFF2-40B4-BE49-F238E27FC236}">
                <a16:creationId xmlns:a16="http://schemas.microsoft.com/office/drawing/2014/main" id="{085A5921-88FA-4EED-8672-8F682196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06"/>
            <a:ext cx="12192000" cy="68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5ECDB-E44C-B334-1149-9CA2376CC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875" y="2134922"/>
            <a:ext cx="1877489" cy="93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6BF833-6256-58F8-507A-5ECF4CAF4239}"/>
              </a:ext>
            </a:extLst>
          </p:cNvPr>
          <p:cNvSpPr txBox="1"/>
          <p:nvPr/>
        </p:nvSpPr>
        <p:spPr>
          <a:xfrm>
            <a:off x="1743583" y="3040510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247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dirty="0">
                <a:solidFill>
                  <a:srgbClr val="247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GB" sz="3600" b="1" dirty="0">
                <a:solidFill>
                  <a:srgbClr val="247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 9</a:t>
            </a:r>
            <a:endParaRPr lang="vi-VN" sz="3600" b="1" dirty="0">
              <a:solidFill>
                <a:srgbClr val="2476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3EFF4A-A68C-9002-C9D5-20440784C111}"/>
              </a:ext>
            </a:extLst>
          </p:cNvPr>
          <p:cNvGrpSpPr/>
          <p:nvPr/>
        </p:nvGrpSpPr>
        <p:grpSpPr>
          <a:xfrm>
            <a:off x="3680511" y="1593200"/>
            <a:ext cx="8511489" cy="2647639"/>
            <a:chOff x="3843699" y="-991816"/>
            <a:chExt cx="12975208" cy="47884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48AABA-6E95-7108-55B3-08703CF27E20}"/>
                </a:ext>
              </a:extLst>
            </p:cNvPr>
            <p:cNvSpPr txBox="1"/>
            <p:nvPr/>
          </p:nvSpPr>
          <p:spPr>
            <a:xfrm flipH="1">
              <a:off x="3843699" y="-953794"/>
              <a:ext cx="12975208" cy="4750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5867" dirty="0">
                  <a:ln w="406400">
                    <a:gradFill>
                      <a:gsLst>
                        <a:gs pos="100000">
                          <a:schemeClr val="bg1"/>
                        </a:gs>
                        <a:gs pos="0">
                          <a:srgbClr val="247676"/>
                        </a:gs>
                        <a:gs pos="53000">
                          <a:srgbClr val="FFC000"/>
                        </a:gs>
                      </a:gsLst>
                      <a:lin ang="5400000" scaled="1"/>
                    </a:gradFill>
                  </a:ln>
                  <a:solidFill>
                    <a:schemeClr val="bg1"/>
                  </a:solidFill>
                  <a:latin typeface="UTM Showcard" panose="02040603050506020204" pitchFamily="18" charset="0"/>
                </a:rPr>
                <a:t>ÔN TẬP CÁC PHÉP TÍNH VỚI SỐ TỰ NHIÊN</a:t>
              </a:r>
              <a:endParaRPr lang="vi-VN" sz="5867" dirty="0">
                <a:ln w="406400">
                  <a:gradFill>
                    <a:gsLst>
                      <a:gs pos="100000">
                        <a:schemeClr val="bg1"/>
                      </a:gs>
                      <a:gs pos="0">
                        <a:srgbClr val="247676"/>
                      </a:gs>
                      <a:gs pos="53000">
                        <a:srgbClr val="FFC000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30A76E-81EB-2916-ECC2-D90736CB4037}"/>
                </a:ext>
              </a:extLst>
            </p:cNvPr>
            <p:cNvSpPr txBox="1"/>
            <p:nvPr/>
          </p:nvSpPr>
          <p:spPr>
            <a:xfrm flipH="1">
              <a:off x="3952126" y="-991816"/>
              <a:ext cx="12758353" cy="4750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5867" dirty="0">
                  <a:ln w="34925">
                    <a:solidFill>
                      <a:srgbClr val="247676"/>
                    </a:solidFill>
                    <a:prstDash val="sysDash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Showcard" panose="02040603050506020204" pitchFamily="18" charset="0"/>
                </a:rPr>
                <a:t>ÔN TẬP CÁC PHÉP TÍNH VỚI SỐ TỰ NHIÊN</a:t>
              </a:r>
              <a:endParaRPr lang="vi-VN" sz="5867" dirty="0">
                <a:ln w="34925">
                  <a:solidFill>
                    <a:srgbClr val="247676"/>
                  </a:solidFill>
                  <a:prstDash val="sysDash"/>
                </a:ln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B2D42CA-CD61-50CF-BE11-11B2C66A1DD6}"/>
              </a:ext>
            </a:extLst>
          </p:cNvPr>
          <p:cNvSpPr/>
          <p:nvPr/>
        </p:nvSpPr>
        <p:spPr>
          <a:xfrm>
            <a:off x="6738203" y="4520059"/>
            <a:ext cx="1878640" cy="59095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C000"/>
              </a:gs>
              <a:gs pos="50000">
                <a:srgbClr val="FFE69A"/>
              </a:gs>
              <a:gs pos="100000">
                <a:srgbClr val="FAB480"/>
              </a:gs>
            </a:gsLst>
            <a:lin ang="189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EF6CAA55-87C8-4774-B9A7-C9374499EA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12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0997" y="59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8">
            <a:extLst>
              <a:ext uri="{FF2B5EF4-FFF2-40B4-BE49-F238E27FC236}">
                <a16:creationId xmlns:a16="http://schemas.microsoft.com/office/drawing/2014/main" id="{7C64BE54-F3C6-4328-BA81-3E5C6AD03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500" y="759210"/>
            <a:ext cx="11191165" cy="68417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3745790-3ADD-402D-80C8-B1E854A37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93" r="83477" b="61038"/>
          <a:stretch>
            <a:fillRect/>
          </a:stretch>
        </p:blipFill>
        <p:spPr bwMode="auto">
          <a:xfrm>
            <a:off x="696036" y="1299818"/>
            <a:ext cx="2017595" cy="198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C41DD27-D2ED-4871-B685-F4A3C6AE7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7793" r="44005" b="61038"/>
          <a:stretch>
            <a:fillRect/>
          </a:stretch>
        </p:blipFill>
        <p:spPr bwMode="auto">
          <a:xfrm>
            <a:off x="4533331" y="1450518"/>
            <a:ext cx="2017595" cy="198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5F66E3C-3CBF-401A-B694-67D7844A7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79" t="7793" r="2698" b="61038"/>
          <a:stretch>
            <a:fillRect/>
          </a:stretch>
        </p:blipFill>
        <p:spPr bwMode="auto">
          <a:xfrm>
            <a:off x="9337342" y="1299818"/>
            <a:ext cx="2017595" cy="198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5">
            <a:extLst>
              <a:ext uri="{FF2B5EF4-FFF2-40B4-BE49-F238E27FC236}">
                <a16:creationId xmlns:a16="http://schemas.microsoft.com/office/drawing/2014/main" id="{55435145-850C-41D3-B40A-0B8B06F4F825}"/>
              </a:ext>
            </a:extLst>
          </p:cNvPr>
          <p:cNvSpPr/>
          <p:nvPr/>
        </p:nvSpPr>
        <p:spPr>
          <a:xfrm>
            <a:off x="343263" y="136525"/>
            <a:ext cx="3733073" cy="615553"/>
          </a:xfrm>
          <a:prstGeom prst="rect">
            <a:avLst/>
          </a:prstGeom>
          <a:solidFill>
            <a:srgbClr val="00B0F0"/>
          </a:solidFill>
        </p:spPr>
        <p:txBody>
          <a:bodyPr wrap="none" lIns="60960" tIns="30480" rIns="60960" bIns="30480">
            <a:spAutoFit/>
          </a:bodyPr>
          <a:lstStyle/>
          <a:p>
            <a:r>
              <a:rPr lang="en-US" sz="3600" dirty="0">
                <a:ln w="0"/>
                <a:solidFill>
                  <a:srgbClr val="D44433"/>
                </a:solidFill>
              </a:rPr>
              <a:t>1. </a:t>
            </a:r>
            <a:r>
              <a:rPr lang="vi-VN" sz="3600" dirty="0">
                <a:ln w="0"/>
                <a:solidFill>
                  <a:srgbClr val="D44433"/>
                </a:solidFill>
              </a:rPr>
              <a:t>Đặt tính rồi tính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A9E9929-BF99-470B-8154-E05819A40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906" r="83477" b="16925"/>
          <a:stretch>
            <a:fillRect/>
          </a:stretch>
        </p:blipFill>
        <p:spPr bwMode="auto">
          <a:xfrm>
            <a:off x="838200" y="3980120"/>
            <a:ext cx="1875431" cy="16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E5AAC20-9E6E-42AC-B885-73B5256A4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54612" r="44005" b="944"/>
          <a:stretch>
            <a:fillRect/>
          </a:stretch>
        </p:blipFill>
        <p:spPr bwMode="auto">
          <a:xfrm>
            <a:off x="4840026" y="3980120"/>
            <a:ext cx="1875431" cy="241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1DFCD02-AA54-4331-8AAE-B38C5EBB5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79" t="59432" r="2698" b="3050"/>
          <a:stretch>
            <a:fillRect/>
          </a:stretch>
        </p:blipFill>
        <p:spPr bwMode="auto">
          <a:xfrm>
            <a:off x="9627356" y="3980120"/>
            <a:ext cx="1875431" cy="20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6">
            <a:extLst>
              <a:ext uri="{FF2B5EF4-FFF2-40B4-BE49-F238E27FC236}">
                <a16:creationId xmlns:a16="http://schemas.microsoft.com/office/drawing/2014/main" id="{DCC6E0F7-2805-4FA8-8F39-A2B1C5A3D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3282288"/>
            <a:ext cx="10953465" cy="684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2F2C17-538F-430F-9CF7-421E8E8802E8}"/>
              </a:ext>
            </a:extLst>
          </p:cNvPr>
          <p:cNvSpPr txBox="1"/>
          <p:nvPr/>
        </p:nvSpPr>
        <p:spPr>
          <a:xfrm>
            <a:off x="54591" y="805215"/>
            <a:ext cx="69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3D794-4F26-4087-9424-1F1542A52BC7}"/>
              </a:ext>
            </a:extLst>
          </p:cNvPr>
          <p:cNvSpPr txBox="1"/>
          <p:nvPr/>
        </p:nvSpPr>
        <p:spPr>
          <a:xfrm>
            <a:off x="142163" y="3388517"/>
            <a:ext cx="69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5" name="2">
            <a:hlinkClick r:id="" action="ppaction://media"/>
            <a:extLst>
              <a:ext uri="{FF2B5EF4-FFF2-40B4-BE49-F238E27FC236}">
                <a16:creationId xmlns:a16="http://schemas.microsoft.com/office/drawing/2014/main" id="{0F8B1089-2018-40E8-90C5-791E7199CC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00" end="352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5062573"/>
            <a:ext cx="609600" cy="609600"/>
          </a:xfrm>
          <a:prstGeom prst="rect">
            <a:avLst/>
          </a:prstGeom>
        </p:spPr>
      </p:pic>
      <p:pic>
        <p:nvPicPr>
          <p:cNvPr id="16" name="3">
            <a:hlinkClick r:id="" action="ppaction://media"/>
            <a:extLst>
              <a:ext uri="{FF2B5EF4-FFF2-40B4-BE49-F238E27FC236}">
                <a16:creationId xmlns:a16="http://schemas.microsoft.com/office/drawing/2014/main" id="{4FDC23F7-99D7-498D-B75A-2C13C65C72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487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6088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6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56207" y="97936"/>
            <a:ext cx="1644256" cy="1575061"/>
            <a:chOff x="457200" y="266700"/>
            <a:chExt cx="2466384" cy="2362591"/>
          </a:xfrm>
        </p:grpSpPr>
        <p:sp>
          <p:nvSpPr>
            <p:cNvPr id="2" name="Freeform 6"/>
            <p:cNvSpPr/>
            <p:nvPr/>
          </p:nvSpPr>
          <p:spPr>
            <a:xfrm>
              <a:off x="457200" y="266700"/>
              <a:ext cx="2466384" cy="2362591"/>
            </a:xfrm>
            <a:custGeom>
              <a:avLst/>
              <a:gdLst/>
              <a:ahLst/>
              <a:cxnLst/>
              <a:rect l="l" t="t" r="r" b="b"/>
              <a:pathLst>
                <a:path w="2466384" h="2362591">
                  <a:moveTo>
                    <a:pt x="0" y="0"/>
                  </a:moveTo>
                  <a:lnTo>
                    <a:pt x="2466384" y="0"/>
                  </a:lnTo>
                  <a:lnTo>
                    <a:pt x="2466384" y="2362591"/>
                  </a:lnTo>
                  <a:lnTo>
                    <a:pt x="0" y="2362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118892" y="914595"/>
              <a:ext cx="1143000" cy="1066800"/>
            </a:xfrm>
            <a:prstGeom prst="ellipse">
              <a:avLst/>
            </a:prstGeom>
            <a:solidFill>
              <a:srgbClr val="B6FB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9" name="Hộp Văn bản 8"/>
          <p:cNvSpPr txBox="1">
            <a:spLocks noChangeAspect="1"/>
          </p:cNvSpPr>
          <p:nvPr/>
        </p:nvSpPr>
        <p:spPr>
          <a:xfrm>
            <a:off x="674788" y="601284"/>
            <a:ext cx="401727" cy="536449"/>
          </a:xfrm>
          <a:custGeom>
            <a:avLst/>
            <a:gdLst/>
            <a:ahLst/>
            <a:cxnLst/>
            <a:rect l="l" t="t" r="r" b="b"/>
            <a:pathLst>
              <a:path w="602590" h="804673">
                <a:moveTo>
                  <a:pt x="459943" y="0"/>
                </a:moveTo>
                <a:cubicBezTo>
                  <a:pt x="471525" y="0"/>
                  <a:pt x="485394" y="6858"/>
                  <a:pt x="501548" y="20574"/>
                </a:cubicBezTo>
                <a:cubicBezTo>
                  <a:pt x="517703" y="34290"/>
                  <a:pt x="533248" y="51664"/>
                  <a:pt x="548183" y="72695"/>
                </a:cubicBezTo>
                <a:cubicBezTo>
                  <a:pt x="563118" y="93726"/>
                  <a:pt x="575919" y="117044"/>
                  <a:pt x="586588" y="142647"/>
                </a:cubicBezTo>
                <a:cubicBezTo>
                  <a:pt x="597256" y="168250"/>
                  <a:pt x="602590" y="192634"/>
                  <a:pt x="602590" y="215799"/>
                </a:cubicBezTo>
                <a:cubicBezTo>
                  <a:pt x="602590" y="252375"/>
                  <a:pt x="583692" y="281940"/>
                  <a:pt x="545897" y="304496"/>
                </a:cubicBezTo>
                <a:cubicBezTo>
                  <a:pt x="488594" y="338024"/>
                  <a:pt x="441655" y="370637"/>
                  <a:pt x="405079" y="402336"/>
                </a:cubicBezTo>
                <a:cubicBezTo>
                  <a:pt x="368503" y="434036"/>
                  <a:pt x="339699" y="462839"/>
                  <a:pt x="318668" y="488747"/>
                </a:cubicBezTo>
                <a:cubicBezTo>
                  <a:pt x="297637" y="514655"/>
                  <a:pt x="283007" y="536448"/>
                  <a:pt x="274777" y="554127"/>
                </a:cubicBezTo>
                <a:cubicBezTo>
                  <a:pt x="266548" y="571805"/>
                  <a:pt x="262128" y="583388"/>
                  <a:pt x="261518" y="588874"/>
                </a:cubicBezTo>
                <a:cubicBezTo>
                  <a:pt x="290169" y="585826"/>
                  <a:pt x="317449" y="583083"/>
                  <a:pt x="343357" y="580645"/>
                </a:cubicBezTo>
                <a:cubicBezTo>
                  <a:pt x="369265" y="578206"/>
                  <a:pt x="393497" y="576987"/>
                  <a:pt x="416052" y="576987"/>
                </a:cubicBezTo>
                <a:cubicBezTo>
                  <a:pt x="441046" y="576987"/>
                  <a:pt x="463601" y="578816"/>
                  <a:pt x="483717" y="582473"/>
                </a:cubicBezTo>
                <a:cubicBezTo>
                  <a:pt x="503834" y="586131"/>
                  <a:pt x="520903" y="592379"/>
                  <a:pt x="534924" y="601219"/>
                </a:cubicBezTo>
                <a:cubicBezTo>
                  <a:pt x="548945" y="610058"/>
                  <a:pt x="559765" y="622097"/>
                  <a:pt x="567385" y="637337"/>
                </a:cubicBezTo>
                <a:cubicBezTo>
                  <a:pt x="575005" y="652577"/>
                  <a:pt x="578815" y="671780"/>
                  <a:pt x="578815" y="694944"/>
                </a:cubicBezTo>
                <a:cubicBezTo>
                  <a:pt x="578815" y="720548"/>
                  <a:pt x="573938" y="751028"/>
                  <a:pt x="564185" y="786385"/>
                </a:cubicBezTo>
                <a:cubicBezTo>
                  <a:pt x="551993" y="783946"/>
                  <a:pt x="536295" y="781050"/>
                  <a:pt x="517093" y="777698"/>
                </a:cubicBezTo>
                <a:cubicBezTo>
                  <a:pt x="497891" y="774345"/>
                  <a:pt x="476555" y="771297"/>
                  <a:pt x="453085" y="768554"/>
                </a:cubicBezTo>
                <a:cubicBezTo>
                  <a:pt x="429615" y="765810"/>
                  <a:pt x="404774" y="763525"/>
                  <a:pt x="378561" y="761696"/>
                </a:cubicBezTo>
                <a:cubicBezTo>
                  <a:pt x="352349" y="759867"/>
                  <a:pt x="326136" y="758952"/>
                  <a:pt x="299923" y="758952"/>
                </a:cubicBezTo>
                <a:cubicBezTo>
                  <a:pt x="257861" y="758952"/>
                  <a:pt x="217932" y="762153"/>
                  <a:pt x="180137" y="768554"/>
                </a:cubicBezTo>
                <a:cubicBezTo>
                  <a:pt x="142341" y="774954"/>
                  <a:pt x="111861" y="786994"/>
                  <a:pt x="88697" y="804673"/>
                </a:cubicBezTo>
                <a:cubicBezTo>
                  <a:pt x="74066" y="794919"/>
                  <a:pt x="61265" y="783184"/>
                  <a:pt x="50292" y="769468"/>
                </a:cubicBezTo>
                <a:cubicBezTo>
                  <a:pt x="39319" y="755752"/>
                  <a:pt x="30023" y="742036"/>
                  <a:pt x="22403" y="728320"/>
                </a:cubicBezTo>
                <a:cubicBezTo>
                  <a:pt x="14783" y="714604"/>
                  <a:pt x="9144" y="701498"/>
                  <a:pt x="5486" y="689001"/>
                </a:cubicBezTo>
                <a:cubicBezTo>
                  <a:pt x="1829" y="676504"/>
                  <a:pt x="0" y="665988"/>
                  <a:pt x="0" y="657454"/>
                </a:cubicBezTo>
                <a:cubicBezTo>
                  <a:pt x="0" y="639776"/>
                  <a:pt x="11277" y="619202"/>
                  <a:pt x="33833" y="595732"/>
                </a:cubicBezTo>
                <a:cubicBezTo>
                  <a:pt x="56388" y="572262"/>
                  <a:pt x="85039" y="547574"/>
                  <a:pt x="119786" y="521666"/>
                </a:cubicBezTo>
                <a:cubicBezTo>
                  <a:pt x="154533" y="495758"/>
                  <a:pt x="192634" y="469392"/>
                  <a:pt x="234086" y="442570"/>
                </a:cubicBezTo>
                <a:cubicBezTo>
                  <a:pt x="275539" y="415748"/>
                  <a:pt x="315620" y="389992"/>
                  <a:pt x="354330" y="365303"/>
                </a:cubicBezTo>
                <a:cubicBezTo>
                  <a:pt x="393040" y="340614"/>
                  <a:pt x="427482" y="317754"/>
                  <a:pt x="457657" y="296723"/>
                </a:cubicBezTo>
                <a:cubicBezTo>
                  <a:pt x="487832" y="275692"/>
                  <a:pt x="508711" y="258471"/>
                  <a:pt x="520294" y="245060"/>
                </a:cubicBezTo>
                <a:cubicBezTo>
                  <a:pt x="519074" y="233477"/>
                  <a:pt x="512978" y="225095"/>
                  <a:pt x="502005" y="219914"/>
                </a:cubicBezTo>
                <a:cubicBezTo>
                  <a:pt x="491033" y="214732"/>
                  <a:pt x="476098" y="212141"/>
                  <a:pt x="457200" y="212141"/>
                </a:cubicBezTo>
                <a:cubicBezTo>
                  <a:pt x="430987" y="212141"/>
                  <a:pt x="400050" y="216713"/>
                  <a:pt x="364388" y="225857"/>
                </a:cubicBezTo>
                <a:cubicBezTo>
                  <a:pt x="328727" y="235001"/>
                  <a:pt x="293522" y="247041"/>
                  <a:pt x="258775" y="261976"/>
                </a:cubicBezTo>
                <a:cubicBezTo>
                  <a:pt x="224028" y="276911"/>
                  <a:pt x="192481" y="294285"/>
                  <a:pt x="164135" y="314097"/>
                </a:cubicBezTo>
                <a:cubicBezTo>
                  <a:pt x="135788" y="333909"/>
                  <a:pt x="115519" y="354483"/>
                  <a:pt x="103327" y="375819"/>
                </a:cubicBezTo>
                <a:cubicBezTo>
                  <a:pt x="75285" y="352654"/>
                  <a:pt x="54864" y="329489"/>
                  <a:pt x="42062" y="306324"/>
                </a:cubicBezTo>
                <a:cubicBezTo>
                  <a:pt x="29261" y="283160"/>
                  <a:pt x="22860" y="259995"/>
                  <a:pt x="22860" y="236830"/>
                </a:cubicBezTo>
                <a:cubicBezTo>
                  <a:pt x="22860" y="205131"/>
                  <a:pt x="34137" y="174956"/>
                  <a:pt x="56693" y="146304"/>
                </a:cubicBezTo>
                <a:cubicBezTo>
                  <a:pt x="79248" y="117653"/>
                  <a:pt x="110185" y="92507"/>
                  <a:pt x="149504" y="70866"/>
                </a:cubicBezTo>
                <a:cubicBezTo>
                  <a:pt x="188823" y="49226"/>
                  <a:pt x="235153" y="32004"/>
                  <a:pt x="288493" y="19203"/>
                </a:cubicBezTo>
                <a:cubicBezTo>
                  <a:pt x="341833" y="6401"/>
                  <a:pt x="398983" y="0"/>
                  <a:pt x="459943" y="0"/>
                </a:cubicBezTo>
                <a:close/>
              </a:path>
            </a:pathLst>
          </a:custGeom>
          <a:solidFill>
            <a:srgbClr val="D444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noAutofit/>
          </a:bodyPr>
          <a:lstStyle/>
          <a:p>
            <a:pPr algn="ctr" defTabSz="609630">
              <a:defRPr/>
            </a:pPr>
            <a:endParaRPr lang="en-US" sz="4800">
              <a:solidFill>
                <a:srgbClr val="D44433"/>
              </a:solidFill>
              <a:latin typeface="SVN-Candy Script" panose="02000503000000020003" pitchFamily="2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1676400" y="188206"/>
            <a:ext cx="10109200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vi-VN" sz="3600">
                <a:ln w="0"/>
                <a:solidFill>
                  <a:srgbClr val="D44433"/>
                </a:solidFill>
              </a:rPr>
              <a:t>Không thực hiện phép tính, hãy tìm các cặp biểu thức có giá trị bằng nhau.</a:t>
            </a:r>
          </a:p>
        </p:txBody>
      </p:sp>
      <p:sp>
        <p:nvSpPr>
          <p:cNvPr id="8" name="Freeform 8"/>
          <p:cNvSpPr/>
          <p:nvPr/>
        </p:nvSpPr>
        <p:spPr>
          <a:xfrm>
            <a:off x="1320800" y="1357756"/>
            <a:ext cx="10363200" cy="315241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5284" b="65730"/>
          <a:stretch>
            <a:fillRect/>
          </a:stretch>
        </p:blipFill>
        <p:spPr>
          <a:xfrm>
            <a:off x="56208" y="1672997"/>
            <a:ext cx="4160193" cy="1756004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096" r="30188" b="65730"/>
          <a:stretch>
            <a:fillRect/>
          </a:stretch>
        </p:blipFill>
        <p:spPr>
          <a:xfrm>
            <a:off x="4216401" y="1672997"/>
            <a:ext cx="4160193" cy="1756004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508" r="893" b="65730"/>
          <a:stretch>
            <a:fillRect/>
          </a:stretch>
        </p:blipFill>
        <p:spPr>
          <a:xfrm>
            <a:off x="8376594" y="1672997"/>
            <a:ext cx="3307406" cy="1756004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478" t="33802" r="56806" b="31928"/>
          <a:stretch>
            <a:fillRect/>
          </a:stretch>
        </p:blipFill>
        <p:spPr>
          <a:xfrm>
            <a:off x="1828800" y="3429000"/>
            <a:ext cx="4160193" cy="1756004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2739" t="35064" r="3771" b="34198"/>
          <a:stretch>
            <a:fillRect/>
          </a:stretch>
        </p:blipFill>
        <p:spPr>
          <a:xfrm>
            <a:off x="6168072" y="3419642"/>
            <a:ext cx="4013201" cy="1575061"/>
          </a:xfrm>
          <a:prstGeom prst="rect">
            <a:avLst/>
          </a:prstGeom>
        </p:spPr>
      </p:pic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76" t="65993" r="67447" b="3410"/>
          <a:stretch>
            <a:fillRect/>
          </a:stretch>
        </p:blipFill>
        <p:spPr>
          <a:xfrm>
            <a:off x="56208" y="5101996"/>
            <a:ext cx="3652193" cy="1567799"/>
          </a:xfrm>
          <a:prstGeom prst="rect">
            <a:avLst/>
          </a:prstGeom>
        </p:spPr>
      </p:pic>
      <p:pic>
        <p:nvPicPr>
          <p:cNvPr id="21" name="Hình ảnh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821" t="67154" r="36703" b="-1424"/>
          <a:stretch>
            <a:fillRect/>
          </a:stretch>
        </p:blipFill>
        <p:spPr>
          <a:xfrm>
            <a:off x="3984474" y="5101996"/>
            <a:ext cx="3652193" cy="1756004"/>
          </a:xfrm>
          <a:prstGeom prst="rect">
            <a:avLst/>
          </a:prstGeom>
        </p:spPr>
      </p:pic>
      <p:pic>
        <p:nvPicPr>
          <p:cNvPr id="22" name="Hình ảnh 2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2738" t="65913" r="1654" b="3531"/>
          <a:stretch>
            <a:fillRect/>
          </a:stretch>
        </p:blipFill>
        <p:spPr>
          <a:xfrm>
            <a:off x="7896697" y="5101996"/>
            <a:ext cx="4267200" cy="1565703"/>
          </a:xfrm>
          <a:prstGeom prst="rect">
            <a:avLst/>
          </a:prstGeom>
        </p:spPr>
      </p:pic>
      <p:sp>
        <p:nvSpPr>
          <p:cNvPr id="23" name="Freeform 4"/>
          <p:cNvSpPr/>
          <p:nvPr/>
        </p:nvSpPr>
        <p:spPr>
          <a:xfrm rot="5400000">
            <a:off x="-2154966" y="1623887"/>
            <a:ext cx="2371929" cy="767912"/>
          </a:xfrm>
          <a:custGeom>
            <a:avLst/>
            <a:gdLst/>
            <a:ahLst/>
            <a:cxnLst/>
            <a:rect l="l" t="t" r="r" b="b"/>
            <a:pathLst>
              <a:path w="3557893" h="1151868">
                <a:moveTo>
                  <a:pt x="0" y="0"/>
                </a:moveTo>
                <a:lnTo>
                  <a:pt x="3557894" y="0"/>
                </a:lnTo>
                <a:lnTo>
                  <a:pt x="3557894" y="1151868"/>
                </a:lnTo>
                <a:lnTo>
                  <a:pt x="0" y="1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4"/>
          <p:cNvSpPr/>
          <p:nvPr/>
        </p:nvSpPr>
        <p:spPr>
          <a:xfrm rot="5400000">
            <a:off x="-2156823" y="4422550"/>
            <a:ext cx="2371929" cy="767912"/>
          </a:xfrm>
          <a:custGeom>
            <a:avLst/>
            <a:gdLst/>
            <a:ahLst/>
            <a:cxnLst/>
            <a:rect l="l" t="t" r="r" b="b"/>
            <a:pathLst>
              <a:path w="3557893" h="1151868">
                <a:moveTo>
                  <a:pt x="0" y="0"/>
                </a:moveTo>
                <a:lnTo>
                  <a:pt x="3557894" y="0"/>
                </a:lnTo>
                <a:lnTo>
                  <a:pt x="3557894" y="1151868"/>
                </a:lnTo>
                <a:lnTo>
                  <a:pt x="0" y="1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4"/>
          <p:cNvSpPr/>
          <p:nvPr/>
        </p:nvSpPr>
        <p:spPr>
          <a:xfrm rot="5400000">
            <a:off x="11888530" y="1623887"/>
            <a:ext cx="2371929" cy="767912"/>
          </a:xfrm>
          <a:custGeom>
            <a:avLst/>
            <a:gdLst/>
            <a:ahLst/>
            <a:cxnLst/>
            <a:rect l="l" t="t" r="r" b="b"/>
            <a:pathLst>
              <a:path w="3557893" h="1151868">
                <a:moveTo>
                  <a:pt x="0" y="0"/>
                </a:moveTo>
                <a:lnTo>
                  <a:pt x="3557894" y="0"/>
                </a:lnTo>
                <a:lnTo>
                  <a:pt x="3557894" y="1151868"/>
                </a:lnTo>
                <a:lnTo>
                  <a:pt x="0" y="1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4"/>
          <p:cNvSpPr/>
          <p:nvPr/>
        </p:nvSpPr>
        <p:spPr>
          <a:xfrm rot="5400000">
            <a:off x="11886673" y="4422550"/>
            <a:ext cx="2371929" cy="767912"/>
          </a:xfrm>
          <a:custGeom>
            <a:avLst/>
            <a:gdLst/>
            <a:ahLst/>
            <a:cxnLst/>
            <a:rect l="l" t="t" r="r" b="b"/>
            <a:pathLst>
              <a:path w="3557893" h="1151868">
                <a:moveTo>
                  <a:pt x="0" y="0"/>
                </a:moveTo>
                <a:lnTo>
                  <a:pt x="3557894" y="0"/>
                </a:lnTo>
                <a:lnTo>
                  <a:pt x="3557894" y="1151868"/>
                </a:lnTo>
                <a:lnTo>
                  <a:pt x="0" y="1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7" name="Group 47"/>
          <p:cNvGrpSpPr>
            <a:grpSpLocks/>
          </p:cNvGrpSpPr>
          <p:nvPr/>
        </p:nvGrpSpPr>
        <p:grpSpPr bwMode="auto">
          <a:xfrm>
            <a:off x="76200" y="0"/>
            <a:ext cx="12115801" cy="6781800"/>
            <a:chOff x="0" y="0"/>
            <a:chExt cx="5760" cy="4320"/>
          </a:xfrm>
        </p:grpSpPr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76200" cmpd="tri" algn="ctr">
              <a:pattFill prst="solidDmnd">
                <a:fgClr>
                  <a:srgbClr val="993366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>
              <a:prstShdw prst="shdw17" dist="17961" dir="13500000">
                <a:srgbClr val="5C1F3D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12" descr="POINSET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202953">
              <a:off x="56" y="3697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 descr="POINSET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26853">
              <a:off x="5166" y="49"/>
              <a:ext cx="54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POINSET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42">
              <a:off x="48" y="57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2" descr="POINSET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42" y="3696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BB5-5A23-45A5-A4BF-EC5870901AF4}" type="datetime9">
              <a:rPr lang="vi-VN" smtClean="0"/>
              <a:t>12/08/2025 9:50:34 CH</a:t>
            </a:fld>
            <a:endParaRPr lang="en-US"/>
          </a:p>
        </p:txBody>
      </p:sp>
      <p:sp>
        <p:nvSpPr>
          <p:cNvPr id="7" name="Chỗ dành sẵn cho Chân trang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pic>
        <p:nvPicPr>
          <p:cNvPr id="10" name="3">
            <a:hlinkClick r:id="" action="ppaction://media"/>
            <a:extLst>
              <a:ext uri="{FF2B5EF4-FFF2-40B4-BE49-F238E27FC236}">
                <a16:creationId xmlns:a16="http://schemas.microsoft.com/office/drawing/2014/main" id="{8C534AE1-8A64-43D5-A469-FE85161AED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00" end="13391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0986" y="93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0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56207" y="97936"/>
            <a:ext cx="1644256" cy="1575061"/>
            <a:chOff x="457200" y="266700"/>
            <a:chExt cx="2466384" cy="2362591"/>
          </a:xfrm>
        </p:grpSpPr>
        <p:sp>
          <p:nvSpPr>
            <p:cNvPr id="2" name="Freeform 6"/>
            <p:cNvSpPr/>
            <p:nvPr/>
          </p:nvSpPr>
          <p:spPr>
            <a:xfrm>
              <a:off x="457200" y="266700"/>
              <a:ext cx="2466384" cy="2362591"/>
            </a:xfrm>
            <a:custGeom>
              <a:avLst/>
              <a:gdLst/>
              <a:ahLst/>
              <a:cxnLst/>
              <a:rect l="l" t="t" r="r" b="b"/>
              <a:pathLst>
                <a:path w="2466384" h="2362591">
                  <a:moveTo>
                    <a:pt x="0" y="0"/>
                  </a:moveTo>
                  <a:lnTo>
                    <a:pt x="2466384" y="0"/>
                  </a:lnTo>
                  <a:lnTo>
                    <a:pt x="2466384" y="2362591"/>
                  </a:lnTo>
                  <a:lnTo>
                    <a:pt x="0" y="2362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118892" y="914595"/>
              <a:ext cx="1143000" cy="1066800"/>
            </a:xfrm>
            <a:prstGeom prst="ellipse">
              <a:avLst/>
            </a:prstGeom>
            <a:solidFill>
              <a:srgbClr val="B6FB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9" name="Hộp Văn bản 8"/>
          <p:cNvSpPr txBox="1">
            <a:spLocks noChangeAspect="1"/>
          </p:cNvSpPr>
          <p:nvPr/>
        </p:nvSpPr>
        <p:spPr>
          <a:xfrm>
            <a:off x="674788" y="601284"/>
            <a:ext cx="401727" cy="536449"/>
          </a:xfrm>
          <a:custGeom>
            <a:avLst/>
            <a:gdLst/>
            <a:ahLst/>
            <a:cxnLst/>
            <a:rect l="l" t="t" r="r" b="b"/>
            <a:pathLst>
              <a:path w="602590" h="804673">
                <a:moveTo>
                  <a:pt x="459943" y="0"/>
                </a:moveTo>
                <a:cubicBezTo>
                  <a:pt x="471525" y="0"/>
                  <a:pt x="485394" y="6858"/>
                  <a:pt x="501548" y="20574"/>
                </a:cubicBezTo>
                <a:cubicBezTo>
                  <a:pt x="517703" y="34290"/>
                  <a:pt x="533248" y="51664"/>
                  <a:pt x="548183" y="72695"/>
                </a:cubicBezTo>
                <a:cubicBezTo>
                  <a:pt x="563118" y="93726"/>
                  <a:pt x="575919" y="117044"/>
                  <a:pt x="586588" y="142647"/>
                </a:cubicBezTo>
                <a:cubicBezTo>
                  <a:pt x="597256" y="168250"/>
                  <a:pt x="602590" y="192634"/>
                  <a:pt x="602590" y="215799"/>
                </a:cubicBezTo>
                <a:cubicBezTo>
                  <a:pt x="602590" y="252375"/>
                  <a:pt x="583692" y="281940"/>
                  <a:pt x="545897" y="304496"/>
                </a:cubicBezTo>
                <a:cubicBezTo>
                  <a:pt x="488594" y="338024"/>
                  <a:pt x="441655" y="370637"/>
                  <a:pt x="405079" y="402336"/>
                </a:cubicBezTo>
                <a:cubicBezTo>
                  <a:pt x="368503" y="434036"/>
                  <a:pt x="339699" y="462839"/>
                  <a:pt x="318668" y="488747"/>
                </a:cubicBezTo>
                <a:cubicBezTo>
                  <a:pt x="297637" y="514655"/>
                  <a:pt x="283007" y="536448"/>
                  <a:pt x="274777" y="554127"/>
                </a:cubicBezTo>
                <a:cubicBezTo>
                  <a:pt x="266548" y="571805"/>
                  <a:pt x="262128" y="583388"/>
                  <a:pt x="261518" y="588874"/>
                </a:cubicBezTo>
                <a:cubicBezTo>
                  <a:pt x="290169" y="585826"/>
                  <a:pt x="317449" y="583083"/>
                  <a:pt x="343357" y="580645"/>
                </a:cubicBezTo>
                <a:cubicBezTo>
                  <a:pt x="369265" y="578206"/>
                  <a:pt x="393497" y="576987"/>
                  <a:pt x="416052" y="576987"/>
                </a:cubicBezTo>
                <a:cubicBezTo>
                  <a:pt x="441046" y="576987"/>
                  <a:pt x="463601" y="578816"/>
                  <a:pt x="483717" y="582473"/>
                </a:cubicBezTo>
                <a:cubicBezTo>
                  <a:pt x="503834" y="586131"/>
                  <a:pt x="520903" y="592379"/>
                  <a:pt x="534924" y="601219"/>
                </a:cubicBezTo>
                <a:cubicBezTo>
                  <a:pt x="548945" y="610058"/>
                  <a:pt x="559765" y="622097"/>
                  <a:pt x="567385" y="637337"/>
                </a:cubicBezTo>
                <a:cubicBezTo>
                  <a:pt x="575005" y="652577"/>
                  <a:pt x="578815" y="671780"/>
                  <a:pt x="578815" y="694944"/>
                </a:cubicBezTo>
                <a:cubicBezTo>
                  <a:pt x="578815" y="720548"/>
                  <a:pt x="573938" y="751028"/>
                  <a:pt x="564185" y="786385"/>
                </a:cubicBezTo>
                <a:cubicBezTo>
                  <a:pt x="551993" y="783946"/>
                  <a:pt x="536295" y="781050"/>
                  <a:pt x="517093" y="777698"/>
                </a:cubicBezTo>
                <a:cubicBezTo>
                  <a:pt x="497891" y="774345"/>
                  <a:pt x="476555" y="771297"/>
                  <a:pt x="453085" y="768554"/>
                </a:cubicBezTo>
                <a:cubicBezTo>
                  <a:pt x="429615" y="765810"/>
                  <a:pt x="404774" y="763525"/>
                  <a:pt x="378561" y="761696"/>
                </a:cubicBezTo>
                <a:cubicBezTo>
                  <a:pt x="352349" y="759867"/>
                  <a:pt x="326136" y="758952"/>
                  <a:pt x="299923" y="758952"/>
                </a:cubicBezTo>
                <a:cubicBezTo>
                  <a:pt x="257861" y="758952"/>
                  <a:pt x="217932" y="762153"/>
                  <a:pt x="180137" y="768554"/>
                </a:cubicBezTo>
                <a:cubicBezTo>
                  <a:pt x="142341" y="774954"/>
                  <a:pt x="111861" y="786994"/>
                  <a:pt x="88697" y="804673"/>
                </a:cubicBezTo>
                <a:cubicBezTo>
                  <a:pt x="74066" y="794919"/>
                  <a:pt x="61265" y="783184"/>
                  <a:pt x="50292" y="769468"/>
                </a:cubicBezTo>
                <a:cubicBezTo>
                  <a:pt x="39319" y="755752"/>
                  <a:pt x="30023" y="742036"/>
                  <a:pt x="22403" y="728320"/>
                </a:cubicBezTo>
                <a:cubicBezTo>
                  <a:pt x="14783" y="714604"/>
                  <a:pt x="9144" y="701498"/>
                  <a:pt x="5486" y="689001"/>
                </a:cubicBezTo>
                <a:cubicBezTo>
                  <a:pt x="1829" y="676504"/>
                  <a:pt x="0" y="665988"/>
                  <a:pt x="0" y="657454"/>
                </a:cubicBezTo>
                <a:cubicBezTo>
                  <a:pt x="0" y="639776"/>
                  <a:pt x="11277" y="619202"/>
                  <a:pt x="33833" y="595732"/>
                </a:cubicBezTo>
                <a:cubicBezTo>
                  <a:pt x="56388" y="572262"/>
                  <a:pt x="85039" y="547574"/>
                  <a:pt x="119786" y="521666"/>
                </a:cubicBezTo>
                <a:cubicBezTo>
                  <a:pt x="154533" y="495758"/>
                  <a:pt x="192634" y="469392"/>
                  <a:pt x="234086" y="442570"/>
                </a:cubicBezTo>
                <a:cubicBezTo>
                  <a:pt x="275539" y="415748"/>
                  <a:pt x="315620" y="389992"/>
                  <a:pt x="354330" y="365303"/>
                </a:cubicBezTo>
                <a:cubicBezTo>
                  <a:pt x="393040" y="340614"/>
                  <a:pt x="427482" y="317754"/>
                  <a:pt x="457657" y="296723"/>
                </a:cubicBezTo>
                <a:cubicBezTo>
                  <a:pt x="487832" y="275692"/>
                  <a:pt x="508711" y="258471"/>
                  <a:pt x="520294" y="245060"/>
                </a:cubicBezTo>
                <a:cubicBezTo>
                  <a:pt x="519074" y="233477"/>
                  <a:pt x="512978" y="225095"/>
                  <a:pt x="502005" y="219914"/>
                </a:cubicBezTo>
                <a:cubicBezTo>
                  <a:pt x="491033" y="214732"/>
                  <a:pt x="476098" y="212141"/>
                  <a:pt x="457200" y="212141"/>
                </a:cubicBezTo>
                <a:cubicBezTo>
                  <a:pt x="430987" y="212141"/>
                  <a:pt x="400050" y="216713"/>
                  <a:pt x="364388" y="225857"/>
                </a:cubicBezTo>
                <a:cubicBezTo>
                  <a:pt x="328727" y="235001"/>
                  <a:pt x="293522" y="247041"/>
                  <a:pt x="258775" y="261976"/>
                </a:cubicBezTo>
                <a:cubicBezTo>
                  <a:pt x="224028" y="276911"/>
                  <a:pt x="192481" y="294285"/>
                  <a:pt x="164135" y="314097"/>
                </a:cubicBezTo>
                <a:cubicBezTo>
                  <a:pt x="135788" y="333909"/>
                  <a:pt x="115519" y="354483"/>
                  <a:pt x="103327" y="375819"/>
                </a:cubicBezTo>
                <a:cubicBezTo>
                  <a:pt x="75285" y="352654"/>
                  <a:pt x="54864" y="329489"/>
                  <a:pt x="42062" y="306324"/>
                </a:cubicBezTo>
                <a:cubicBezTo>
                  <a:pt x="29261" y="283160"/>
                  <a:pt x="22860" y="259995"/>
                  <a:pt x="22860" y="236830"/>
                </a:cubicBezTo>
                <a:cubicBezTo>
                  <a:pt x="22860" y="205131"/>
                  <a:pt x="34137" y="174956"/>
                  <a:pt x="56693" y="146304"/>
                </a:cubicBezTo>
                <a:cubicBezTo>
                  <a:pt x="79248" y="117653"/>
                  <a:pt x="110185" y="92507"/>
                  <a:pt x="149504" y="70866"/>
                </a:cubicBezTo>
                <a:cubicBezTo>
                  <a:pt x="188823" y="49226"/>
                  <a:pt x="235153" y="32004"/>
                  <a:pt x="288493" y="19203"/>
                </a:cubicBezTo>
                <a:cubicBezTo>
                  <a:pt x="341833" y="6401"/>
                  <a:pt x="398983" y="0"/>
                  <a:pt x="459943" y="0"/>
                </a:cubicBezTo>
                <a:close/>
              </a:path>
            </a:pathLst>
          </a:custGeom>
          <a:solidFill>
            <a:srgbClr val="D444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noAutofit/>
          </a:bodyPr>
          <a:lstStyle/>
          <a:p>
            <a:pPr algn="ctr" defTabSz="609630">
              <a:defRPr/>
            </a:pPr>
            <a:endParaRPr lang="en-US" sz="4800">
              <a:solidFill>
                <a:srgbClr val="D44433"/>
              </a:solidFill>
              <a:latin typeface="SVN-Candy Script" panose="02000503000000020003" pitchFamily="2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1676400" y="188206"/>
            <a:ext cx="10109200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vi-VN" sz="3600" dirty="0">
                <a:ln w="0"/>
                <a:solidFill>
                  <a:srgbClr val="D44433"/>
                </a:solidFill>
              </a:rPr>
              <a:t>Không thực hiện phép tính, hãy tìm các cặp biểu thức có giá trị bằng nhau.</a:t>
            </a:r>
          </a:p>
        </p:txBody>
      </p:sp>
      <p:sp>
        <p:nvSpPr>
          <p:cNvPr id="8" name="Freeform 8"/>
          <p:cNvSpPr/>
          <p:nvPr/>
        </p:nvSpPr>
        <p:spPr>
          <a:xfrm>
            <a:off x="1320800" y="1357756"/>
            <a:ext cx="10363200" cy="315241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5284" b="65730"/>
          <a:stretch>
            <a:fillRect/>
          </a:stretch>
        </p:blipFill>
        <p:spPr>
          <a:xfrm>
            <a:off x="46211" y="1695962"/>
            <a:ext cx="4160193" cy="1756004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096" r="30188" b="65730"/>
          <a:stretch>
            <a:fillRect/>
          </a:stretch>
        </p:blipFill>
        <p:spPr>
          <a:xfrm>
            <a:off x="4216401" y="1672997"/>
            <a:ext cx="4160193" cy="1756004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508" r="893" b="65730"/>
          <a:stretch>
            <a:fillRect/>
          </a:stretch>
        </p:blipFill>
        <p:spPr>
          <a:xfrm>
            <a:off x="8376594" y="1672997"/>
            <a:ext cx="3307406" cy="1756004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478" t="33802" r="56806" b="31928"/>
          <a:stretch>
            <a:fillRect/>
          </a:stretch>
        </p:blipFill>
        <p:spPr>
          <a:xfrm>
            <a:off x="1828800" y="3429000"/>
            <a:ext cx="4160193" cy="1756004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2739" t="35064" r="3771" b="34198"/>
          <a:stretch>
            <a:fillRect/>
          </a:stretch>
        </p:blipFill>
        <p:spPr>
          <a:xfrm>
            <a:off x="6168072" y="3419642"/>
            <a:ext cx="4013201" cy="1575061"/>
          </a:xfrm>
          <a:prstGeom prst="rect">
            <a:avLst/>
          </a:prstGeom>
        </p:spPr>
      </p:pic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76" t="65993" r="67447" b="3410"/>
          <a:stretch>
            <a:fillRect/>
          </a:stretch>
        </p:blipFill>
        <p:spPr>
          <a:xfrm>
            <a:off x="138067" y="5101996"/>
            <a:ext cx="3652193" cy="1567799"/>
          </a:xfrm>
          <a:prstGeom prst="rect">
            <a:avLst/>
          </a:prstGeom>
        </p:spPr>
      </p:pic>
      <p:pic>
        <p:nvPicPr>
          <p:cNvPr id="21" name="Hình ảnh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821" t="67154" r="36703" b="-1424"/>
          <a:stretch>
            <a:fillRect/>
          </a:stretch>
        </p:blipFill>
        <p:spPr>
          <a:xfrm>
            <a:off x="3984474" y="5101996"/>
            <a:ext cx="3652193" cy="1756004"/>
          </a:xfrm>
          <a:prstGeom prst="rect">
            <a:avLst/>
          </a:prstGeom>
        </p:spPr>
      </p:pic>
      <p:pic>
        <p:nvPicPr>
          <p:cNvPr id="22" name="Hình ảnh 2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2738" t="65913" r="1654" b="3531"/>
          <a:stretch>
            <a:fillRect/>
          </a:stretch>
        </p:blipFill>
        <p:spPr>
          <a:xfrm>
            <a:off x="7896697" y="5101996"/>
            <a:ext cx="4267200" cy="1565703"/>
          </a:xfrm>
          <a:prstGeom prst="rect">
            <a:avLst/>
          </a:prstGeom>
        </p:spPr>
      </p:pic>
      <p:sp>
        <p:nvSpPr>
          <p:cNvPr id="23" name="Freeform 4"/>
          <p:cNvSpPr/>
          <p:nvPr/>
        </p:nvSpPr>
        <p:spPr>
          <a:xfrm rot="5400000">
            <a:off x="-2154966" y="1623887"/>
            <a:ext cx="2371929" cy="767912"/>
          </a:xfrm>
          <a:custGeom>
            <a:avLst/>
            <a:gdLst/>
            <a:ahLst/>
            <a:cxnLst/>
            <a:rect l="l" t="t" r="r" b="b"/>
            <a:pathLst>
              <a:path w="3557893" h="1151868">
                <a:moveTo>
                  <a:pt x="0" y="0"/>
                </a:moveTo>
                <a:lnTo>
                  <a:pt x="3557894" y="0"/>
                </a:lnTo>
                <a:lnTo>
                  <a:pt x="3557894" y="1151868"/>
                </a:lnTo>
                <a:lnTo>
                  <a:pt x="0" y="1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4"/>
          <p:cNvSpPr/>
          <p:nvPr/>
        </p:nvSpPr>
        <p:spPr>
          <a:xfrm rot="5400000">
            <a:off x="-2156823" y="4422550"/>
            <a:ext cx="2371929" cy="767912"/>
          </a:xfrm>
          <a:custGeom>
            <a:avLst/>
            <a:gdLst/>
            <a:ahLst/>
            <a:cxnLst/>
            <a:rect l="l" t="t" r="r" b="b"/>
            <a:pathLst>
              <a:path w="3557893" h="1151868">
                <a:moveTo>
                  <a:pt x="0" y="0"/>
                </a:moveTo>
                <a:lnTo>
                  <a:pt x="3557894" y="0"/>
                </a:lnTo>
                <a:lnTo>
                  <a:pt x="3557894" y="1151868"/>
                </a:lnTo>
                <a:lnTo>
                  <a:pt x="0" y="1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4"/>
          <p:cNvSpPr/>
          <p:nvPr/>
        </p:nvSpPr>
        <p:spPr>
          <a:xfrm rot="5400000">
            <a:off x="11888530" y="1623887"/>
            <a:ext cx="2371929" cy="767912"/>
          </a:xfrm>
          <a:custGeom>
            <a:avLst/>
            <a:gdLst/>
            <a:ahLst/>
            <a:cxnLst/>
            <a:rect l="l" t="t" r="r" b="b"/>
            <a:pathLst>
              <a:path w="3557893" h="1151868">
                <a:moveTo>
                  <a:pt x="0" y="0"/>
                </a:moveTo>
                <a:lnTo>
                  <a:pt x="3557894" y="0"/>
                </a:lnTo>
                <a:lnTo>
                  <a:pt x="3557894" y="1151868"/>
                </a:lnTo>
                <a:lnTo>
                  <a:pt x="0" y="1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4"/>
          <p:cNvSpPr/>
          <p:nvPr/>
        </p:nvSpPr>
        <p:spPr>
          <a:xfrm rot="5400000">
            <a:off x="11886673" y="4422550"/>
            <a:ext cx="2371929" cy="767912"/>
          </a:xfrm>
          <a:custGeom>
            <a:avLst/>
            <a:gdLst/>
            <a:ahLst/>
            <a:cxnLst/>
            <a:rect l="l" t="t" r="r" b="b"/>
            <a:pathLst>
              <a:path w="3557893" h="1151868">
                <a:moveTo>
                  <a:pt x="0" y="0"/>
                </a:moveTo>
                <a:lnTo>
                  <a:pt x="3557894" y="0"/>
                </a:lnTo>
                <a:lnTo>
                  <a:pt x="3557894" y="1151868"/>
                </a:lnTo>
                <a:lnTo>
                  <a:pt x="0" y="115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7" name="Group 47"/>
          <p:cNvGrpSpPr>
            <a:grpSpLocks/>
          </p:cNvGrpSpPr>
          <p:nvPr/>
        </p:nvGrpSpPr>
        <p:grpSpPr bwMode="auto">
          <a:xfrm>
            <a:off x="76200" y="0"/>
            <a:ext cx="12115801" cy="6781800"/>
            <a:chOff x="0" y="0"/>
            <a:chExt cx="5760" cy="4320"/>
          </a:xfrm>
        </p:grpSpPr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76200" cmpd="tri" algn="ctr">
              <a:pattFill prst="solidDmnd">
                <a:fgClr>
                  <a:srgbClr val="993366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>
              <a:prstShdw prst="shdw17" dist="17961" dir="13500000">
                <a:srgbClr val="5C1F3D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12" descr="POINSET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202953">
              <a:off x="56" y="3697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 descr="POINSET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26853">
              <a:off x="5166" y="49"/>
              <a:ext cx="54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POINSET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42">
              <a:off x="48" y="57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2" descr="POINSET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42" y="3696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quals 9">
            <a:extLst>
              <a:ext uri="{FF2B5EF4-FFF2-40B4-BE49-F238E27FC236}">
                <a16:creationId xmlns:a16="http://schemas.microsoft.com/office/drawing/2014/main" id="{32AC7942-6348-4D89-81D1-FEB935E80076}"/>
              </a:ext>
            </a:extLst>
          </p:cNvPr>
          <p:cNvSpPr/>
          <p:nvPr/>
        </p:nvSpPr>
        <p:spPr>
          <a:xfrm>
            <a:off x="5304848" y="553211"/>
            <a:ext cx="791152" cy="571142"/>
          </a:xfrm>
          <a:prstGeom prst="mathEqua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Equals 32">
            <a:extLst>
              <a:ext uri="{FF2B5EF4-FFF2-40B4-BE49-F238E27FC236}">
                <a16:creationId xmlns:a16="http://schemas.microsoft.com/office/drawing/2014/main" id="{600A048A-D352-4572-985F-F04AF9AF7FF9}"/>
              </a:ext>
            </a:extLst>
          </p:cNvPr>
          <p:cNvSpPr/>
          <p:nvPr/>
        </p:nvSpPr>
        <p:spPr>
          <a:xfrm>
            <a:off x="5019418" y="2244812"/>
            <a:ext cx="791152" cy="571142"/>
          </a:xfrm>
          <a:prstGeom prst="mathEqua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Equals 33">
            <a:extLst>
              <a:ext uri="{FF2B5EF4-FFF2-40B4-BE49-F238E27FC236}">
                <a16:creationId xmlns:a16="http://schemas.microsoft.com/office/drawing/2014/main" id="{EC4CF96A-CA93-4F5A-AA3C-EDAF597EDAA5}"/>
              </a:ext>
            </a:extLst>
          </p:cNvPr>
          <p:cNvSpPr/>
          <p:nvPr/>
        </p:nvSpPr>
        <p:spPr>
          <a:xfrm>
            <a:off x="5000178" y="3944816"/>
            <a:ext cx="791152" cy="571142"/>
          </a:xfrm>
          <a:prstGeom prst="mathEqua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Equals 34">
            <a:extLst>
              <a:ext uri="{FF2B5EF4-FFF2-40B4-BE49-F238E27FC236}">
                <a16:creationId xmlns:a16="http://schemas.microsoft.com/office/drawing/2014/main" id="{DE47DF0C-27CF-406A-B12D-C5C3C6BCECBD}"/>
              </a:ext>
            </a:extLst>
          </p:cNvPr>
          <p:cNvSpPr/>
          <p:nvPr/>
        </p:nvSpPr>
        <p:spPr>
          <a:xfrm>
            <a:off x="4969565" y="5591119"/>
            <a:ext cx="791152" cy="571142"/>
          </a:xfrm>
          <a:prstGeom prst="mathEqua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bài 2 chốt">
            <a:hlinkClick r:id="" action="ppaction://media"/>
            <a:extLst>
              <a:ext uri="{FF2B5EF4-FFF2-40B4-BE49-F238E27FC236}">
                <a16:creationId xmlns:a16="http://schemas.microsoft.com/office/drawing/2014/main" id="{B5C472BF-5951-42E5-ACC1-F7FC05B2C7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27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1151" y="97936"/>
            <a:ext cx="609600" cy="609600"/>
          </a:xfrm>
          <a:prstGeom prst="rect">
            <a:avLst/>
          </a:prstGeom>
        </p:spPr>
      </p:pic>
      <p:pic>
        <p:nvPicPr>
          <p:cNvPr id="7" name="bài 2 chốt">
            <a:hlinkClick r:id="" action="ppaction://media"/>
            <a:extLst>
              <a:ext uri="{FF2B5EF4-FFF2-40B4-BE49-F238E27FC236}">
                <a16:creationId xmlns:a16="http://schemas.microsoft.com/office/drawing/2014/main" id="{EAAB3024-A880-4ADC-A6FE-922301CD23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4639" y="1554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7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05312 -0.256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1280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19219 -0.730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3652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6194 0.228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7" y="1143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29141 -0.00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-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36654 0.2129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1064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12097 -0.47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238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05664 -0.017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85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6" grpId="0"/>
      <p:bldP spid="8" grpId="0" animBg="1"/>
      <p:bldP spid="10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56207" y="97936"/>
            <a:ext cx="1644256" cy="1575061"/>
            <a:chOff x="457200" y="266700"/>
            <a:chExt cx="2466384" cy="2362591"/>
          </a:xfrm>
        </p:grpSpPr>
        <p:sp>
          <p:nvSpPr>
            <p:cNvPr id="2" name="Freeform 6"/>
            <p:cNvSpPr/>
            <p:nvPr/>
          </p:nvSpPr>
          <p:spPr>
            <a:xfrm>
              <a:off x="457200" y="266700"/>
              <a:ext cx="2466384" cy="2362591"/>
            </a:xfrm>
            <a:custGeom>
              <a:avLst/>
              <a:gdLst/>
              <a:ahLst/>
              <a:cxnLst/>
              <a:rect l="l" t="t" r="r" b="b"/>
              <a:pathLst>
                <a:path w="2466384" h="2362591">
                  <a:moveTo>
                    <a:pt x="0" y="0"/>
                  </a:moveTo>
                  <a:lnTo>
                    <a:pt x="2466384" y="0"/>
                  </a:lnTo>
                  <a:lnTo>
                    <a:pt x="2466384" y="2362591"/>
                  </a:lnTo>
                  <a:lnTo>
                    <a:pt x="0" y="2362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118892" y="914595"/>
              <a:ext cx="1143000" cy="1066800"/>
            </a:xfrm>
            <a:prstGeom prst="ellipse">
              <a:avLst/>
            </a:prstGeom>
            <a:solidFill>
              <a:srgbClr val="B6FB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0" name="Hộp Văn bản 9"/>
          <p:cNvSpPr txBox="1">
            <a:spLocks noChangeAspect="1"/>
          </p:cNvSpPr>
          <p:nvPr/>
        </p:nvSpPr>
        <p:spPr>
          <a:xfrm>
            <a:off x="665775" y="597627"/>
            <a:ext cx="408433" cy="546811"/>
          </a:xfrm>
          <a:custGeom>
            <a:avLst/>
            <a:gdLst/>
            <a:ahLst/>
            <a:cxnLst/>
            <a:rect l="l" t="t" r="r" b="b"/>
            <a:pathLst>
              <a:path w="612649" h="820217">
                <a:moveTo>
                  <a:pt x="390449" y="0"/>
                </a:moveTo>
                <a:cubicBezTo>
                  <a:pt x="465430" y="0"/>
                  <a:pt x="521208" y="11125"/>
                  <a:pt x="557785" y="33376"/>
                </a:cubicBezTo>
                <a:cubicBezTo>
                  <a:pt x="594360" y="55626"/>
                  <a:pt x="612649" y="84430"/>
                  <a:pt x="612649" y="119786"/>
                </a:cubicBezTo>
                <a:cubicBezTo>
                  <a:pt x="612649" y="152705"/>
                  <a:pt x="597104" y="189281"/>
                  <a:pt x="566014" y="229514"/>
                </a:cubicBezTo>
                <a:cubicBezTo>
                  <a:pt x="534924" y="269748"/>
                  <a:pt x="488595" y="309982"/>
                  <a:pt x="427025" y="350215"/>
                </a:cubicBezTo>
                <a:cubicBezTo>
                  <a:pt x="456896" y="357530"/>
                  <a:pt x="482651" y="367132"/>
                  <a:pt x="504292" y="379019"/>
                </a:cubicBezTo>
                <a:cubicBezTo>
                  <a:pt x="525933" y="390906"/>
                  <a:pt x="543611" y="404622"/>
                  <a:pt x="557327" y="420167"/>
                </a:cubicBezTo>
                <a:cubicBezTo>
                  <a:pt x="571043" y="435712"/>
                  <a:pt x="581254" y="452628"/>
                  <a:pt x="587960" y="470916"/>
                </a:cubicBezTo>
                <a:cubicBezTo>
                  <a:pt x="594665" y="489204"/>
                  <a:pt x="598018" y="508102"/>
                  <a:pt x="598018" y="527609"/>
                </a:cubicBezTo>
                <a:cubicBezTo>
                  <a:pt x="598018" y="561137"/>
                  <a:pt x="589179" y="595274"/>
                  <a:pt x="571501" y="630022"/>
                </a:cubicBezTo>
                <a:cubicBezTo>
                  <a:pt x="553822" y="664769"/>
                  <a:pt x="529133" y="696316"/>
                  <a:pt x="497434" y="724662"/>
                </a:cubicBezTo>
                <a:cubicBezTo>
                  <a:pt x="465735" y="753009"/>
                  <a:pt x="428245" y="776021"/>
                  <a:pt x="384963" y="793699"/>
                </a:cubicBezTo>
                <a:cubicBezTo>
                  <a:pt x="341681" y="811378"/>
                  <a:pt x="294437" y="820217"/>
                  <a:pt x="243231" y="820217"/>
                </a:cubicBezTo>
                <a:cubicBezTo>
                  <a:pt x="209703" y="820217"/>
                  <a:pt x="180442" y="813969"/>
                  <a:pt x="155448" y="801472"/>
                </a:cubicBezTo>
                <a:cubicBezTo>
                  <a:pt x="130455" y="788975"/>
                  <a:pt x="109576" y="772973"/>
                  <a:pt x="92812" y="753466"/>
                </a:cubicBezTo>
                <a:cubicBezTo>
                  <a:pt x="76048" y="733959"/>
                  <a:pt x="63399" y="712470"/>
                  <a:pt x="54865" y="689000"/>
                </a:cubicBezTo>
                <a:cubicBezTo>
                  <a:pt x="46330" y="665531"/>
                  <a:pt x="42063" y="642823"/>
                  <a:pt x="42063" y="620878"/>
                </a:cubicBezTo>
                <a:cubicBezTo>
                  <a:pt x="42063" y="594055"/>
                  <a:pt x="48768" y="570890"/>
                  <a:pt x="62180" y="551383"/>
                </a:cubicBezTo>
                <a:cubicBezTo>
                  <a:pt x="75591" y="531876"/>
                  <a:pt x="95708" y="522122"/>
                  <a:pt x="122530" y="522122"/>
                </a:cubicBezTo>
                <a:cubicBezTo>
                  <a:pt x="131065" y="522122"/>
                  <a:pt x="137008" y="522732"/>
                  <a:pt x="140361" y="523951"/>
                </a:cubicBezTo>
                <a:cubicBezTo>
                  <a:pt x="143714" y="525171"/>
                  <a:pt x="145390" y="526390"/>
                  <a:pt x="145390" y="527609"/>
                </a:cubicBezTo>
                <a:cubicBezTo>
                  <a:pt x="139294" y="531876"/>
                  <a:pt x="136246" y="537362"/>
                  <a:pt x="136246" y="544068"/>
                </a:cubicBezTo>
                <a:cubicBezTo>
                  <a:pt x="136246" y="554431"/>
                  <a:pt x="141885" y="564794"/>
                  <a:pt x="153162" y="575158"/>
                </a:cubicBezTo>
                <a:cubicBezTo>
                  <a:pt x="164440" y="585521"/>
                  <a:pt x="178004" y="590702"/>
                  <a:pt x="193853" y="590702"/>
                </a:cubicBezTo>
                <a:cubicBezTo>
                  <a:pt x="233477" y="590702"/>
                  <a:pt x="268377" y="586588"/>
                  <a:pt x="298552" y="578358"/>
                </a:cubicBezTo>
                <a:cubicBezTo>
                  <a:pt x="328727" y="570128"/>
                  <a:pt x="354331" y="559765"/>
                  <a:pt x="375362" y="547269"/>
                </a:cubicBezTo>
                <a:cubicBezTo>
                  <a:pt x="396393" y="534772"/>
                  <a:pt x="412243" y="521361"/>
                  <a:pt x="422910" y="507035"/>
                </a:cubicBezTo>
                <a:cubicBezTo>
                  <a:pt x="433579" y="492709"/>
                  <a:pt x="438912" y="479146"/>
                  <a:pt x="438912" y="466344"/>
                </a:cubicBezTo>
                <a:cubicBezTo>
                  <a:pt x="438912" y="452323"/>
                  <a:pt x="432359" y="440588"/>
                  <a:pt x="419253" y="431140"/>
                </a:cubicBezTo>
                <a:cubicBezTo>
                  <a:pt x="406147" y="421691"/>
                  <a:pt x="385877" y="416966"/>
                  <a:pt x="358445" y="416966"/>
                </a:cubicBezTo>
                <a:cubicBezTo>
                  <a:pt x="337719" y="416966"/>
                  <a:pt x="313183" y="420167"/>
                  <a:pt x="284836" y="426568"/>
                </a:cubicBezTo>
                <a:cubicBezTo>
                  <a:pt x="256490" y="432968"/>
                  <a:pt x="223419" y="443789"/>
                  <a:pt x="185624" y="459029"/>
                </a:cubicBezTo>
                <a:cubicBezTo>
                  <a:pt x="176480" y="457810"/>
                  <a:pt x="167945" y="454762"/>
                  <a:pt x="160020" y="449885"/>
                </a:cubicBezTo>
                <a:cubicBezTo>
                  <a:pt x="152096" y="445008"/>
                  <a:pt x="148133" y="439217"/>
                  <a:pt x="148133" y="432511"/>
                </a:cubicBezTo>
                <a:cubicBezTo>
                  <a:pt x="148133" y="424586"/>
                  <a:pt x="154839" y="418186"/>
                  <a:pt x="168250" y="413309"/>
                </a:cubicBezTo>
                <a:cubicBezTo>
                  <a:pt x="178613" y="409651"/>
                  <a:pt x="194158" y="403098"/>
                  <a:pt x="214885" y="393649"/>
                </a:cubicBezTo>
                <a:cubicBezTo>
                  <a:pt x="235611" y="384200"/>
                  <a:pt x="258776" y="373228"/>
                  <a:pt x="284379" y="360731"/>
                </a:cubicBezTo>
                <a:cubicBezTo>
                  <a:pt x="309982" y="348234"/>
                  <a:pt x="336347" y="334670"/>
                  <a:pt x="363474" y="320040"/>
                </a:cubicBezTo>
                <a:cubicBezTo>
                  <a:pt x="390602" y="305410"/>
                  <a:pt x="415291" y="290932"/>
                  <a:pt x="437541" y="276606"/>
                </a:cubicBezTo>
                <a:cubicBezTo>
                  <a:pt x="459791" y="262280"/>
                  <a:pt x="478079" y="248717"/>
                  <a:pt x="492405" y="235915"/>
                </a:cubicBezTo>
                <a:cubicBezTo>
                  <a:pt x="506731" y="223114"/>
                  <a:pt x="513893" y="212446"/>
                  <a:pt x="513893" y="203911"/>
                </a:cubicBezTo>
                <a:cubicBezTo>
                  <a:pt x="513893" y="197206"/>
                  <a:pt x="509017" y="192024"/>
                  <a:pt x="499263" y="188366"/>
                </a:cubicBezTo>
                <a:cubicBezTo>
                  <a:pt x="489509" y="184709"/>
                  <a:pt x="473660" y="182880"/>
                  <a:pt x="451714" y="182880"/>
                </a:cubicBezTo>
                <a:cubicBezTo>
                  <a:pt x="428549" y="182880"/>
                  <a:pt x="401117" y="185928"/>
                  <a:pt x="369418" y="192024"/>
                </a:cubicBezTo>
                <a:cubicBezTo>
                  <a:pt x="337719" y="198120"/>
                  <a:pt x="304953" y="207721"/>
                  <a:pt x="271120" y="220828"/>
                </a:cubicBezTo>
                <a:cubicBezTo>
                  <a:pt x="237287" y="233934"/>
                  <a:pt x="203607" y="250698"/>
                  <a:pt x="170079" y="271120"/>
                </a:cubicBezTo>
                <a:cubicBezTo>
                  <a:pt x="136551" y="291541"/>
                  <a:pt x="106071" y="316078"/>
                  <a:pt x="78639" y="344729"/>
                </a:cubicBezTo>
                <a:cubicBezTo>
                  <a:pt x="50597" y="325222"/>
                  <a:pt x="30480" y="305714"/>
                  <a:pt x="18288" y="286207"/>
                </a:cubicBezTo>
                <a:cubicBezTo>
                  <a:pt x="6096" y="266700"/>
                  <a:pt x="0" y="247498"/>
                  <a:pt x="0" y="228600"/>
                </a:cubicBezTo>
                <a:cubicBezTo>
                  <a:pt x="0" y="207874"/>
                  <a:pt x="6249" y="187909"/>
                  <a:pt x="18746" y="168707"/>
                </a:cubicBezTo>
                <a:cubicBezTo>
                  <a:pt x="31242" y="149504"/>
                  <a:pt x="47702" y="131521"/>
                  <a:pt x="68123" y="114757"/>
                </a:cubicBezTo>
                <a:cubicBezTo>
                  <a:pt x="88545" y="97993"/>
                  <a:pt x="112167" y="82601"/>
                  <a:pt x="138989" y="68580"/>
                </a:cubicBezTo>
                <a:cubicBezTo>
                  <a:pt x="165812" y="54559"/>
                  <a:pt x="193701" y="42367"/>
                  <a:pt x="222657" y="32004"/>
                </a:cubicBezTo>
                <a:cubicBezTo>
                  <a:pt x="251613" y="21641"/>
                  <a:pt x="280569" y="13716"/>
                  <a:pt x="309525" y="8230"/>
                </a:cubicBezTo>
                <a:cubicBezTo>
                  <a:pt x="338481" y="2743"/>
                  <a:pt x="365456" y="0"/>
                  <a:pt x="390449" y="0"/>
                </a:cubicBezTo>
                <a:close/>
              </a:path>
            </a:pathLst>
          </a:custGeom>
          <a:solidFill>
            <a:srgbClr val="D444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noAutofit/>
          </a:bodyPr>
          <a:lstStyle/>
          <a:p>
            <a:pPr algn="ctr" defTabSz="609630">
              <a:defRPr/>
            </a:pPr>
            <a:endParaRPr lang="en-US" sz="4800">
              <a:solidFill>
                <a:srgbClr val="D44433"/>
              </a:solidFill>
              <a:latin typeface="SVN-Candy Script" panose="02000503000000020003" pitchFamily="2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1676400" y="188205"/>
            <a:ext cx="10109200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/>
            <a:r>
              <a:rPr lang="vi-VN" sz="3600" dirty="0">
                <a:ln w="0"/>
                <a:solidFill>
                  <a:srgbClr val="D44433"/>
                </a:solidFill>
              </a:rPr>
              <a:t>Mai mua hai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gói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bim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bim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hết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số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tiền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là</a:t>
            </a:r>
            <a:r>
              <a:rPr lang="vi-VN" sz="3600" dirty="0">
                <a:ln w="0"/>
                <a:solidFill>
                  <a:srgbClr val="D44433"/>
                </a:solidFill>
              </a:rPr>
              <a:t> 18 000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đồng</a:t>
            </a:r>
            <a:r>
              <a:rPr lang="vi-VN" sz="3600" dirty="0">
                <a:ln w="0"/>
                <a:solidFill>
                  <a:srgbClr val="D44433"/>
                </a:solidFill>
              </a:rPr>
              <a:t>. Trong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đó</a:t>
            </a:r>
            <a:r>
              <a:rPr lang="vi-VN" sz="3600" dirty="0">
                <a:ln w="0"/>
                <a:solidFill>
                  <a:srgbClr val="D44433"/>
                </a:solidFill>
              </a:rPr>
              <a:t>,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gói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bim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bim</a:t>
            </a:r>
            <a:r>
              <a:rPr lang="vi-VN" sz="3600" dirty="0">
                <a:ln w="0"/>
                <a:solidFill>
                  <a:srgbClr val="D44433"/>
                </a:solidFill>
              </a:rPr>
              <a:t> cua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có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giá</a:t>
            </a:r>
            <a:r>
              <a:rPr lang="vi-VN" sz="3600" dirty="0">
                <a:ln w="0"/>
                <a:solidFill>
                  <a:srgbClr val="D44433"/>
                </a:solidFill>
              </a:rPr>
              <a:t> hơn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gói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bim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bim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mực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là</a:t>
            </a:r>
            <a:r>
              <a:rPr lang="vi-VN" sz="3600" dirty="0">
                <a:ln w="0"/>
                <a:solidFill>
                  <a:srgbClr val="D44433"/>
                </a:solidFill>
              </a:rPr>
              <a:t> 4 000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đồng</a:t>
            </a:r>
            <a:r>
              <a:rPr lang="vi-VN" sz="3600" dirty="0">
                <a:ln w="0"/>
                <a:solidFill>
                  <a:srgbClr val="D44433"/>
                </a:solidFill>
              </a:rPr>
              <a:t>.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Tính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giá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tiền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mỗi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gói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bim</a:t>
            </a:r>
            <a:r>
              <a:rPr lang="vi-VN" sz="3600" dirty="0">
                <a:ln w="0"/>
                <a:solidFill>
                  <a:srgbClr val="D44433"/>
                </a:solidFill>
              </a:rPr>
              <a:t>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bim</a:t>
            </a:r>
            <a:r>
              <a:rPr lang="vi-VN" sz="3600" dirty="0">
                <a:ln w="0"/>
                <a:solidFill>
                  <a:srgbClr val="D44433"/>
                </a:solidFill>
              </a:rPr>
              <a:t> Mai </a:t>
            </a:r>
            <a:r>
              <a:rPr lang="vi-VN" sz="3600" dirty="0" err="1">
                <a:ln w="0"/>
                <a:solidFill>
                  <a:srgbClr val="D44433"/>
                </a:solidFill>
              </a:rPr>
              <a:t>đã</a:t>
            </a:r>
            <a:r>
              <a:rPr lang="vi-VN" sz="3600" dirty="0">
                <a:ln w="0"/>
                <a:solidFill>
                  <a:srgbClr val="D44433"/>
                </a:solidFill>
              </a:rPr>
              <a:t> mua.</a:t>
            </a:r>
          </a:p>
        </p:txBody>
      </p:sp>
      <p:sp>
        <p:nvSpPr>
          <p:cNvPr id="8" name="Freeform 8"/>
          <p:cNvSpPr/>
          <p:nvPr/>
        </p:nvSpPr>
        <p:spPr>
          <a:xfrm>
            <a:off x="1320800" y="2398401"/>
            <a:ext cx="10363200" cy="315241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56206" y="2736125"/>
            <a:ext cx="12059594" cy="397031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indent="844592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(18 000 + 4 000) : 2 = 11 000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indent="844592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18 000 – 11 000 = 7 000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11 000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			B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7 000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76200" y="0"/>
            <a:ext cx="12115801" cy="6781800"/>
            <a:chOff x="0" y="0"/>
            <a:chExt cx="5760" cy="4320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76200" cmpd="tri" algn="ctr">
              <a:pattFill prst="solidDmnd">
                <a:fgClr>
                  <a:srgbClr val="993366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>
              <a:prstShdw prst="shdw17" dist="17961" dir="13500000">
                <a:srgbClr val="5C1F3D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 descr="POINSET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202953">
              <a:off x="56" y="3697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POINSET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42">
              <a:off x="48" y="57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5">
            <a:hlinkClick r:id="" action="ppaction://media"/>
            <a:extLst>
              <a:ext uri="{FF2B5EF4-FFF2-40B4-BE49-F238E27FC236}">
                <a16:creationId xmlns:a16="http://schemas.microsoft.com/office/drawing/2014/main" id="{09B82FDA-6769-4C8D-A7D9-C25AB166C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202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89476" y="122850"/>
            <a:ext cx="609600" cy="609600"/>
          </a:xfrm>
          <a:prstGeom prst="rect">
            <a:avLst/>
          </a:prstGeom>
        </p:spPr>
      </p:pic>
      <p:pic>
        <p:nvPicPr>
          <p:cNvPr id="19" name="5">
            <a:hlinkClick r:id="" action="ppaction://media"/>
            <a:extLst>
              <a:ext uri="{FF2B5EF4-FFF2-40B4-BE49-F238E27FC236}">
                <a16:creationId xmlns:a16="http://schemas.microsoft.com/office/drawing/2014/main" id="{5518A3B9-2693-4421-9C30-EEFF2B5411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00" end="4302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57157" y="1161333"/>
            <a:ext cx="609600" cy="609600"/>
          </a:xfrm>
          <a:prstGeom prst="rect">
            <a:avLst/>
          </a:prstGeom>
        </p:spPr>
      </p:pic>
      <p:pic>
        <p:nvPicPr>
          <p:cNvPr id="20" name="6">
            <a:hlinkClick r:id="" action="ppaction://media"/>
            <a:extLst>
              <a:ext uri="{FF2B5EF4-FFF2-40B4-BE49-F238E27FC236}">
                <a16:creationId xmlns:a16="http://schemas.microsoft.com/office/drawing/2014/main" id="{AECAF86F-DC7E-4B1D-82EE-98F09EE66B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" end="50272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0078" y="3724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5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3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42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56207" y="97936"/>
            <a:ext cx="1644256" cy="1575061"/>
            <a:chOff x="457200" y="266700"/>
            <a:chExt cx="2466384" cy="2362591"/>
          </a:xfrm>
        </p:grpSpPr>
        <p:sp>
          <p:nvSpPr>
            <p:cNvPr id="2" name="Freeform 6"/>
            <p:cNvSpPr/>
            <p:nvPr/>
          </p:nvSpPr>
          <p:spPr>
            <a:xfrm>
              <a:off x="457200" y="266700"/>
              <a:ext cx="2466384" cy="2362591"/>
            </a:xfrm>
            <a:custGeom>
              <a:avLst/>
              <a:gdLst/>
              <a:ahLst/>
              <a:cxnLst/>
              <a:rect l="l" t="t" r="r" b="b"/>
              <a:pathLst>
                <a:path w="2466384" h="2362591">
                  <a:moveTo>
                    <a:pt x="0" y="0"/>
                  </a:moveTo>
                  <a:lnTo>
                    <a:pt x="2466384" y="0"/>
                  </a:lnTo>
                  <a:lnTo>
                    <a:pt x="2466384" y="2362591"/>
                  </a:lnTo>
                  <a:lnTo>
                    <a:pt x="0" y="2362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118892" y="914595"/>
              <a:ext cx="1143000" cy="1066800"/>
            </a:xfrm>
            <a:prstGeom prst="ellipse">
              <a:avLst/>
            </a:prstGeom>
            <a:solidFill>
              <a:srgbClr val="B6FB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30" name="Hộp Văn bản 29"/>
          <p:cNvSpPr txBox="1">
            <a:spLocks noChangeAspect="1"/>
          </p:cNvSpPr>
          <p:nvPr/>
        </p:nvSpPr>
        <p:spPr>
          <a:xfrm>
            <a:off x="678700" y="567146"/>
            <a:ext cx="401117" cy="562661"/>
          </a:xfrm>
          <a:custGeom>
            <a:avLst/>
            <a:gdLst/>
            <a:ahLst/>
            <a:cxnLst/>
            <a:rect l="l" t="t" r="r" b="b"/>
            <a:pathLst>
              <a:path w="601675" h="843991">
                <a:moveTo>
                  <a:pt x="365760" y="224028"/>
                </a:moveTo>
                <a:cubicBezTo>
                  <a:pt x="329184" y="258166"/>
                  <a:pt x="300228" y="289560"/>
                  <a:pt x="278892" y="318211"/>
                </a:cubicBezTo>
                <a:cubicBezTo>
                  <a:pt x="257556" y="346862"/>
                  <a:pt x="241401" y="371551"/>
                  <a:pt x="230429" y="392278"/>
                </a:cubicBezTo>
                <a:cubicBezTo>
                  <a:pt x="217017" y="417271"/>
                  <a:pt x="208178" y="439522"/>
                  <a:pt x="203911" y="459029"/>
                </a:cubicBezTo>
                <a:cubicBezTo>
                  <a:pt x="203301" y="462077"/>
                  <a:pt x="202692" y="464820"/>
                  <a:pt x="202082" y="467258"/>
                </a:cubicBezTo>
                <a:cubicBezTo>
                  <a:pt x="200863" y="469697"/>
                  <a:pt x="200101" y="471983"/>
                  <a:pt x="199796" y="474116"/>
                </a:cubicBezTo>
                <a:cubicBezTo>
                  <a:pt x="199491" y="476250"/>
                  <a:pt x="199339" y="477926"/>
                  <a:pt x="199339" y="479146"/>
                </a:cubicBezTo>
                <a:cubicBezTo>
                  <a:pt x="228600" y="474269"/>
                  <a:pt x="257251" y="469849"/>
                  <a:pt x="285293" y="465887"/>
                </a:cubicBezTo>
                <a:cubicBezTo>
                  <a:pt x="313334" y="461924"/>
                  <a:pt x="340766" y="459334"/>
                  <a:pt x="367589" y="458114"/>
                </a:cubicBezTo>
                <a:cubicBezTo>
                  <a:pt x="368198" y="439217"/>
                  <a:pt x="368655" y="418490"/>
                  <a:pt x="368960" y="395935"/>
                </a:cubicBezTo>
                <a:cubicBezTo>
                  <a:pt x="369265" y="373380"/>
                  <a:pt x="369417" y="347777"/>
                  <a:pt x="369417" y="319126"/>
                </a:cubicBezTo>
                <a:cubicBezTo>
                  <a:pt x="369417" y="302057"/>
                  <a:pt x="369113" y="285598"/>
                  <a:pt x="368503" y="269748"/>
                </a:cubicBezTo>
                <a:cubicBezTo>
                  <a:pt x="367893" y="253898"/>
                  <a:pt x="366979" y="238658"/>
                  <a:pt x="365760" y="224028"/>
                </a:cubicBezTo>
                <a:close/>
                <a:moveTo>
                  <a:pt x="462686" y="0"/>
                </a:moveTo>
                <a:cubicBezTo>
                  <a:pt x="471221" y="8534"/>
                  <a:pt x="479145" y="17374"/>
                  <a:pt x="486461" y="26518"/>
                </a:cubicBezTo>
                <a:cubicBezTo>
                  <a:pt x="491947" y="35052"/>
                  <a:pt x="497129" y="44348"/>
                  <a:pt x="502005" y="54407"/>
                </a:cubicBezTo>
                <a:cubicBezTo>
                  <a:pt x="506882" y="64465"/>
                  <a:pt x="509321" y="74981"/>
                  <a:pt x="509321" y="85954"/>
                </a:cubicBezTo>
                <a:cubicBezTo>
                  <a:pt x="509321" y="93878"/>
                  <a:pt x="508101" y="100584"/>
                  <a:pt x="505663" y="106070"/>
                </a:cubicBezTo>
                <a:cubicBezTo>
                  <a:pt x="508711" y="113386"/>
                  <a:pt x="510235" y="121310"/>
                  <a:pt x="510235" y="129845"/>
                </a:cubicBezTo>
                <a:cubicBezTo>
                  <a:pt x="510235" y="148742"/>
                  <a:pt x="509778" y="170840"/>
                  <a:pt x="508863" y="196139"/>
                </a:cubicBezTo>
                <a:cubicBezTo>
                  <a:pt x="507949" y="221437"/>
                  <a:pt x="506730" y="248564"/>
                  <a:pt x="505206" y="277520"/>
                </a:cubicBezTo>
                <a:cubicBezTo>
                  <a:pt x="503682" y="306476"/>
                  <a:pt x="502158" y="336652"/>
                  <a:pt x="500634" y="368046"/>
                </a:cubicBezTo>
                <a:cubicBezTo>
                  <a:pt x="499110" y="399440"/>
                  <a:pt x="497738" y="431292"/>
                  <a:pt x="496519" y="463601"/>
                </a:cubicBezTo>
                <a:cubicBezTo>
                  <a:pt x="528828" y="468478"/>
                  <a:pt x="554431" y="477164"/>
                  <a:pt x="573329" y="489661"/>
                </a:cubicBezTo>
                <a:cubicBezTo>
                  <a:pt x="592226" y="502158"/>
                  <a:pt x="601675" y="519074"/>
                  <a:pt x="601675" y="540410"/>
                </a:cubicBezTo>
                <a:cubicBezTo>
                  <a:pt x="601675" y="555650"/>
                  <a:pt x="596189" y="573329"/>
                  <a:pt x="585216" y="593446"/>
                </a:cubicBezTo>
                <a:cubicBezTo>
                  <a:pt x="574243" y="613562"/>
                  <a:pt x="556565" y="636422"/>
                  <a:pt x="532181" y="662026"/>
                </a:cubicBezTo>
                <a:cubicBezTo>
                  <a:pt x="527304" y="660806"/>
                  <a:pt x="521665" y="659740"/>
                  <a:pt x="515264" y="658825"/>
                </a:cubicBezTo>
                <a:cubicBezTo>
                  <a:pt x="508863" y="657911"/>
                  <a:pt x="502310" y="657149"/>
                  <a:pt x="495605" y="656539"/>
                </a:cubicBezTo>
                <a:cubicBezTo>
                  <a:pt x="496824" y="700431"/>
                  <a:pt x="500329" y="737921"/>
                  <a:pt x="506120" y="769010"/>
                </a:cubicBezTo>
                <a:cubicBezTo>
                  <a:pt x="511911" y="800100"/>
                  <a:pt x="520903" y="822350"/>
                  <a:pt x="533095" y="835762"/>
                </a:cubicBezTo>
                <a:cubicBezTo>
                  <a:pt x="498348" y="841248"/>
                  <a:pt x="469087" y="843991"/>
                  <a:pt x="445313" y="843991"/>
                </a:cubicBezTo>
                <a:cubicBezTo>
                  <a:pt x="413613" y="843991"/>
                  <a:pt x="390753" y="836981"/>
                  <a:pt x="376733" y="822960"/>
                </a:cubicBezTo>
                <a:cubicBezTo>
                  <a:pt x="362712" y="808939"/>
                  <a:pt x="355701" y="783946"/>
                  <a:pt x="355701" y="747979"/>
                </a:cubicBezTo>
                <a:cubicBezTo>
                  <a:pt x="355701" y="727862"/>
                  <a:pt x="355854" y="710032"/>
                  <a:pt x="356159" y="694487"/>
                </a:cubicBezTo>
                <a:cubicBezTo>
                  <a:pt x="356463" y="678942"/>
                  <a:pt x="357225" y="663854"/>
                  <a:pt x="358445" y="649224"/>
                </a:cubicBezTo>
                <a:cubicBezTo>
                  <a:pt x="334061" y="649834"/>
                  <a:pt x="309372" y="651510"/>
                  <a:pt x="284378" y="654253"/>
                </a:cubicBezTo>
                <a:cubicBezTo>
                  <a:pt x="259385" y="656997"/>
                  <a:pt x="235153" y="660959"/>
                  <a:pt x="211683" y="666140"/>
                </a:cubicBezTo>
                <a:cubicBezTo>
                  <a:pt x="188214" y="671322"/>
                  <a:pt x="165963" y="678180"/>
                  <a:pt x="144932" y="686714"/>
                </a:cubicBezTo>
                <a:cubicBezTo>
                  <a:pt x="123901" y="695249"/>
                  <a:pt x="105156" y="705917"/>
                  <a:pt x="88697" y="718718"/>
                </a:cubicBezTo>
                <a:cubicBezTo>
                  <a:pt x="71018" y="707136"/>
                  <a:pt x="56540" y="693572"/>
                  <a:pt x="45263" y="678028"/>
                </a:cubicBezTo>
                <a:cubicBezTo>
                  <a:pt x="33985" y="662483"/>
                  <a:pt x="24993" y="646633"/>
                  <a:pt x="18288" y="630479"/>
                </a:cubicBezTo>
                <a:cubicBezTo>
                  <a:pt x="11582" y="614325"/>
                  <a:pt x="6858" y="599237"/>
                  <a:pt x="4115" y="585216"/>
                </a:cubicBezTo>
                <a:cubicBezTo>
                  <a:pt x="1371" y="571195"/>
                  <a:pt x="0" y="559918"/>
                  <a:pt x="0" y="551383"/>
                </a:cubicBezTo>
                <a:cubicBezTo>
                  <a:pt x="0" y="528218"/>
                  <a:pt x="9753" y="500482"/>
                  <a:pt x="29261" y="468173"/>
                </a:cubicBezTo>
                <a:cubicBezTo>
                  <a:pt x="48768" y="435864"/>
                  <a:pt x="73761" y="401574"/>
                  <a:pt x="104241" y="365303"/>
                </a:cubicBezTo>
                <a:cubicBezTo>
                  <a:pt x="134721" y="329032"/>
                  <a:pt x="168402" y="292151"/>
                  <a:pt x="205283" y="254660"/>
                </a:cubicBezTo>
                <a:cubicBezTo>
                  <a:pt x="242163" y="217170"/>
                  <a:pt x="277673" y="181813"/>
                  <a:pt x="311810" y="148590"/>
                </a:cubicBezTo>
                <a:cubicBezTo>
                  <a:pt x="345948" y="115367"/>
                  <a:pt x="376733" y="85649"/>
                  <a:pt x="404165" y="59436"/>
                </a:cubicBezTo>
                <a:cubicBezTo>
                  <a:pt x="431597" y="33223"/>
                  <a:pt x="451104" y="13411"/>
                  <a:pt x="462686" y="0"/>
                </a:cubicBezTo>
                <a:close/>
              </a:path>
            </a:pathLst>
          </a:custGeom>
          <a:solidFill>
            <a:srgbClr val="D444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noAutofit/>
          </a:bodyPr>
          <a:lstStyle/>
          <a:p>
            <a:pPr algn="ctr" defTabSz="609630">
              <a:defRPr/>
            </a:pPr>
            <a:endParaRPr lang="en-US" sz="4800">
              <a:solidFill>
                <a:srgbClr val="D44433"/>
              </a:solidFill>
              <a:latin typeface="SVN-Candy Script" panose="02000503000000020003" pitchFamily="2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1676400" y="188206"/>
            <a:ext cx="10109200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r>
              <a:rPr lang="vi-VN" sz="3600">
                <a:ln w="0"/>
                <a:solidFill>
                  <a:srgbClr val="D44433"/>
                </a:solidFill>
              </a:rPr>
              <a:t>Tính tổng tất cả các số trong hình bên bằng cách thuận tiện.</a:t>
            </a:r>
          </a:p>
        </p:txBody>
      </p:sp>
      <p:sp>
        <p:nvSpPr>
          <p:cNvPr id="8" name="Freeform 8"/>
          <p:cNvSpPr/>
          <p:nvPr/>
        </p:nvSpPr>
        <p:spPr>
          <a:xfrm>
            <a:off x="1320800" y="1261119"/>
            <a:ext cx="10363200" cy="315241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6156" y="1630679"/>
            <a:ext cx="7452311" cy="52273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Viết tay 9"/>
              <p14:cNvContentPartPr/>
              <p14:nvPr/>
            </p14:nvContentPartPr>
            <p14:xfrm>
              <a:off x="6075511" y="3632200"/>
              <a:ext cx="690960" cy="240"/>
            </p14:xfrm>
          </p:contentPart>
        </mc:Choice>
        <mc:Fallback xmlns="">
          <p:pic>
            <p:nvPicPr>
              <p:cNvPr id="10" name="Viết tay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85542" y="3512200"/>
                <a:ext cx="870898" cy="2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Viết tay 10"/>
              <p14:cNvContentPartPr/>
              <p14:nvPr/>
            </p14:nvContentPartPr>
            <p14:xfrm>
              <a:off x="6075511" y="4252109"/>
              <a:ext cx="690960" cy="240"/>
            </p14:xfrm>
          </p:contentPart>
        </mc:Choice>
        <mc:Fallback xmlns="">
          <p:pic>
            <p:nvPicPr>
              <p:cNvPr id="11" name="Viết tay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85542" y="4132109"/>
                <a:ext cx="870898" cy="2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Viết tay 11"/>
              <p14:cNvContentPartPr/>
              <p14:nvPr/>
            </p14:nvContentPartPr>
            <p14:xfrm>
              <a:off x="6075511" y="4872017"/>
              <a:ext cx="690960" cy="240"/>
            </p14:xfrm>
          </p:contentPart>
        </mc:Choice>
        <mc:Fallback xmlns="">
          <p:pic>
            <p:nvPicPr>
              <p:cNvPr id="12" name="Viết tay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85542" y="4752017"/>
                <a:ext cx="870898" cy="2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Viết tay 12"/>
              <p14:cNvContentPartPr/>
              <p14:nvPr/>
            </p14:nvContentPartPr>
            <p14:xfrm>
              <a:off x="6075511" y="5491926"/>
              <a:ext cx="690960" cy="240"/>
            </p14:xfrm>
          </p:contentPart>
        </mc:Choice>
        <mc:Fallback xmlns="">
          <p:pic>
            <p:nvPicPr>
              <p:cNvPr id="13" name="Viết tay 1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85542" y="5371926"/>
                <a:ext cx="870898" cy="24024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Hình chữ nhật: Góc Tròn 13"/>
          <p:cNvSpPr/>
          <p:nvPr/>
        </p:nvSpPr>
        <p:spPr>
          <a:xfrm>
            <a:off x="4915" y="1733544"/>
            <a:ext cx="2235200" cy="670705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/>
              <a:t>1 000</a:t>
            </a:r>
            <a:endParaRPr lang="en-US" sz="4800"/>
          </a:p>
        </p:txBody>
      </p:sp>
      <p:sp>
        <p:nvSpPr>
          <p:cNvPr id="15" name="Hình chữ nhật: Góc Tròn 14"/>
          <p:cNvSpPr/>
          <p:nvPr/>
        </p:nvSpPr>
        <p:spPr>
          <a:xfrm>
            <a:off x="4915" y="2605137"/>
            <a:ext cx="2235200" cy="670705"/>
          </a:xfrm>
          <a:prstGeom prst="round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/>
              <a:t>1 000</a:t>
            </a:r>
            <a:endParaRPr lang="en-US" sz="4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Viết tay 15"/>
              <p14:cNvContentPartPr/>
              <p14:nvPr/>
            </p14:nvContentPartPr>
            <p14:xfrm>
              <a:off x="8066831" y="3631960"/>
              <a:ext cx="690960" cy="240"/>
            </p14:xfrm>
          </p:contentPart>
        </mc:Choice>
        <mc:Fallback xmlns="">
          <p:pic>
            <p:nvPicPr>
              <p:cNvPr id="16" name="Viết tay 1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76815" y="3511960"/>
                <a:ext cx="870991" cy="2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Viết tay 16"/>
              <p14:cNvContentPartPr/>
              <p14:nvPr/>
            </p14:nvContentPartPr>
            <p14:xfrm>
              <a:off x="8066831" y="4862769"/>
              <a:ext cx="690960" cy="240"/>
            </p14:xfrm>
          </p:contentPart>
        </mc:Choice>
        <mc:Fallback xmlns="">
          <p:pic>
            <p:nvPicPr>
              <p:cNvPr id="17" name="Viết tay 1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76815" y="4742769"/>
                <a:ext cx="870991" cy="2402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Hình chữ nhật: Góc Tròn 8"/>
          <p:cNvSpPr/>
          <p:nvPr/>
        </p:nvSpPr>
        <p:spPr>
          <a:xfrm>
            <a:off x="4915" y="3476730"/>
            <a:ext cx="2235200" cy="67070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/>
              <a:t>1 000</a:t>
            </a:r>
            <a:endParaRPr lang="en-US" sz="4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Viết tay 17"/>
              <p14:cNvContentPartPr/>
              <p14:nvPr/>
            </p14:nvContentPartPr>
            <p14:xfrm>
              <a:off x="8066831" y="4252109"/>
              <a:ext cx="690960" cy="240"/>
            </p14:xfrm>
          </p:contentPart>
        </mc:Choice>
        <mc:Fallback xmlns="">
          <p:pic>
            <p:nvPicPr>
              <p:cNvPr id="18" name="Viết tay 1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76815" y="4132109"/>
                <a:ext cx="870991" cy="2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Viết tay 18"/>
              <p14:cNvContentPartPr/>
              <p14:nvPr/>
            </p14:nvContentPartPr>
            <p14:xfrm>
              <a:off x="8066831" y="5579783"/>
              <a:ext cx="690960" cy="240"/>
            </p14:xfrm>
          </p:contentPart>
        </mc:Choice>
        <mc:Fallback xmlns="">
          <p:pic>
            <p:nvPicPr>
              <p:cNvPr id="19" name="Viết tay 1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76815" y="5459783"/>
                <a:ext cx="870991" cy="24024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Hình chữ nhật: Góc Tròn 19"/>
          <p:cNvSpPr/>
          <p:nvPr/>
        </p:nvSpPr>
        <p:spPr>
          <a:xfrm>
            <a:off x="4915" y="4348324"/>
            <a:ext cx="2235200" cy="670705"/>
          </a:xfrm>
          <a:prstGeom prst="round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/>
              <a:t>1 000</a:t>
            </a:r>
            <a:endParaRPr lang="en-US" sz="4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Viết tay 20"/>
              <p14:cNvContentPartPr/>
              <p14:nvPr/>
            </p14:nvContentPartPr>
            <p14:xfrm>
              <a:off x="10121746" y="3628889"/>
              <a:ext cx="690960" cy="240"/>
            </p14:xfrm>
          </p:contentPart>
        </mc:Choice>
        <mc:Fallback xmlns="">
          <p:pic>
            <p:nvPicPr>
              <p:cNvPr id="21" name="Viết tay 2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31730" y="3508889"/>
                <a:ext cx="870991" cy="2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Viết tay 21"/>
              <p14:cNvContentPartPr/>
              <p14:nvPr/>
            </p14:nvContentPartPr>
            <p14:xfrm>
              <a:off x="10121746" y="5618971"/>
              <a:ext cx="690960" cy="240"/>
            </p14:xfrm>
          </p:contentPart>
        </mc:Choice>
        <mc:Fallback xmlns="">
          <p:pic>
            <p:nvPicPr>
              <p:cNvPr id="22" name="Viết tay 2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31730" y="5498971"/>
                <a:ext cx="870991" cy="2402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Hình chữ nhật: Góc Tròn 22"/>
          <p:cNvSpPr/>
          <p:nvPr/>
        </p:nvSpPr>
        <p:spPr>
          <a:xfrm>
            <a:off x="4915" y="5219917"/>
            <a:ext cx="2235200" cy="67070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1 000</a:t>
            </a:r>
            <a:endParaRPr lang="en-US" sz="4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Viết tay 23"/>
              <p14:cNvContentPartPr/>
              <p14:nvPr/>
            </p14:nvContentPartPr>
            <p14:xfrm>
              <a:off x="10121746" y="4244099"/>
              <a:ext cx="690960" cy="240"/>
            </p14:xfrm>
          </p:contentPart>
        </mc:Choice>
        <mc:Fallback xmlns="">
          <p:pic>
            <p:nvPicPr>
              <p:cNvPr id="24" name="Viết tay 2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31730" y="4124099"/>
                <a:ext cx="870991" cy="2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Viết tay 24"/>
              <p14:cNvContentPartPr/>
              <p14:nvPr/>
            </p14:nvContentPartPr>
            <p14:xfrm>
              <a:off x="10121746" y="4931535"/>
              <a:ext cx="690960" cy="240"/>
            </p14:xfrm>
          </p:contentPart>
        </mc:Choice>
        <mc:Fallback xmlns="">
          <p:pic>
            <p:nvPicPr>
              <p:cNvPr id="25" name="Viết tay 2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31730" y="4811535"/>
                <a:ext cx="870991" cy="24024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Hình chữ nhật: Góc Tròn 25"/>
          <p:cNvSpPr/>
          <p:nvPr/>
        </p:nvSpPr>
        <p:spPr>
          <a:xfrm>
            <a:off x="4915" y="6091510"/>
            <a:ext cx="2235200" cy="67070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/>
              <a:t>1 000</a:t>
            </a:r>
            <a:endParaRPr lang="en-US" sz="4800"/>
          </a:p>
        </p:txBody>
      </p:sp>
      <p:sp>
        <p:nvSpPr>
          <p:cNvPr id="27" name="Ngoặc móc Trái 26"/>
          <p:cNvSpPr/>
          <p:nvPr/>
        </p:nvSpPr>
        <p:spPr>
          <a:xfrm flipH="1">
            <a:off x="2336800" y="1753710"/>
            <a:ext cx="617926" cy="4996798"/>
          </a:xfrm>
          <a:prstGeom prst="leftBrace">
            <a:avLst>
              <a:gd name="adj1" fmla="val 52589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Hình chữ nhật: Góc Tròn 27"/>
          <p:cNvSpPr/>
          <p:nvPr/>
        </p:nvSpPr>
        <p:spPr>
          <a:xfrm>
            <a:off x="3168457" y="3908746"/>
            <a:ext cx="1781612" cy="67070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6 000</a:t>
            </a:r>
            <a:endParaRPr lang="en-US" sz="4800" dirty="0"/>
          </a:p>
        </p:txBody>
      </p:sp>
      <p:grpSp>
        <p:nvGrpSpPr>
          <p:cNvPr id="29" name="Group 47"/>
          <p:cNvGrpSpPr>
            <a:grpSpLocks/>
          </p:cNvGrpSpPr>
          <p:nvPr/>
        </p:nvGrpSpPr>
        <p:grpSpPr bwMode="auto">
          <a:xfrm>
            <a:off x="-61546" y="0"/>
            <a:ext cx="12253547" cy="6781800"/>
            <a:chOff x="0" y="0"/>
            <a:chExt cx="5760" cy="4320"/>
          </a:xfrm>
        </p:grpSpPr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76200" cmpd="tri" algn="ctr">
              <a:pattFill prst="solidDmnd">
                <a:fgClr>
                  <a:srgbClr val="993366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>
              <a:prstShdw prst="shdw17" dist="17961" dir="13500000">
                <a:srgbClr val="5C1F3D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13" descr="POINSET2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26853">
              <a:off x="5166" y="49"/>
              <a:ext cx="54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2" descr="POINSET2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42">
              <a:off x="48" y="57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2" descr="POINSET2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42" y="3696"/>
              <a:ext cx="57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6">
            <a:hlinkClick r:id="" action="ppaction://media"/>
            <a:extLst>
              <a:ext uri="{FF2B5EF4-FFF2-40B4-BE49-F238E27FC236}">
                <a16:creationId xmlns:a16="http://schemas.microsoft.com/office/drawing/2014/main" id="{817F10C0-3381-48E9-8E08-15C7EF4510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00" end="12312.93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654994" y="163381"/>
            <a:ext cx="609600" cy="609600"/>
          </a:xfrm>
          <a:prstGeom prst="rect">
            <a:avLst/>
          </a:prstGeom>
        </p:spPr>
      </p:pic>
      <p:pic>
        <p:nvPicPr>
          <p:cNvPr id="38" name="7">
            <a:hlinkClick r:id="" action="ppaction://media"/>
            <a:extLst>
              <a:ext uri="{FF2B5EF4-FFF2-40B4-BE49-F238E27FC236}">
                <a16:creationId xmlns:a16="http://schemas.microsoft.com/office/drawing/2014/main" id="{55DE9189-E98E-47F2-BD8F-07A2C8A661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400" end="57108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666116" y="1689808"/>
            <a:ext cx="609600" cy="609600"/>
          </a:xfrm>
          <a:prstGeom prst="rect">
            <a:avLst/>
          </a:prstGeom>
        </p:spPr>
      </p:pic>
      <p:pic>
        <p:nvPicPr>
          <p:cNvPr id="39" name="7">
            <a:hlinkClick r:id="" action="ppaction://media"/>
            <a:extLst>
              <a:ext uri="{FF2B5EF4-FFF2-40B4-BE49-F238E27FC236}">
                <a16:creationId xmlns:a16="http://schemas.microsoft.com/office/drawing/2014/main" id="{FB21E399-43C9-4F7D-9488-DA94BE6B76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5400" end="54708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635970" y="2605137"/>
            <a:ext cx="609600" cy="609600"/>
          </a:xfrm>
          <a:prstGeom prst="rect">
            <a:avLst/>
          </a:prstGeom>
        </p:spPr>
      </p:pic>
      <p:pic>
        <p:nvPicPr>
          <p:cNvPr id="40" name="7">
            <a:hlinkClick r:id="" action="ppaction://media"/>
            <a:extLst>
              <a:ext uri="{FF2B5EF4-FFF2-40B4-BE49-F238E27FC236}">
                <a16:creationId xmlns:a16="http://schemas.microsoft.com/office/drawing/2014/main" id="{DDE0014B-7C5A-48B0-BA05-C126AECB1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8000" end="51824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646651" y="3477635"/>
            <a:ext cx="609600" cy="609600"/>
          </a:xfrm>
          <a:prstGeom prst="rect">
            <a:avLst/>
          </a:prstGeom>
        </p:spPr>
      </p:pic>
      <p:pic>
        <p:nvPicPr>
          <p:cNvPr id="41" name="7">
            <a:hlinkClick r:id="" action="ppaction://media"/>
            <a:extLst>
              <a:ext uri="{FF2B5EF4-FFF2-40B4-BE49-F238E27FC236}">
                <a16:creationId xmlns:a16="http://schemas.microsoft.com/office/drawing/2014/main" id="{8B4AB909-7928-43F7-9C96-D68E867524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0900" end="48308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01370" y="4348324"/>
            <a:ext cx="609600" cy="609600"/>
          </a:xfrm>
          <a:prstGeom prst="rect">
            <a:avLst/>
          </a:prstGeom>
        </p:spPr>
      </p:pic>
      <p:pic>
        <p:nvPicPr>
          <p:cNvPr id="42" name="7">
            <a:hlinkClick r:id="" action="ppaction://media"/>
            <a:extLst>
              <a:ext uri="{FF2B5EF4-FFF2-40B4-BE49-F238E27FC236}">
                <a16:creationId xmlns:a16="http://schemas.microsoft.com/office/drawing/2014/main" id="{C1BCD5B3-EDFB-4EF6-B6ED-81C88B91A7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4300" end="45708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27781" y="5219013"/>
            <a:ext cx="609600" cy="609600"/>
          </a:xfrm>
          <a:prstGeom prst="rect">
            <a:avLst/>
          </a:prstGeom>
        </p:spPr>
      </p:pic>
      <p:pic>
        <p:nvPicPr>
          <p:cNvPr id="43" name="7">
            <a:hlinkClick r:id="" action="ppaction://media"/>
            <a:extLst>
              <a:ext uri="{FF2B5EF4-FFF2-40B4-BE49-F238E27FC236}">
                <a16:creationId xmlns:a16="http://schemas.microsoft.com/office/drawing/2014/main" id="{2AA0D470-4FB5-43EE-98E3-C841FCF0E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6610" end="42608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686258" y="6161412"/>
            <a:ext cx="609600" cy="609600"/>
          </a:xfrm>
          <a:prstGeom prst="rect">
            <a:avLst/>
          </a:prstGeom>
        </p:spPr>
      </p:pic>
      <p:pic>
        <p:nvPicPr>
          <p:cNvPr id="45" name="7">
            <a:hlinkClick r:id="" action="ppaction://media"/>
            <a:extLst>
              <a:ext uri="{FF2B5EF4-FFF2-40B4-BE49-F238E27FC236}">
                <a16:creationId xmlns:a16="http://schemas.microsoft.com/office/drawing/2014/main" id="{9CD907F0-E0A2-4EBC-826F-1AF4E6086B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9800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25944" y="605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6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89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189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973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373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60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973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39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363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280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9" grpId="0" animBg="1"/>
      <p:bldP spid="20" grpId="0" animBg="1"/>
      <p:bldP spid="23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81AC1C-9012-4208-981A-9DABD4A3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094C-2B06-45EE-BCEC-E662875BED2F}" type="datetime9">
              <a:rPr lang="vi-VN" smtClean="0"/>
              <a:t>12/08/2025 9:50:33 CH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0C2C6-18AD-4F52-B657-F18FF4C5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 thiết kế và thực hiện: Quan Văn Thắng</a:t>
            </a:r>
          </a:p>
        </p:txBody>
      </p:sp>
      <p:pic>
        <p:nvPicPr>
          <p:cNvPr id="6" name="Untitled design (1)">
            <a:hlinkClick r:id="" action="ppaction://media"/>
            <a:extLst>
              <a:ext uri="{FF2B5EF4-FFF2-40B4-BE49-F238E27FC236}">
                <a16:creationId xmlns:a16="http://schemas.microsoft.com/office/drawing/2014/main" id="{4C1A1E5D-268C-4797-A44D-71F60BD38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8">
            <a:hlinkClick r:id="" action="ppaction://media"/>
            <a:extLst>
              <a:ext uri="{FF2B5EF4-FFF2-40B4-BE49-F238E27FC236}">
                <a16:creationId xmlns:a16="http://schemas.microsoft.com/office/drawing/2014/main" id="{7E4B4274-06AC-4644-8C36-E39E6042C6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3013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4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89818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</TotalTime>
  <Words>287</Words>
  <Application>Microsoft Office PowerPoint</Application>
  <PresentationFormat>Widescreen</PresentationFormat>
  <Paragraphs>39</Paragraphs>
  <Slides>9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SVN-Candy Script</vt:lpstr>
      <vt:lpstr>Times New Roman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thang</dc:creator>
  <cp:lastModifiedBy>Admin</cp:lastModifiedBy>
  <cp:revision>54</cp:revision>
  <dcterms:created xsi:type="dcterms:W3CDTF">2023-09-05T09:47:12Z</dcterms:created>
  <dcterms:modified xsi:type="dcterms:W3CDTF">2025-08-12T14:50:42Z</dcterms:modified>
</cp:coreProperties>
</file>