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6"/>
  </p:notesMasterIdLst>
  <p:sldIdLst>
    <p:sldId id="327" r:id="rId4"/>
    <p:sldId id="260" r:id="rId5"/>
    <p:sldId id="289" r:id="rId6"/>
    <p:sldId id="300" r:id="rId7"/>
    <p:sldId id="309" r:id="rId8"/>
    <p:sldId id="305" r:id="rId9"/>
    <p:sldId id="308" r:id="rId10"/>
    <p:sldId id="306" r:id="rId11"/>
    <p:sldId id="303" r:id="rId12"/>
    <p:sldId id="307" r:id="rId13"/>
    <p:sldId id="2644" r:id="rId14"/>
    <p:sldId id="2651" r:id="rId15"/>
    <p:sldId id="2631" r:id="rId16"/>
    <p:sldId id="2643" r:id="rId17"/>
    <p:sldId id="2633" r:id="rId18"/>
    <p:sldId id="2645" r:id="rId19"/>
    <p:sldId id="2647" r:id="rId20"/>
    <p:sldId id="2648" r:id="rId21"/>
    <p:sldId id="2649" r:id="rId22"/>
    <p:sldId id="2650" r:id="rId23"/>
    <p:sldId id="2641" r:id="rId24"/>
    <p:sldId id="26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0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18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4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6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8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34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A1A4B2-439B-4F2A-81D2-B189AC2A450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643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503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87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680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512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765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63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88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290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366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41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37B83B-F708-CAB5-6B8E-41F017B7CF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F2FC81-D08E-C3D4-27D7-CC41CAF0F6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03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wm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773826" y="3068767"/>
            <a:ext cx="10323871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HÌNH CHỮ NHẬT, HÌNH VUÔNG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915885" y="90562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 Đoàn Thị Vân Anh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3C1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5CE2F-0CA5-F79B-235B-9C889D2E0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1E70C61-9964-1A8F-C946-834B3AEECF5A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41E28-8F6D-F3F5-2272-7BC1D91F7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57" y="612403"/>
            <a:ext cx="8455885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FE68A-3CB2-567A-54ED-6336FAF4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6F81B0BB-7058-F4B2-5096-EAC2007772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80650561-626F-38AE-D983-0A316709A33A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Cartoon of kids holding a picture and a robot&#10;&#10;AI-generated content may be incorrect.">
            <a:extLst>
              <a:ext uri="{FF2B5EF4-FFF2-40B4-BE49-F238E27FC236}">
                <a16:creationId xmlns:a16="http://schemas.microsoft.com/office/drawing/2014/main" id="{11F07297-7FA8-66A7-DC64-1F50E3A29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311" y="431800"/>
            <a:ext cx="9049194" cy="6032796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C749B53-C78A-891C-F8F3-F0920BE7AEBC}"/>
              </a:ext>
            </a:extLst>
          </p:cNvPr>
          <p:cNvSpPr/>
          <p:nvPr/>
        </p:nvSpPr>
        <p:spPr>
          <a:xfrm>
            <a:off x="2244114" y="849531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FAAF5BA0-E3D8-8A25-4668-7D0841B6DA87}"/>
              </a:ext>
            </a:extLst>
          </p:cNvPr>
          <p:cNvSpPr/>
          <p:nvPr/>
        </p:nvSpPr>
        <p:spPr>
          <a:xfrm>
            <a:off x="4743732" y="1944522"/>
            <a:ext cx="2401347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28A9847-9AFA-DBAF-A66A-EE63F4EFD0BA}"/>
              </a:ext>
            </a:extLst>
          </p:cNvPr>
          <p:cNvSpPr/>
          <p:nvPr/>
        </p:nvSpPr>
        <p:spPr>
          <a:xfrm>
            <a:off x="8444828" y="712381"/>
            <a:ext cx="2909454" cy="1241953"/>
          </a:xfrm>
          <a:prstGeom prst="wedgeRoundRectCallout">
            <a:avLst>
              <a:gd name="adj1" fmla="val -30335"/>
              <a:gd name="adj2" fmla="val 692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  <p:pic>
        <p:nvPicPr>
          <p:cNvPr id="37" name="Picture 3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FFCEDE5-C7DB-DB14-9E1E-AE7540479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954">
            <a:off x="3665920" y="2977116"/>
            <a:ext cx="334580" cy="128144"/>
          </a:xfrm>
          <a:prstGeom prst="rect">
            <a:avLst/>
          </a:prstGeom>
        </p:spPr>
      </p:pic>
      <p:pic>
        <p:nvPicPr>
          <p:cNvPr id="38" name="1">
            <a:hlinkClick r:id="" action="ppaction://media"/>
            <a:extLst>
              <a:ext uri="{FF2B5EF4-FFF2-40B4-BE49-F238E27FC236}">
                <a16:creationId xmlns:a16="http://schemas.microsoft.com/office/drawing/2014/main" id="{077D6CD7-CCB3-6ED4-D147-249314D43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916" y="461335"/>
            <a:ext cx="406400" cy="406400"/>
          </a:xfrm>
          <a:prstGeom prst="rect">
            <a:avLst/>
          </a:prstGeom>
        </p:spPr>
      </p:pic>
      <p:pic>
        <p:nvPicPr>
          <p:cNvPr id="39" name="2">
            <a:hlinkClick r:id="" action="ppaction://media"/>
            <a:extLst>
              <a:ext uri="{FF2B5EF4-FFF2-40B4-BE49-F238E27FC236}">
                <a16:creationId xmlns:a16="http://schemas.microsoft.com/office/drawing/2014/main" id="{7F377025-D233-DAF8-8EB8-3333B0628C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4" y="1078023"/>
            <a:ext cx="406400" cy="406400"/>
          </a:xfrm>
          <a:prstGeom prst="rect">
            <a:avLst/>
          </a:prstGeom>
        </p:spPr>
      </p:pic>
      <p:pic>
        <p:nvPicPr>
          <p:cNvPr id="40" name="3">
            <a:hlinkClick r:id="" action="ppaction://media"/>
            <a:extLst>
              <a:ext uri="{FF2B5EF4-FFF2-40B4-BE49-F238E27FC236}">
                <a16:creationId xmlns:a16="http://schemas.microsoft.com/office/drawing/2014/main" id="{54A66169-F470-7281-6B88-053EE753FB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7488" y="1747874"/>
            <a:ext cx="406400" cy="406400"/>
          </a:xfrm>
          <a:prstGeom prst="rect">
            <a:avLst/>
          </a:prstGeom>
        </p:spPr>
      </p:pic>
      <p:pic>
        <p:nvPicPr>
          <p:cNvPr id="41" name="Picture 4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CFC18DB-AE2D-D931-9A92-3DFC737D58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316">
            <a:off x="5271436" y="4146695"/>
            <a:ext cx="334580" cy="128144"/>
          </a:xfrm>
          <a:prstGeom prst="rect">
            <a:avLst/>
          </a:prstGeom>
        </p:spPr>
      </p:pic>
      <p:pic>
        <p:nvPicPr>
          <p:cNvPr id="42" name="Picture 4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B758B78-AD88-6AB6-FCEF-C35496644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968">
            <a:off x="7653129" y="2955849"/>
            <a:ext cx="334580" cy="1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1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97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id="{7F963CF1-4F70-D365-5445-E148FBF28E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2AB330B8-D5B3-E753-6D3A-7120F745947C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FEC38C5B-37AF-C4E1-837A-56655DAE1EDF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9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id="{1B2A140A-D4B2-7357-5D5B-0546669DA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F4B3C1-40EA-7627-DF8C-A3E301D0CD42}"/>
              </a:ext>
            </a:extLst>
          </p:cNvPr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583D27-5507-0F95-67A3-5D84C15BD658}"/>
                </a:ext>
              </a:extLst>
            </p:cNvPr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06C10DC-D42E-B725-148B-CD9DB691D5AF}"/>
                  </a:ext>
                </a:extLst>
              </p:cNvPr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B310E31-C6BF-E550-7CFA-8DDDA79BAE05}"/>
                  </a:ext>
                </a:extLst>
              </p:cNvPr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24A8C2C-ACF0-B187-ACA1-3F3AB92709DC}"/>
                  </a:ext>
                </a:extLst>
              </p:cNvPr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BE35B3F-1A95-C568-6900-F26957764A75}"/>
                  </a:ext>
                </a:extLst>
              </p:cNvPr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7AE835-011B-57CC-B382-0173F7FA9294}"/>
                </a:ext>
              </a:extLst>
            </p:cNvPr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9354D6-4D28-A21E-C44B-DFD6436002BA}"/>
                </a:ext>
              </a:extLst>
            </p:cNvPr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CA7AA4-6F43-D568-DC11-4E484C2E840E}"/>
                </a:ext>
              </a:extLst>
            </p:cNvPr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361BA6-2D03-7320-7B17-275845A74DC3}"/>
                </a:ext>
              </a:extLst>
            </p:cNvPr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DF8F7ED-BB85-8D1E-E86D-AD90DEF708AD}"/>
              </a:ext>
            </a:extLst>
          </p:cNvPr>
          <p:cNvSpPr txBox="1"/>
          <p:nvPr/>
        </p:nvSpPr>
        <p:spPr>
          <a:xfrm>
            <a:off x="887351" y="3769760"/>
            <a:ext cx="715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F3498E-E394-4A42-9A49-B6326ABAA7CF}"/>
              </a:ext>
            </a:extLst>
          </p:cNvPr>
          <p:cNvSpPr txBox="1"/>
          <p:nvPr/>
        </p:nvSpPr>
        <p:spPr>
          <a:xfrm>
            <a:off x="882734" y="4293215"/>
            <a:ext cx="93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B54EC7-B3C9-80AB-FF81-B279D187B043}"/>
              </a:ext>
            </a:extLst>
          </p:cNvPr>
          <p:cNvSpPr txBox="1"/>
          <p:nvPr/>
        </p:nvSpPr>
        <p:spPr>
          <a:xfrm>
            <a:off x="882734" y="4789813"/>
            <a:ext cx="96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F8BA67-203A-6745-74CE-152925211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491" y="670218"/>
            <a:ext cx="549906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EF9115AD-8A68-266F-F768-E1972A0D1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09FF5485-B4C8-5FC0-6921-CCF4CC9597E7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DA2C4C28-2ACA-1178-24A8-B0D5BE6A32DB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7" name="Picture 2" descr="25041-1 - Giấy dán tường ô vuông màu trắng, ô vuông đường kẻ nhỏ">
            <a:extLst>
              <a:ext uri="{FF2B5EF4-FFF2-40B4-BE49-F238E27FC236}">
                <a16:creationId xmlns:a16="http://schemas.microsoft.com/office/drawing/2014/main" id="{42F13B6F-288D-E7DF-73F6-07DE0D1C5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771270" y="126176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D57A394-D8A4-5B12-0F3C-EAEC619FB3AE}"/>
              </a:ext>
            </a:extLst>
          </p:cNvPr>
          <p:cNvGrpSpPr/>
          <p:nvPr/>
        </p:nvGrpSpPr>
        <p:grpSpPr>
          <a:xfrm>
            <a:off x="1432899" y="1241461"/>
            <a:ext cx="2339546" cy="2229812"/>
            <a:chOff x="2001732" y="1469658"/>
            <a:chExt cx="2339546" cy="22298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824A0B-A6FF-8FA2-A8DA-FD3887C66510}"/>
                </a:ext>
              </a:extLst>
            </p:cNvPr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45F29ED-7F16-409D-1CCD-0AA8B59AA176}"/>
                  </a:ext>
                </a:extLst>
              </p:cNvPr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31110FD-E64A-8917-E830-FD6472540D8A}"/>
                  </a:ext>
                </a:extLst>
              </p:cNvPr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EEFBFAE-B6D9-016A-99C3-BD153FA9249E}"/>
                  </a:ext>
                </a:extLst>
              </p:cNvPr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FD7D501-CF58-AEC4-B92F-63A9DAE75A2B}"/>
                  </a:ext>
                </a:extLst>
              </p:cNvPr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0E6996-0049-801F-F733-F696C3DFF49E}"/>
                </a:ext>
              </a:extLst>
            </p:cNvPr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EA2B99-D05F-0B05-B742-C354A0072159}"/>
                </a:ext>
              </a:extLst>
            </p:cNvPr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F19104-72B6-B79F-C979-E00E02DE0F99}"/>
                </a:ext>
              </a:extLst>
            </p:cNvPr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9A61B9-C65B-2AB4-D36D-53D1E1300580}"/>
                </a:ext>
              </a:extLst>
            </p:cNvPr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11A40A-9C2C-7157-EFC3-4607D7C2A461}"/>
              </a:ext>
            </a:extLst>
          </p:cNvPr>
          <p:cNvSpPr txBox="1"/>
          <p:nvPr/>
        </p:nvSpPr>
        <p:spPr>
          <a:xfrm>
            <a:off x="771270" y="36550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94B16-6822-F5C6-4A1D-8D20DA92C2E0}"/>
              </a:ext>
            </a:extLst>
          </p:cNvPr>
          <p:cNvSpPr txBox="1"/>
          <p:nvPr/>
        </p:nvSpPr>
        <p:spPr>
          <a:xfrm>
            <a:off x="1269490" y="414019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32D5A-27E2-9AA0-9407-97A4BBAF2A59}"/>
              </a:ext>
            </a:extLst>
          </p:cNvPr>
          <p:cNvSpPr txBox="1"/>
          <p:nvPr/>
        </p:nvSpPr>
        <p:spPr>
          <a:xfrm>
            <a:off x="1269490" y="462530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74FFBE-323A-ACCF-685E-DCD69778FFE3}"/>
              </a:ext>
            </a:extLst>
          </p:cNvPr>
          <p:cNvSpPr txBox="1"/>
          <p:nvPr/>
        </p:nvSpPr>
        <p:spPr>
          <a:xfrm>
            <a:off x="1269490" y="509143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BDC70A-2688-D997-02F3-6959EC5AF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18" y="-48882"/>
            <a:ext cx="609652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4F585210-6113-2241-EF37-B5A66D7D32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C77CDA58-18F1-CE5E-042A-13156872BE67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BE59B-EEB2-0A77-113F-4C188E46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31" y="396875"/>
            <a:ext cx="3675889" cy="3749407"/>
          </a:xfrm>
          <a:prstGeom prst="rect">
            <a:avLst/>
          </a:prstGeom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C2B788C3-BF0C-DCD3-A2C8-4949C3816E03}"/>
              </a:ext>
            </a:extLst>
          </p:cNvPr>
          <p:cNvSpPr txBox="1"/>
          <p:nvPr/>
        </p:nvSpPr>
        <p:spPr>
          <a:xfrm>
            <a:off x="569817" y="3982427"/>
            <a:ext cx="587162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1564B44C-AC2C-3F54-4633-B79B3797EF99}"/>
              </a:ext>
            </a:extLst>
          </p:cNvPr>
          <p:cNvSpPr txBox="1"/>
          <p:nvPr/>
        </p:nvSpPr>
        <p:spPr>
          <a:xfrm>
            <a:off x="7045026" y="3982427"/>
            <a:ext cx="4598334" cy="1421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1027CC-0868-A68D-2930-F57C8762B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68" y="1156991"/>
            <a:ext cx="3944020" cy="27765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F5990-DFC5-E65D-D8FB-F8F3D9556F54}"/>
              </a:ext>
            </a:extLst>
          </p:cNvPr>
          <p:cNvCxnSpPr/>
          <p:nvPr/>
        </p:nvCxnSpPr>
        <p:spPr>
          <a:xfrm>
            <a:off x="6695440" y="546101"/>
            <a:ext cx="0" cy="570992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31026951856327954_v2">
            <a:hlinkClick r:id="" action="ppaction://media"/>
            <a:extLst>
              <a:ext uri="{FF2B5EF4-FFF2-40B4-BE49-F238E27FC236}">
                <a16:creationId xmlns:a16="http://schemas.microsoft.com/office/drawing/2014/main" id="{75A8AEFA-FAC0-CC55-0672-6CBD11F83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F650D-2056-FD0E-0893-8DCF01453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71216C1-D55F-7608-819B-01E566F1AAF0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828B96A4-BA13-0CA7-2A9E-11AD83267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38" y="1137685"/>
            <a:ext cx="5881791" cy="45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F12D-3A8A-3F72-A2F3-7D346ACE9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9C04DC55-AF85-2910-852E-C9590E7889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47CA0CAF-C916-D7D6-CC98-095F88F087F6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C97305-3A72-1937-BB3C-A24E98E030CB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Google Shape;369;p13">
            <a:extLst>
              <a:ext uri="{FF2B5EF4-FFF2-40B4-BE49-F238E27FC236}">
                <a16:creationId xmlns:a16="http://schemas.microsoft.com/office/drawing/2014/main" id="{5E1C8BB1-F17F-5EB3-0B3D-E021ECBC5E82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7572F90-E12A-022A-6C68-D2F9D9BD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0B58618E-6584-1E49-28DD-4D7F95B6A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325DC-B983-AAE4-0F4B-D618BCDB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DB3AC88C-5DB0-7862-C342-31DF2BC81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3AFB15EF-40B8-3D90-FB66-1032C8BF72DA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4C66A-2341-243F-C4D0-FEC2E09DEB84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69;p13">
            <a:extLst>
              <a:ext uri="{FF2B5EF4-FFF2-40B4-BE49-F238E27FC236}">
                <a16:creationId xmlns:a16="http://schemas.microsoft.com/office/drawing/2014/main" id="{82A5D3F5-0066-8723-8C5D-AD619E1F1343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C8F2A-87B6-8173-88B7-DCE39822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DC3B3AE-A172-814B-0C8F-1AE84E6C2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34E240A-E15F-98BE-3813-CBCA55E82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B7357B-5275-29F9-AE8A-9079B9DD6CF9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8BB5B-A02E-CF6F-0A5B-FFE737864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131" y="819686"/>
            <a:ext cx="7309738" cy="521862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5D334C-285B-6451-16D3-1B334A916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386" y="0"/>
            <a:ext cx="1605814" cy="16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E85B-C4AD-B803-08EF-4E0CE0AB1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6A5C8A37-DE07-0E4B-8607-C4814AE916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32A48CD5-0C19-2084-E77E-F24E79C317B5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086EE-3AA4-3667-65DC-B8CEE0AAE8D2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369;p13">
            <a:extLst>
              <a:ext uri="{FF2B5EF4-FFF2-40B4-BE49-F238E27FC236}">
                <a16:creationId xmlns:a16="http://schemas.microsoft.com/office/drawing/2014/main" id="{692D0881-DE2E-2BAD-EE3F-CEC8A76A5D37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B52D1EC-6AF0-8BCA-37D2-9FA167B6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79E2458-745B-1E71-98BF-76A09ADFB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3" name="Google Shape;321;p11">
            <a:extLst>
              <a:ext uri="{FF2B5EF4-FFF2-40B4-BE49-F238E27FC236}">
                <a16:creationId xmlns:a16="http://schemas.microsoft.com/office/drawing/2014/main" id="{99195772-3335-DDC8-69F6-7D00DDF9E4D0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1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DBDE0F7-E918-5247-CA12-DD369C5B789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FD0C2D2-F436-64D2-6432-7A5E7F9CD4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组合 18">
            <a:extLst>
              <a:ext uri="{FF2B5EF4-FFF2-40B4-BE49-F238E27FC236}">
                <a16:creationId xmlns:a16="http://schemas.microsoft.com/office/drawing/2014/main" id="{0FBB146B-9C9F-7130-0BE6-D725C266EFAA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17" name="组合 15">
              <a:extLst>
                <a:ext uri="{FF2B5EF4-FFF2-40B4-BE49-F238E27FC236}">
                  <a16:creationId xmlns:a16="http://schemas.microsoft.com/office/drawing/2014/main" id="{CDE4F989-1F1C-85E0-263F-3330985C7629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9" name="圆角矩形 14">
                <a:extLst>
                  <a:ext uri="{FF2B5EF4-FFF2-40B4-BE49-F238E27FC236}">
                    <a16:creationId xmlns:a16="http://schemas.microsoft.com/office/drawing/2014/main" id="{EDDB5F8D-DE8E-C392-0675-B697873015FC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3">
                <a:extLst>
                  <a:ext uri="{FF2B5EF4-FFF2-40B4-BE49-F238E27FC236}">
                    <a16:creationId xmlns:a16="http://schemas.microsoft.com/office/drawing/2014/main" id="{51113DD5-C12F-DA86-1653-37787657DA29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80A405-9D5E-0E28-D653-29E8EB792BC7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1" name="Google Shape;321;p11">
            <a:extLst>
              <a:ext uri="{FF2B5EF4-FFF2-40B4-BE49-F238E27FC236}">
                <a16:creationId xmlns:a16="http://schemas.microsoft.com/office/drawing/2014/main" id="{E7304CFB-FBAD-334E-2937-91F14580A52C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22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97589428-71A0-9D0F-3639-55FD282A90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4E78FE2-1F8A-DC35-7396-C23CA5FFF50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组合 18">
            <a:extLst>
              <a:ext uri="{FF2B5EF4-FFF2-40B4-BE49-F238E27FC236}">
                <a16:creationId xmlns:a16="http://schemas.microsoft.com/office/drawing/2014/main" id="{62C428C8-3C01-F393-01EA-7312CCDF84B2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25" name="组合 15">
              <a:extLst>
                <a:ext uri="{FF2B5EF4-FFF2-40B4-BE49-F238E27FC236}">
                  <a16:creationId xmlns:a16="http://schemas.microsoft.com/office/drawing/2014/main" id="{7BA3B2A0-652B-3444-A8FA-6DDC66D894D2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7" name="圆角矩形 14">
                <a:extLst>
                  <a:ext uri="{FF2B5EF4-FFF2-40B4-BE49-F238E27FC236}">
                    <a16:creationId xmlns:a16="http://schemas.microsoft.com/office/drawing/2014/main" id="{A3FF1C6E-9903-DBF2-2CAC-986107E74E9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圆角矩形 13">
                <a:extLst>
                  <a:ext uri="{FF2B5EF4-FFF2-40B4-BE49-F238E27FC236}">
                    <a16:creationId xmlns:a16="http://schemas.microsoft.com/office/drawing/2014/main" id="{C9E9CDC0-17A4-7056-6A98-CFF93B51372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文本框 17">
              <a:extLst>
                <a:ext uri="{FF2B5EF4-FFF2-40B4-BE49-F238E27FC236}">
                  <a16:creationId xmlns:a16="http://schemas.microsoft.com/office/drawing/2014/main" id="{82124EA1-9157-1C4E-28FB-32004B9E322F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D6F0886C-ABDB-12CB-37FF-3812003DED7D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2603FE8-E1BC-9DF0-A99C-5C420830C1C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1E900EE-81C7-7023-C706-4ED4341DE2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1E635F1-2413-A855-3B2B-970EC7C381FC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213321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0F8A1E-8AF1-3A2B-A23F-F1CDC5F8E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7E836C20-98AA-E32A-CB9E-F8BA4B790243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1131F156-FF17-0EE1-32C8-638DC073C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8" name="Picture 2" descr="Owl with Ruler Clip Art - Owl with Ruler Image">
            <a:extLst>
              <a:ext uri="{FF2B5EF4-FFF2-40B4-BE49-F238E27FC236}">
                <a16:creationId xmlns:a16="http://schemas.microsoft.com/office/drawing/2014/main" id="{7146F29D-6FF0-FCC3-6516-2560DD14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57" y="4286503"/>
            <a:ext cx="2527025" cy="22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F4091-5AA9-11A9-7BB7-B4B496538B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640" y="374708"/>
            <a:ext cx="6608637" cy="9693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FB9EB9-B34F-4AAC-85DB-AE94AC708459}"/>
              </a:ext>
            </a:extLst>
          </p:cNvPr>
          <p:cNvSpPr/>
          <p:nvPr/>
        </p:nvSpPr>
        <p:spPr>
          <a:xfrm>
            <a:off x="917448" y="12998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3DBBBB-69E4-7836-AC87-39FE82A3A2E1}"/>
              </a:ext>
            </a:extLst>
          </p:cNvPr>
          <p:cNvSpPr/>
          <p:nvPr/>
        </p:nvSpPr>
        <p:spPr>
          <a:xfrm>
            <a:off x="1154417" y="3716772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279FF8-BF83-6BEC-140C-1F9D5599B2DD}"/>
              </a:ext>
            </a:extLst>
          </p:cNvPr>
          <p:cNvSpPr/>
          <p:nvPr/>
        </p:nvSpPr>
        <p:spPr>
          <a:xfrm>
            <a:off x="1154417" y="443857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0C8C99-2D60-EDD8-6F67-C7BB59C38066}"/>
              </a:ext>
            </a:extLst>
          </p:cNvPr>
          <p:cNvSpPr/>
          <p:nvPr/>
        </p:nvSpPr>
        <p:spPr>
          <a:xfrm>
            <a:off x="1154417" y="5160386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ADE6C6-1790-87CD-B977-FE61EFA5FAC0}"/>
              </a:ext>
            </a:extLst>
          </p:cNvPr>
          <p:cNvSpPr/>
          <p:nvPr/>
        </p:nvSpPr>
        <p:spPr>
          <a:xfrm>
            <a:off x="1154416" y="5882193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75509-DA3E-D47D-4CAD-41C148C4D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296" y="1156990"/>
            <a:ext cx="5548244" cy="28755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32528F-A28C-FDCE-99BA-4C9F14AF6A27}"/>
              </a:ext>
            </a:extLst>
          </p:cNvPr>
          <p:cNvSpPr/>
          <p:nvPr/>
        </p:nvSpPr>
        <p:spPr>
          <a:xfrm>
            <a:off x="1789842" y="3492345"/>
            <a:ext cx="3068469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EEC00-37A1-8D0E-39F8-765BB8368123}"/>
              </a:ext>
            </a:extLst>
          </p:cNvPr>
          <p:cNvSpPr/>
          <p:nvPr/>
        </p:nvSpPr>
        <p:spPr>
          <a:xfrm>
            <a:off x="1775534" y="4156610"/>
            <a:ext cx="2965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E59135-5478-4C51-BFFF-AA417B7C27C8}"/>
              </a:ext>
            </a:extLst>
          </p:cNvPr>
          <p:cNvSpPr/>
          <p:nvPr/>
        </p:nvSpPr>
        <p:spPr>
          <a:xfrm>
            <a:off x="1775533" y="4919912"/>
            <a:ext cx="296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PQ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A488A1-71C6-96ED-1577-06A4A08B877B}"/>
              </a:ext>
            </a:extLst>
          </p:cNvPr>
          <p:cNvSpPr/>
          <p:nvPr/>
        </p:nvSpPr>
        <p:spPr>
          <a:xfrm>
            <a:off x="1723014" y="5657697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</a:t>
            </a:r>
          </a:p>
        </p:txBody>
      </p:sp>
      <p:pic>
        <p:nvPicPr>
          <p:cNvPr id="22" name="Picture 2" descr="Shears Logo Images | Free Vectors, Stock Photos &amp; PSD">
            <a:extLst>
              <a:ext uri="{FF2B5EF4-FFF2-40B4-BE49-F238E27FC236}">
                <a16:creationId xmlns:a16="http://schemas.microsoft.com/office/drawing/2014/main" id="{A1E18C3D-FA72-C1D0-6AD7-F3977C6D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976">
            <a:off x="7261577" y="6679409"/>
            <a:ext cx="3785459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50158F-A76B-0469-57C4-A125155E4BFD}"/>
              </a:ext>
            </a:extLst>
          </p:cNvPr>
          <p:cNvCxnSpPr/>
          <p:nvPr/>
        </p:nvCxnSpPr>
        <p:spPr>
          <a:xfrm>
            <a:off x="8802302" y="1686773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ACCB1FA-C13C-833E-3DB1-5A16D6A86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918" r="65281" b="16712"/>
          <a:stretch/>
        </p:blipFill>
        <p:spPr>
          <a:xfrm>
            <a:off x="5739085" y="3840481"/>
            <a:ext cx="2033316" cy="196596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8C7AA5-CB54-CE0C-2405-168FBFF0DC1E}"/>
              </a:ext>
            </a:extLst>
          </p:cNvPr>
          <p:cNvCxnSpPr/>
          <p:nvPr/>
        </p:nvCxnSpPr>
        <p:spPr>
          <a:xfrm>
            <a:off x="7727961" y="3941287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5990D7-E140-5E40-BF50-0C50D8F5E00B}"/>
              </a:ext>
            </a:extLst>
          </p:cNvPr>
          <p:cNvCxnSpPr/>
          <p:nvPr/>
        </p:nvCxnSpPr>
        <p:spPr>
          <a:xfrm>
            <a:off x="5937002" y="389878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BACAD5-1FD1-AAA5-6419-EB550AB0CAE6}"/>
              </a:ext>
            </a:extLst>
          </p:cNvPr>
          <p:cNvCxnSpPr/>
          <p:nvPr/>
        </p:nvCxnSpPr>
        <p:spPr>
          <a:xfrm rot="16200000">
            <a:off x="6826984" y="3028718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AEE880-1A64-FC97-B7D6-D5577AE20AC5}"/>
              </a:ext>
            </a:extLst>
          </p:cNvPr>
          <p:cNvCxnSpPr/>
          <p:nvPr/>
        </p:nvCxnSpPr>
        <p:spPr>
          <a:xfrm rot="16200000">
            <a:off x="6826984" y="479313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0.0037 L -0.02877 -1.2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 animBg="1"/>
      <p:bldP spid="12" grpId="0" animBg="1"/>
      <p:bldP spid="15" grpId="0" animBg="1"/>
      <p:bldP spid="16" grpId="0" animBg="1"/>
      <p:bldP spid="16" grpId="1" animBg="1"/>
      <p:bldP spid="18" grpId="0"/>
      <p:bldP spid="19" grpId="0"/>
      <p:bldP spid="20" grpId="0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000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8627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00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402</Words>
  <Application>Microsoft Office PowerPoint</Application>
  <PresentationFormat>Widescreen</PresentationFormat>
  <Paragraphs>64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#9Slide07 IcielKoni</vt:lpstr>
      <vt:lpstr>Aptos</vt:lpstr>
      <vt:lpstr>Arial</vt:lpstr>
      <vt:lpstr>Calibri</vt:lpstr>
      <vt:lpstr>Cambria</vt:lpstr>
      <vt:lpstr>Pacifico</vt:lpstr>
      <vt:lpstr>Times New Roman</vt:lpstr>
      <vt:lpstr>Wingdings</vt:lpstr>
      <vt:lpstr>1_Office Theme</vt:lpstr>
      <vt:lpstr>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2022-07-12T06:58:05Z</dcterms:created>
  <dcterms:modified xsi:type="dcterms:W3CDTF">2025-10-29T13:49:05Z</dcterms:modified>
</cp:coreProperties>
</file>