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4" r:id="rId2"/>
  </p:sldMasterIdLst>
  <p:sldIdLst>
    <p:sldId id="258" r:id="rId3"/>
    <p:sldId id="259" r:id="rId4"/>
    <p:sldId id="264" r:id="rId5"/>
    <p:sldId id="288" r:id="rId6"/>
    <p:sldId id="263" r:id="rId7"/>
    <p:sldId id="260" r:id="rId8"/>
    <p:sldId id="294" r:id="rId9"/>
    <p:sldId id="272" r:id="rId10"/>
    <p:sldId id="295" r:id="rId11"/>
    <p:sldId id="269" r:id="rId12"/>
    <p:sldId id="296" r:id="rId13"/>
    <p:sldId id="293" r:id="rId14"/>
    <p:sldId id="297" r:id="rId15"/>
    <p:sldId id="285" r:id="rId16"/>
    <p:sldId id="283" r:id="rId17"/>
    <p:sldId id="284" r:id="rId18"/>
    <p:sldId id="289" r:id="rId19"/>
  </p:sldIdLst>
  <p:sldSz cx="9144000" cy="6858000" type="screen4x3"/>
  <p:notesSz cx="6858000" cy="9144000"/>
  <p:embeddedFontLst>
    <p:embeddedFont>
      <p:font typeface="HP001 4 hàng" panose="020B0603050302020204" pitchFamily="34" charset="0"/>
      <p:regular r:id="rId20"/>
      <p:bold r:id="rId21"/>
    </p:embeddedFont>
  </p:embeddedFontLst>
  <p:defaultTextStyle>
    <a:defPPr>
      <a:defRPr lang="en-US"/>
    </a:defPPr>
    <a:lvl1pPr marL="0" algn="l" defTabSz="9135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66" algn="l" defTabSz="9135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528" algn="l" defTabSz="9135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292" algn="l" defTabSz="9135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058" algn="l" defTabSz="9135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821" algn="l" defTabSz="9135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584" algn="l" defTabSz="9135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351" algn="l" defTabSz="9135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114" algn="l" defTabSz="9135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>
      <p:cViewPr varScale="1">
        <p:scale>
          <a:sx n="60" d="100"/>
          <a:sy n="60" d="100"/>
        </p:scale>
        <p:origin x="167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476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867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161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5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200"/>
            </a:lvl1pPr>
            <a:lvl2pPr marL="417561" indent="0" algn="ctr">
              <a:buNone/>
              <a:defRPr sz="1800"/>
            </a:lvl2pPr>
            <a:lvl3pPr marL="835122" indent="0" algn="ctr">
              <a:buNone/>
              <a:defRPr sz="1600"/>
            </a:lvl3pPr>
            <a:lvl4pPr marL="1252682" indent="0" algn="ctr">
              <a:buNone/>
              <a:defRPr sz="1500"/>
            </a:lvl4pPr>
            <a:lvl5pPr marL="1670243" indent="0" algn="ctr">
              <a:buNone/>
              <a:defRPr sz="1500"/>
            </a:lvl5pPr>
            <a:lvl6pPr marL="2087804" indent="0" algn="ctr">
              <a:buNone/>
              <a:defRPr sz="1500"/>
            </a:lvl6pPr>
            <a:lvl7pPr marL="2505365" indent="0" algn="ctr">
              <a:buNone/>
              <a:defRPr sz="1500"/>
            </a:lvl7pPr>
            <a:lvl8pPr marL="2922925" indent="0" algn="ctr">
              <a:buNone/>
              <a:defRPr sz="1500"/>
            </a:lvl8pPr>
            <a:lvl9pPr marL="3340486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DBE363-5CE2-4565-A226-06B4EE3BF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909EF0-0C03-4A38-8E33-ED8430DFD7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4809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DBE363-5CE2-4565-A226-06B4EE3BF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909EF0-0C03-4A38-8E33-ED8430DFD7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139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5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1756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351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526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6702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0878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053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29229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3404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DBE363-5CE2-4565-A226-06B4EE3BF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909EF0-0C03-4A38-8E33-ED8430DFD7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419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DBE363-5CE2-4565-A226-06B4EE3BF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909EF0-0C03-4A38-8E33-ED8430DFD7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75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1" cy="82391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7561" indent="0">
              <a:buNone/>
              <a:defRPr sz="1800" b="1"/>
            </a:lvl2pPr>
            <a:lvl3pPr marL="835122" indent="0">
              <a:buNone/>
              <a:defRPr sz="1600" b="1"/>
            </a:lvl3pPr>
            <a:lvl4pPr marL="1252682" indent="0">
              <a:buNone/>
              <a:defRPr sz="1500" b="1"/>
            </a:lvl4pPr>
            <a:lvl5pPr marL="1670243" indent="0">
              <a:buNone/>
              <a:defRPr sz="1500" b="1"/>
            </a:lvl5pPr>
            <a:lvl6pPr marL="2087804" indent="0">
              <a:buNone/>
              <a:defRPr sz="1500" b="1"/>
            </a:lvl6pPr>
            <a:lvl7pPr marL="2505365" indent="0">
              <a:buNone/>
              <a:defRPr sz="1500" b="1"/>
            </a:lvl7pPr>
            <a:lvl8pPr marL="2922925" indent="0">
              <a:buNone/>
              <a:defRPr sz="1500" b="1"/>
            </a:lvl8pPr>
            <a:lvl9pPr marL="3340486" indent="0"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6"/>
            <a:ext cx="386834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7561" indent="0">
              <a:buNone/>
              <a:defRPr sz="1800" b="1"/>
            </a:lvl2pPr>
            <a:lvl3pPr marL="835122" indent="0">
              <a:buNone/>
              <a:defRPr sz="1600" b="1"/>
            </a:lvl3pPr>
            <a:lvl4pPr marL="1252682" indent="0">
              <a:buNone/>
              <a:defRPr sz="1500" b="1"/>
            </a:lvl4pPr>
            <a:lvl5pPr marL="1670243" indent="0">
              <a:buNone/>
              <a:defRPr sz="1500" b="1"/>
            </a:lvl5pPr>
            <a:lvl6pPr marL="2087804" indent="0">
              <a:buNone/>
              <a:defRPr sz="1500" b="1"/>
            </a:lvl6pPr>
            <a:lvl7pPr marL="2505365" indent="0">
              <a:buNone/>
              <a:defRPr sz="1500" b="1"/>
            </a:lvl7pPr>
            <a:lvl8pPr marL="2922925" indent="0">
              <a:buNone/>
              <a:defRPr sz="1500" b="1"/>
            </a:lvl8pPr>
            <a:lvl9pPr marL="3340486" indent="0"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DBE363-5CE2-4565-A226-06B4EE3BF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909EF0-0C03-4A38-8E33-ED8430DFD7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69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DBE363-5CE2-4565-A226-06B4EE3BF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909EF0-0C03-4A38-8E33-ED8430DFD7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428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DBE363-5CE2-4565-A226-06B4EE3BF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909EF0-0C03-4A38-8E33-ED8430DFD7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8828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7" cy="160020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17561" indent="0">
              <a:buNone/>
              <a:defRPr sz="1300"/>
            </a:lvl2pPr>
            <a:lvl3pPr marL="835122" indent="0">
              <a:buNone/>
              <a:defRPr sz="1100"/>
            </a:lvl3pPr>
            <a:lvl4pPr marL="1252682" indent="0">
              <a:buNone/>
              <a:defRPr sz="900"/>
            </a:lvl4pPr>
            <a:lvl5pPr marL="1670243" indent="0">
              <a:buNone/>
              <a:defRPr sz="900"/>
            </a:lvl5pPr>
            <a:lvl6pPr marL="2087804" indent="0">
              <a:buNone/>
              <a:defRPr sz="900"/>
            </a:lvl6pPr>
            <a:lvl7pPr marL="2505365" indent="0">
              <a:buNone/>
              <a:defRPr sz="900"/>
            </a:lvl7pPr>
            <a:lvl8pPr marL="2922925" indent="0">
              <a:buNone/>
              <a:defRPr sz="900"/>
            </a:lvl8pPr>
            <a:lvl9pPr marL="3340486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DBE363-5CE2-4565-A226-06B4EE3BF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909EF0-0C03-4A38-8E33-ED8430DFD7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2418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48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7" cy="160020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900"/>
            </a:lvl1pPr>
            <a:lvl2pPr marL="417561" indent="0">
              <a:buNone/>
              <a:defRPr sz="2600"/>
            </a:lvl2pPr>
            <a:lvl3pPr marL="835122" indent="0">
              <a:buNone/>
              <a:defRPr sz="2200"/>
            </a:lvl3pPr>
            <a:lvl4pPr marL="1252682" indent="0">
              <a:buNone/>
              <a:defRPr sz="1800"/>
            </a:lvl4pPr>
            <a:lvl5pPr marL="1670243" indent="0">
              <a:buNone/>
              <a:defRPr sz="1800"/>
            </a:lvl5pPr>
            <a:lvl6pPr marL="2087804" indent="0">
              <a:buNone/>
              <a:defRPr sz="1800"/>
            </a:lvl6pPr>
            <a:lvl7pPr marL="2505365" indent="0">
              <a:buNone/>
              <a:defRPr sz="1800"/>
            </a:lvl7pPr>
            <a:lvl8pPr marL="2922925" indent="0">
              <a:buNone/>
              <a:defRPr sz="1800"/>
            </a:lvl8pPr>
            <a:lvl9pPr marL="3340486" indent="0">
              <a:buNone/>
              <a:defRPr sz="1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17561" indent="0">
              <a:buNone/>
              <a:defRPr sz="1300"/>
            </a:lvl2pPr>
            <a:lvl3pPr marL="835122" indent="0">
              <a:buNone/>
              <a:defRPr sz="1100"/>
            </a:lvl3pPr>
            <a:lvl4pPr marL="1252682" indent="0">
              <a:buNone/>
              <a:defRPr sz="900"/>
            </a:lvl4pPr>
            <a:lvl5pPr marL="1670243" indent="0">
              <a:buNone/>
              <a:defRPr sz="900"/>
            </a:lvl5pPr>
            <a:lvl6pPr marL="2087804" indent="0">
              <a:buNone/>
              <a:defRPr sz="900"/>
            </a:lvl6pPr>
            <a:lvl7pPr marL="2505365" indent="0">
              <a:buNone/>
              <a:defRPr sz="900"/>
            </a:lvl7pPr>
            <a:lvl8pPr marL="2922925" indent="0">
              <a:buNone/>
              <a:defRPr sz="900"/>
            </a:lvl8pPr>
            <a:lvl9pPr marL="3340486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DBE363-5CE2-4565-A226-06B4EE3BF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909EF0-0C03-4A38-8E33-ED8430DFD7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3191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DBE363-5CE2-4565-A226-06B4EE3BF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909EF0-0C03-4A38-8E33-ED8430DFD7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1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DBE363-5CE2-4565-A226-06B4EE3BF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909EF0-0C03-4A38-8E33-ED8430DFD7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06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126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222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535122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0" indent="0">
              <a:buNone/>
              <a:defRPr sz="2000" b="1"/>
            </a:lvl2pPr>
            <a:lvl3pPr marL="913637" indent="0">
              <a:buNone/>
              <a:defRPr sz="1800" b="1"/>
            </a:lvl3pPr>
            <a:lvl4pPr marL="1370456" indent="0">
              <a:buNone/>
              <a:defRPr sz="1600" b="1"/>
            </a:lvl4pPr>
            <a:lvl5pPr marL="1827275" indent="0">
              <a:buNone/>
              <a:defRPr sz="1600" b="1"/>
            </a:lvl5pPr>
            <a:lvl6pPr marL="2284093" indent="0">
              <a:buNone/>
              <a:defRPr sz="1600" b="1"/>
            </a:lvl6pPr>
            <a:lvl7pPr marL="2740911" indent="0">
              <a:buNone/>
              <a:defRPr sz="1600" b="1"/>
            </a:lvl7pPr>
            <a:lvl8pPr marL="3197732" indent="0">
              <a:buNone/>
              <a:defRPr sz="1600" b="1"/>
            </a:lvl8pPr>
            <a:lvl9pPr marL="365455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22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0" indent="0">
              <a:buNone/>
              <a:defRPr sz="2000" b="1"/>
            </a:lvl2pPr>
            <a:lvl3pPr marL="913637" indent="0">
              <a:buNone/>
              <a:defRPr sz="1800" b="1"/>
            </a:lvl3pPr>
            <a:lvl4pPr marL="1370456" indent="0">
              <a:buNone/>
              <a:defRPr sz="1600" b="1"/>
            </a:lvl4pPr>
            <a:lvl5pPr marL="1827275" indent="0">
              <a:buNone/>
              <a:defRPr sz="1600" b="1"/>
            </a:lvl5pPr>
            <a:lvl6pPr marL="2284093" indent="0">
              <a:buNone/>
              <a:defRPr sz="1600" b="1"/>
            </a:lvl6pPr>
            <a:lvl7pPr marL="2740911" indent="0">
              <a:buNone/>
              <a:defRPr sz="1600" b="1"/>
            </a:lvl7pPr>
            <a:lvl8pPr marL="3197732" indent="0">
              <a:buNone/>
              <a:defRPr sz="1600" b="1"/>
            </a:lvl8pPr>
            <a:lvl9pPr marL="365455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32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231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619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58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1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20" indent="0">
              <a:buNone/>
              <a:defRPr sz="1200"/>
            </a:lvl2pPr>
            <a:lvl3pPr marL="913637" indent="0">
              <a:buNone/>
              <a:defRPr sz="1000"/>
            </a:lvl3pPr>
            <a:lvl4pPr marL="1370456" indent="0">
              <a:buNone/>
              <a:defRPr sz="900"/>
            </a:lvl4pPr>
            <a:lvl5pPr marL="1827275" indent="0">
              <a:buNone/>
              <a:defRPr sz="900"/>
            </a:lvl5pPr>
            <a:lvl6pPr marL="2284093" indent="0">
              <a:buNone/>
              <a:defRPr sz="900"/>
            </a:lvl6pPr>
            <a:lvl7pPr marL="2740911" indent="0">
              <a:buNone/>
              <a:defRPr sz="900"/>
            </a:lvl7pPr>
            <a:lvl8pPr marL="3197732" indent="0">
              <a:buNone/>
              <a:defRPr sz="900"/>
            </a:lvl8pPr>
            <a:lvl9pPr marL="365455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565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8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20" indent="0">
              <a:buNone/>
              <a:defRPr sz="2800"/>
            </a:lvl2pPr>
            <a:lvl3pPr marL="913637" indent="0">
              <a:buNone/>
              <a:defRPr sz="2400"/>
            </a:lvl3pPr>
            <a:lvl4pPr marL="1370456" indent="0">
              <a:buNone/>
              <a:defRPr sz="2000"/>
            </a:lvl4pPr>
            <a:lvl5pPr marL="1827275" indent="0">
              <a:buNone/>
              <a:defRPr sz="2000"/>
            </a:lvl5pPr>
            <a:lvl6pPr marL="2284093" indent="0">
              <a:buNone/>
              <a:defRPr sz="2000"/>
            </a:lvl6pPr>
            <a:lvl7pPr marL="2740911" indent="0">
              <a:buNone/>
              <a:defRPr sz="2000"/>
            </a:lvl7pPr>
            <a:lvl8pPr marL="3197732" indent="0">
              <a:buNone/>
              <a:defRPr sz="2000"/>
            </a:lvl8pPr>
            <a:lvl9pPr marL="365455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820" indent="0">
              <a:buNone/>
              <a:defRPr sz="1200"/>
            </a:lvl2pPr>
            <a:lvl3pPr marL="913637" indent="0">
              <a:buNone/>
              <a:defRPr sz="1000"/>
            </a:lvl3pPr>
            <a:lvl4pPr marL="1370456" indent="0">
              <a:buNone/>
              <a:defRPr sz="900"/>
            </a:lvl4pPr>
            <a:lvl5pPr marL="1827275" indent="0">
              <a:buNone/>
              <a:defRPr sz="900"/>
            </a:lvl5pPr>
            <a:lvl6pPr marL="2284093" indent="0">
              <a:buNone/>
              <a:defRPr sz="900"/>
            </a:lvl6pPr>
            <a:lvl7pPr marL="2740911" indent="0">
              <a:buNone/>
              <a:defRPr sz="900"/>
            </a:lvl7pPr>
            <a:lvl8pPr marL="3197732" indent="0">
              <a:buNone/>
              <a:defRPr sz="900"/>
            </a:lvl8pPr>
            <a:lvl9pPr marL="365455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715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4" y="274639"/>
            <a:ext cx="8229600" cy="1143000"/>
          </a:xfrm>
          <a:prstGeom prst="rect">
            <a:avLst/>
          </a:prstGeom>
        </p:spPr>
        <p:txBody>
          <a:bodyPr vert="horz" lIns="91367" tIns="45681" rIns="91367" bIns="456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600210"/>
            <a:ext cx="8229600" cy="4525963"/>
          </a:xfrm>
          <a:prstGeom prst="rect">
            <a:avLst/>
          </a:prstGeom>
        </p:spPr>
        <p:txBody>
          <a:bodyPr vert="horz" lIns="91367" tIns="45681" rIns="91367" bIns="456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60"/>
            <a:ext cx="2133600" cy="365125"/>
          </a:xfrm>
          <a:prstGeom prst="rect">
            <a:avLst/>
          </a:prstGeom>
        </p:spPr>
        <p:txBody>
          <a:bodyPr vert="horz" lIns="91367" tIns="45681" rIns="91367" bIns="4568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37"/>
            <a:fld id="{EE36205A-648E-4CA1-AEC6-4423CDD9E7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37"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367" tIns="45681" rIns="91367" bIns="4568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2" y="6356360"/>
            <a:ext cx="2133600" cy="365125"/>
          </a:xfrm>
          <a:prstGeom prst="rect">
            <a:avLst/>
          </a:prstGeom>
        </p:spPr>
        <p:txBody>
          <a:bodyPr vert="horz" lIns="91367" tIns="45681" rIns="91367" bIns="4568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37"/>
            <a:fld id="{8FE1F11F-0111-4A45-9C85-8D71D43E6D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685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363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14" indent="-342614" algn="l" defTabSz="91363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31" indent="-285512" algn="l" defTabSz="91363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41" indent="-228410" algn="l" defTabSz="91363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68" indent="-228410" algn="l" defTabSz="91363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85" indent="-228410" algn="l" defTabSz="91363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04" indent="-228410" algn="l" defTabSz="9136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22" indent="-228410" algn="l" defTabSz="9136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41" indent="-228410" algn="l" defTabSz="9136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59" indent="-228410" algn="l" defTabSz="9136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20" algn="l" defTabSz="9136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37" algn="l" defTabSz="9136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56" algn="l" defTabSz="9136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75" algn="l" defTabSz="9136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93" algn="l" defTabSz="9136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11" algn="l" defTabSz="9136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32" algn="l" defTabSz="9136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50" algn="l" defTabSz="9136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83512" tIns="41756" rIns="83512" bIns="4175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83512" tIns="41756" rIns="83512" bIns="41756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1"/>
            <a:ext cx="2057400" cy="365125"/>
          </a:xfrm>
          <a:prstGeom prst="rect">
            <a:avLst/>
          </a:prstGeom>
        </p:spPr>
        <p:txBody>
          <a:bodyPr vert="horz" lIns="83512" tIns="41756" rIns="83512" bIns="41756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35122">
              <a:defRPr/>
            </a:pPr>
            <a:fld id="{C2DBE363-5CE2-4565-A226-06B4EE3BF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35122">
                <a:defRPr/>
              </a:pPr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1"/>
            <a:ext cx="3086100" cy="365125"/>
          </a:xfrm>
          <a:prstGeom prst="rect">
            <a:avLst/>
          </a:prstGeom>
        </p:spPr>
        <p:txBody>
          <a:bodyPr vert="horz" lIns="83512" tIns="41756" rIns="83512" bIns="41756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3512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83512" tIns="41756" rIns="83512" bIns="41756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35122">
              <a:defRPr/>
            </a:pPr>
            <a:fld id="{1A909EF0-0C03-4A38-8E33-ED8430DFD7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3512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110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835122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8780" indent="-208780" algn="l" defTabSz="835122" rtl="0" eaLnBrk="1" latinLnBrk="0" hangingPunct="1">
        <a:lnSpc>
          <a:spcPct val="90000"/>
        </a:lnSpc>
        <a:spcBef>
          <a:spcPts val="913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6341" indent="-208780" algn="l" defTabSz="835122" rtl="0" eaLnBrk="1" latinLnBrk="0" hangingPunct="1">
        <a:lnSpc>
          <a:spcPct val="90000"/>
        </a:lnSpc>
        <a:spcBef>
          <a:spcPts val="457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902" indent="-208780" algn="l" defTabSz="835122" rtl="0" eaLnBrk="1" latinLnBrk="0" hangingPunct="1">
        <a:lnSpc>
          <a:spcPct val="90000"/>
        </a:lnSpc>
        <a:spcBef>
          <a:spcPts val="457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61463" indent="-208780" algn="l" defTabSz="835122" rtl="0" eaLnBrk="1" latinLnBrk="0" hangingPunct="1">
        <a:lnSpc>
          <a:spcPct val="90000"/>
        </a:lnSpc>
        <a:spcBef>
          <a:spcPts val="457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79023" indent="-208780" algn="l" defTabSz="835122" rtl="0" eaLnBrk="1" latinLnBrk="0" hangingPunct="1">
        <a:lnSpc>
          <a:spcPct val="90000"/>
        </a:lnSpc>
        <a:spcBef>
          <a:spcPts val="457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96584" indent="-208780" algn="l" defTabSz="835122" rtl="0" eaLnBrk="1" latinLnBrk="0" hangingPunct="1">
        <a:lnSpc>
          <a:spcPct val="90000"/>
        </a:lnSpc>
        <a:spcBef>
          <a:spcPts val="457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145" indent="-208780" algn="l" defTabSz="835122" rtl="0" eaLnBrk="1" latinLnBrk="0" hangingPunct="1">
        <a:lnSpc>
          <a:spcPct val="90000"/>
        </a:lnSpc>
        <a:spcBef>
          <a:spcPts val="457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31706" indent="-208780" algn="l" defTabSz="835122" rtl="0" eaLnBrk="1" latinLnBrk="0" hangingPunct="1">
        <a:lnSpc>
          <a:spcPct val="90000"/>
        </a:lnSpc>
        <a:spcBef>
          <a:spcPts val="457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49266" indent="-208780" algn="l" defTabSz="835122" rtl="0" eaLnBrk="1" latinLnBrk="0" hangingPunct="1">
        <a:lnSpc>
          <a:spcPct val="90000"/>
        </a:lnSpc>
        <a:spcBef>
          <a:spcPts val="457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51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7561" algn="l" defTabSz="8351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35122" algn="l" defTabSz="8351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52682" algn="l" defTabSz="8351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70243" algn="l" defTabSz="8351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87804" algn="l" defTabSz="8351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505365" algn="l" defTabSz="8351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925" algn="l" defTabSz="8351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40486" algn="l" defTabSz="8351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5" y="96252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C18FF4-FE1B-6738-9C3A-219ADCBB3250}"/>
              </a:ext>
            </a:extLst>
          </p:cNvPr>
          <p:cNvSpPr txBox="1"/>
          <p:nvPr/>
        </p:nvSpPr>
        <p:spPr>
          <a:xfrm>
            <a:off x="1961413" y="1546421"/>
            <a:ext cx="52211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HP001 4 hàng" panose="020B0603050302020204" pitchFamily="34" charset="0"/>
              </a:rPr>
              <a:t>Tiếng Việt lớp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C2548F-A8E6-C2D1-9EC1-D2EEEEF27862}"/>
              </a:ext>
            </a:extLst>
          </p:cNvPr>
          <p:cNvSpPr txBox="1"/>
          <p:nvPr/>
        </p:nvSpPr>
        <p:spPr>
          <a:xfrm>
            <a:off x="272905" y="3150479"/>
            <a:ext cx="8598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HP001 4 hàng" panose="020B0603050302020204" pitchFamily="34" charset="0"/>
              </a:rPr>
              <a:t>Đọc: Con đường tới trường ( Tiết 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80FC02-4C34-F7DB-F8DA-183B84D16C28}"/>
              </a:ext>
            </a:extLst>
          </p:cNvPr>
          <p:cNvSpPr txBox="1"/>
          <p:nvPr/>
        </p:nvSpPr>
        <p:spPr>
          <a:xfrm>
            <a:off x="3801551" y="6019800"/>
            <a:ext cx="5310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</a:rPr>
              <a:t>Giáo viên: Đoàn Thị Vân Anh</a:t>
            </a:r>
          </a:p>
        </p:txBody>
      </p:sp>
    </p:spTree>
    <p:extLst>
      <p:ext uri="{BB962C8B-B14F-4D97-AF65-F5344CB8AC3E}">
        <p14:creationId xmlns:p14="http://schemas.microsoft.com/office/powerpoint/2010/main" val="3365904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74" r="3409" b="31715"/>
          <a:stretch>
            <a:fillRect/>
          </a:stretch>
        </p:blipFill>
        <p:spPr bwMode="auto">
          <a:xfrm>
            <a:off x="0" y="1143000"/>
            <a:ext cx="4876798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8" y="1143000"/>
            <a:ext cx="4267202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4400" y="5486400"/>
            <a:ext cx="3200400" cy="762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57800" y="5486400"/>
            <a:ext cx="3200400" cy="762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mưa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997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1059-C44F-9256-8E3F-196EA06DB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EE58A-F0EF-E808-67D9-F6F586378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19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B1608-EC3A-DA9A-88C5-B13014FE4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Những con đường lầy lội khi mùa mưa bão về - Báo Gia Lai điện tử - Tin  nhanh - Chính xác">
            <a:extLst>
              <a:ext uri="{FF2B5EF4-FFF2-40B4-BE49-F238E27FC236}">
                <a16:creationId xmlns:a16="http://schemas.microsoft.com/office/drawing/2014/main" id="{353F5104-F62A-44E0-DD65-37FDF3EED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5862"/>
            <a:ext cx="4419600" cy="328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hịu hết xiết với đoạn đường lầy lội">
            <a:extLst>
              <a:ext uri="{FF2B5EF4-FFF2-40B4-BE49-F238E27FC236}">
                <a16:creationId xmlns:a16="http://schemas.microsoft.com/office/drawing/2014/main" id="{9A6B230D-18D0-7B66-3D53-460274A101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326" y="3048000"/>
            <a:ext cx="4175478" cy="380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069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6A2CD-A1FE-3141-D17B-204906B20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2F185-3ECF-8914-785F-18FBAAE7E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549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00600" cy="47988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636" y="2447925"/>
            <a:ext cx="495300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68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67200" cy="3336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4"/>
          <a:stretch/>
        </p:blipFill>
        <p:spPr>
          <a:xfrm>
            <a:off x="4267200" y="14287"/>
            <a:ext cx="4876800" cy="3321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6037"/>
            <a:ext cx="4648200" cy="3521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336036"/>
            <a:ext cx="4876800" cy="352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2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2296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481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36DD3-861D-E33E-2DCF-35EAE9401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ọc sinh Điện Biên chui túi nylon vượt suối lũ tới trường - Giáo dục - ZINGNEWS.VN">
            <a:hlinkClick r:id="" action="ppaction://media"/>
            <a:extLst>
              <a:ext uri="{FF2B5EF4-FFF2-40B4-BE49-F238E27FC236}">
                <a16:creationId xmlns:a16="http://schemas.microsoft.com/office/drawing/2014/main" id="{2F90725D-E27A-862E-9595-C735C72C087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274640"/>
            <a:ext cx="8045450" cy="5851524"/>
          </a:xfrm>
        </p:spPr>
      </p:pic>
    </p:spTree>
    <p:extLst>
      <p:ext uri="{BB962C8B-B14F-4D97-AF65-F5344CB8AC3E}">
        <p14:creationId xmlns:p14="http://schemas.microsoft.com/office/powerpoint/2010/main" val="35551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74" r="3409" b="31715"/>
          <a:stretch>
            <a:fillRect/>
          </a:stretch>
        </p:blipFill>
        <p:spPr bwMode="auto">
          <a:xfrm>
            <a:off x="304802" y="983566"/>
            <a:ext cx="8382000" cy="457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67000" y="1212160"/>
            <a:ext cx="2895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7" tIns="45687" rIns="91377" bIns="45687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3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762000"/>
            <a:ext cx="7543800" cy="4147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nhấm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nháp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lũ</a:t>
            </a:r>
            <a:endParaRPr lang="en-US" sz="3600" i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134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2667000"/>
            <a:ext cx="838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4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4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tháo</a:t>
            </a:r>
            <a:r>
              <a:rPr lang="en-US" sz="4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phăng</a:t>
            </a:r>
            <a:r>
              <a:rPr lang="en-US" sz="4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4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dép</a:t>
            </a:r>
            <a:r>
              <a:rPr lang="en-US" sz="4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4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4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4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4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4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4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091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lcome\Desktop\cong-dung-cay-lac-ti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"/>
            <a:ext cx="7620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94082" y="5943600"/>
            <a:ext cx="2155835" cy="639695"/>
          </a:xfrm>
          <a:prstGeom prst="rect">
            <a:avLst/>
          </a:prstGeom>
          <a:noFill/>
        </p:spPr>
        <p:txBody>
          <a:bodyPr wrap="square" lIns="100109" tIns="50054" rIns="100109" bIns="50054" rtlCol="0">
            <a:spAutoFit/>
          </a:bodyPr>
          <a:lstStyle/>
          <a:p>
            <a:r>
              <a:rPr lang="en-US" sz="3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35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72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elcome\Desktop\Rung-vau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1"/>
            <a:ext cx="8686800" cy="508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05200" y="5830837"/>
            <a:ext cx="2155835" cy="639695"/>
          </a:xfrm>
          <a:prstGeom prst="rect">
            <a:avLst/>
          </a:prstGeom>
          <a:noFill/>
        </p:spPr>
        <p:txBody>
          <a:bodyPr wrap="square" lIns="100109" tIns="50054" rIns="100109" bIns="50054" rtlCol="0">
            <a:spAutoFit/>
          </a:bodyPr>
          <a:lstStyle/>
          <a:p>
            <a:r>
              <a:rPr lang="en-US" sz="3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vầu</a:t>
            </a:r>
            <a:endParaRPr lang="en-US" sz="35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4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A1D3A-5174-DB67-3E34-0D41E812E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908E4-9038-0BD9-A94A-95F10F1DB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8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74" r="3409" b="31715"/>
          <a:stretch>
            <a:fillRect/>
          </a:stretch>
        </p:blipFill>
        <p:spPr bwMode="auto">
          <a:xfrm>
            <a:off x="304802" y="304800"/>
            <a:ext cx="8382000" cy="64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825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68B50-9972-AAC9-41FF-90FD1A8EE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5E01F-C443-9D78-399A-A9C9BB380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9611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94</Words>
  <Application>Microsoft Office PowerPoint</Application>
  <PresentationFormat>On-screen Show (4:3)</PresentationFormat>
  <Paragraphs>13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Calibri Light</vt:lpstr>
      <vt:lpstr>HP001 4 hàng</vt:lpstr>
      <vt:lpstr>Arial</vt:lpstr>
      <vt:lpstr>Calibri</vt:lpstr>
      <vt:lpstr>Times New Roman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Administrator</cp:lastModifiedBy>
  <cp:revision>48</cp:revision>
  <dcterms:created xsi:type="dcterms:W3CDTF">2006-08-16T00:00:00Z</dcterms:created>
  <dcterms:modified xsi:type="dcterms:W3CDTF">2025-10-06T13:05:27Z</dcterms:modified>
</cp:coreProperties>
</file>