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8" r:id="rId3"/>
    <p:sldMasterId id="2147483730" r:id="rId4"/>
  </p:sldMasterIdLst>
  <p:notesMasterIdLst>
    <p:notesMasterId r:id="rId25"/>
  </p:notesMasterIdLst>
  <p:handoutMasterIdLst>
    <p:handoutMasterId r:id="rId26"/>
  </p:handoutMasterIdLst>
  <p:sldIdLst>
    <p:sldId id="2007577242" r:id="rId5"/>
    <p:sldId id="2007577244" r:id="rId6"/>
    <p:sldId id="257" r:id="rId7"/>
    <p:sldId id="2007577235" r:id="rId8"/>
    <p:sldId id="259" r:id="rId9"/>
    <p:sldId id="260" r:id="rId10"/>
    <p:sldId id="2007577236" r:id="rId11"/>
    <p:sldId id="2007577237" r:id="rId12"/>
    <p:sldId id="2007577238" r:id="rId13"/>
    <p:sldId id="265" r:id="rId14"/>
    <p:sldId id="2007577246" r:id="rId15"/>
    <p:sldId id="2007577245" r:id="rId16"/>
    <p:sldId id="2007577247" r:id="rId17"/>
    <p:sldId id="2007577248" r:id="rId18"/>
    <p:sldId id="2007577249" r:id="rId19"/>
    <p:sldId id="2007577250" r:id="rId20"/>
    <p:sldId id="2007577251" r:id="rId21"/>
    <p:sldId id="2007577252" r:id="rId22"/>
    <p:sldId id="284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21" autoAdjust="0"/>
  </p:normalViewPr>
  <p:slideViewPr>
    <p:cSldViewPr snapToGrid="0">
      <p:cViewPr>
        <p:scale>
          <a:sx n="60" d="100"/>
          <a:sy n="60" d="100"/>
        </p:scale>
        <p:origin x="1140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0CC034-A4A7-420F-B1B7-32CA15D6B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62A08-1D26-4F38-B561-E1F11B9C8E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50711-C28A-4D73-A08F-7A70DC854425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48240-8ACE-4ECC-9A5D-AA49BC396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92AC-6860-4240-A6A6-EFA100753A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4D46-B158-45DF-A76A-DF4FF683A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DFC83-E508-41B2-B77B-96F61D9CC578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EB3C-CD62-4215-890E-8260E4ED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480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BCEB3C-CD62-4215-890E-8260E4ED8B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550FEF-CEE2-45F7-BBA1-523BC26D1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889748-0B07-4B56-AD0A-7CF64046A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505C69-33C6-47C6-B9B9-3DF7AD945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CBAB21-9F15-4E67-9C62-88FD565E8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9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67725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78336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87011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4412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6527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75486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8512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00726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6742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92368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46537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64248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876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88743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367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B5A331A3-6FE1-4DA4-99DA-C4C2C8BA5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0006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91537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33630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84278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66758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08020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44287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1CC36-AAA2-4304-8DFC-0CC7756F1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4CD89B-7B22-4153-B28D-89221146C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F11D3A-16E2-4467-96AE-44AA5E49E6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F460B-11FE-42F1-AC73-C1856A714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ABA80B-CC78-4A88-901F-28213AFE57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49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DC1D9-034D-494F-808F-2EA6504B546F}" type="datetimeFigureOut">
              <a:rPr lang="zh-CN" altLang="en-US" smtClean="0"/>
              <a:t>2025/11/12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316D-4692-4B10-B03E-30ED298E00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94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-276569" y="5806091"/>
            <a:ext cx="6525392" cy="3228423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825" b="-4825"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10444815" y="-209106"/>
            <a:ext cx="2347864" cy="236074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7"/>
          <p:cNvGrpSpPr/>
          <p:nvPr userDrawn="1"/>
        </p:nvGrpSpPr>
        <p:grpSpPr>
          <a:xfrm>
            <a:off x="336331" y="357352"/>
            <a:ext cx="11477297" cy="6180082"/>
            <a:chOff x="0" y="0"/>
            <a:chExt cx="4274726" cy="2167467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EE58"/>
              </a:solidFill>
              <a:prstDash val="solid"/>
              <a:miter/>
            </a:ln>
          </p:spPr>
        </p:sp>
        <p:sp>
          <p:nvSpPr>
            <p:cNvPr id="12" name="TextBox 9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</p:spTree>
    <p:extLst>
      <p:ext uri="{BB962C8B-B14F-4D97-AF65-F5344CB8AC3E}">
        <p14:creationId xmlns:p14="http://schemas.microsoft.com/office/powerpoint/2010/main" val="145182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-240503" y="5260198"/>
            <a:ext cx="6525392" cy="3228423"/>
          </a:xfrm>
          <a:custGeom>
            <a:avLst/>
            <a:gdLst/>
            <a:ahLst/>
            <a:cxnLst/>
            <a:rect l="l" t="t" r="r" b="b"/>
            <a:pathLst>
              <a:path w="9788088" h="4842634">
                <a:moveTo>
                  <a:pt x="0" y="0"/>
                </a:moveTo>
                <a:lnTo>
                  <a:pt x="9788087" y="0"/>
                </a:lnTo>
                <a:lnTo>
                  <a:pt x="9788087" y="4842634"/>
                </a:lnTo>
                <a:lnTo>
                  <a:pt x="0" y="48426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4825" b="-4825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5791200" y="5128379"/>
            <a:ext cx="6587895" cy="3459243"/>
          </a:xfrm>
          <a:custGeom>
            <a:avLst/>
            <a:gdLst/>
            <a:ahLst/>
            <a:cxnLst/>
            <a:rect l="l" t="t" r="r" b="b"/>
            <a:pathLst>
              <a:path w="9881842" h="5188864">
                <a:moveTo>
                  <a:pt x="0" y="0"/>
                </a:moveTo>
                <a:lnTo>
                  <a:pt x="9881842" y="0"/>
                </a:lnTo>
                <a:lnTo>
                  <a:pt x="9881842" y="5188864"/>
                </a:lnTo>
                <a:lnTo>
                  <a:pt x="0" y="5188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623" r="-623" b="-4603"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10444815" y="-209106"/>
            <a:ext cx="2347864" cy="2360741"/>
          </a:xfrm>
          <a:custGeom>
            <a:avLst/>
            <a:gdLst/>
            <a:ahLst/>
            <a:cxnLst/>
            <a:rect l="l" t="t" r="r" b="b"/>
            <a:pathLst>
              <a:path w="3521796" h="3541111">
                <a:moveTo>
                  <a:pt x="0" y="0"/>
                </a:moveTo>
                <a:lnTo>
                  <a:pt x="3521796" y="0"/>
                </a:lnTo>
                <a:lnTo>
                  <a:pt x="3521796" y="3541111"/>
                </a:lnTo>
                <a:lnTo>
                  <a:pt x="0" y="35411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7"/>
          <p:cNvGrpSpPr/>
          <p:nvPr userDrawn="1"/>
        </p:nvGrpSpPr>
        <p:grpSpPr>
          <a:xfrm>
            <a:off x="1009227" y="787400"/>
            <a:ext cx="10166773" cy="4998299"/>
            <a:chOff x="0" y="0"/>
            <a:chExt cx="4274726" cy="2167467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EE58"/>
              </a:solidFill>
              <a:prstDash val="solid"/>
              <a:miter/>
            </a:ln>
          </p:spPr>
        </p:sp>
        <p:sp>
          <p:nvSpPr>
            <p:cNvPr id="12" name="TextBox 9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1328400" y="5065273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6EB6A7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6EB6A7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8024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cover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gi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7.png"/><Relationship Id="rId3" Type="http://schemas.openxmlformats.org/officeDocument/2006/relationships/image" Target="../media/image19.gif"/><Relationship Id="rId7" Type="http://schemas.openxmlformats.org/officeDocument/2006/relationships/image" Target="../media/image18.png"/><Relationship Id="rId12" Type="http://schemas.openxmlformats.org/officeDocument/2006/relationships/slide" Target="slide16.xml"/><Relationship Id="rId17" Type="http://schemas.openxmlformats.org/officeDocument/2006/relationships/slide" Target="slide20.xml"/><Relationship Id="rId2" Type="http://schemas.openxmlformats.org/officeDocument/2006/relationships/audio" Target="../media/audio1.wav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19.xml"/><Relationship Id="rId5" Type="http://schemas.openxmlformats.org/officeDocument/2006/relationships/image" Target="../media/image22.gif"/><Relationship Id="rId15" Type="http://schemas.openxmlformats.org/officeDocument/2006/relationships/slide" Target="slide15.xml"/><Relationship Id="rId10" Type="http://schemas.openxmlformats.org/officeDocument/2006/relationships/image" Target="../media/image26.png"/><Relationship Id="rId4" Type="http://schemas.openxmlformats.org/officeDocument/2006/relationships/image" Target="../media/image21.gif"/><Relationship Id="rId9" Type="http://schemas.openxmlformats.org/officeDocument/2006/relationships/slide" Target="slide17.xml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slide" Target="slide14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1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0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8AD7A-282B-F3B9-1DC8-72CBF624F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93D4A-A65A-F4F4-844D-6BF7C01B7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- Điều Kỳ Diệu Quanh Ta - Phim Hoạt Hình 3D Seri Vì Sao Lại Thế 2018">
            <a:hlinkClick r:id="" action="ppaction://media"/>
            <a:extLst>
              <a:ext uri="{FF2B5EF4-FFF2-40B4-BE49-F238E27FC236}">
                <a16:creationId xmlns:a16="http://schemas.microsoft.com/office/drawing/2014/main" id="{31562307-F762-711D-64D7-871FBE9E47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52817-59A4-F788-15FD-C42C27C69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935ED5-BEFD-5E01-7C39-3A286F425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CB983-035B-FC77-58D6-2065148493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8333" r="4074" b="24935"/>
          <a:stretch/>
        </p:blipFill>
        <p:spPr>
          <a:xfrm>
            <a:off x="2031999" y="1326944"/>
            <a:ext cx="7826077" cy="3880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36F27-729B-3751-2C1F-8E7519CD9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E9D3C-305C-4167-2087-6C1C5FE79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6FF1B-3046-9BF5-C98A-D9A9B3E83E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385F57-3778-5BA5-E61D-794D37C91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3948" y="3171363"/>
            <a:ext cx="777307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16C42-E242-3DC8-A384-26D7E5C77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06" y="388088"/>
            <a:ext cx="4067175" cy="3050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77AEE-4FF4-319C-8BBE-A7E64996C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3506" y="319404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C5DA7-4141-F3B3-0E32-ED97FC788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3599228"/>
            <a:ext cx="3120811" cy="31208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D73B04-1D07-7F56-4AC5-B32FCC9E6D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4807067" y="5301239"/>
            <a:ext cx="2296882" cy="1554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05D5AD-F9DA-EA1A-D571-B1E3C58D1F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3" r="6059"/>
          <a:stretch/>
        </p:blipFill>
        <p:spPr>
          <a:xfrm>
            <a:off x="0" y="0"/>
            <a:ext cx="12192000" cy="6876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C96715-8A3D-D5C4-84BB-A90AEFB673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69" y="1338982"/>
            <a:ext cx="3651553" cy="2464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09FAD8-7FE4-9A96-B1D5-C55D98DE8E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21805" r="10139" b="23194"/>
          <a:stretch/>
        </p:blipFill>
        <p:spPr>
          <a:xfrm>
            <a:off x="8381452" y="5229618"/>
            <a:ext cx="2296882" cy="1554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993FA2-7FD7-1062-9533-6E765F97B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1291" y="3010286"/>
            <a:ext cx="2192990" cy="2219332"/>
          </a:xfrm>
          <a:custGeom>
            <a:avLst/>
            <a:gdLst>
              <a:gd name="connsiteX0" fmla="*/ 0 w 6343650"/>
              <a:gd name="connsiteY0" fmla="*/ 0 h 6419850"/>
              <a:gd name="connsiteX1" fmla="*/ 6343650 w 6343650"/>
              <a:gd name="connsiteY1" fmla="*/ 0 h 6419850"/>
              <a:gd name="connsiteX2" fmla="*/ 6343650 w 6343650"/>
              <a:gd name="connsiteY2" fmla="*/ 5601676 h 6419850"/>
              <a:gd name="connsiteX3" fmla="*/ 6331585 w 6343650"/>
              <a:gd name="connsiteY3" fmla="*/ 5592445 h 6419850"/>
              <a:gd name="connsiteX4" fmla="*/ 5915025 w 6343650"/>
              <a:gd name="connsiteY4" fmla="*/ 5582285 h 6419850"/>
              <a:gd name="connsiteX5" fmla="*/ 5884545 w 6343650"/>
              <a:gd name="connsiteY5" fmla="*/ 5572125 h 6419850"/>
              <a:gd name="connsiteX6" fmla="*/ 5843905 w 6343650"/>
              <a:gd name="connsiteY6" fmla="*/ 5561965 h 6419850"/>
              <a:gd name="connsiteX7" fmla="*/ 5478145 w 6343650"/>
              <a:gd name="connsiteY7" fmla="*/ 5541645 h 6419850"/>
              <a:gd name="connsiteX8" fmla="*/ 5356225 w 6343650"/>
              <a:gd name="connsiteY8" fmla="*/ 5531485 h 6419850"/>
              <a:gd name="connsiteX9" fmla="*/ 5305425 w 6343650"/>
              <a:gd name="connsiteY9" fmla="*/ 5521325 h 6419850"/>
              <a:gd name="connsiteX10" fmla="*/ 5264785 w 6343650"/>
              <a:gd name="connsiteY10" fmla="*/ 5511165 h 6419850"/>
              <a:gd name="connsiteX11" fmla="*/ 5163185 w 6343650"/>
              <a:gd name="connsiteY11" fmla="*/ 5521325 h 6419850"/>
              <a:gd name="connsiteX12" fmla="*/ 5132705 w 6343650"/>
              <a:gd name="connsiteY12" fmla="*/ 5511165 h 6419850"/>
              <a:gd name="connsiteX13" fmla="*/ 5071745 w 6343650"/>
              <a:gd name="connsiteY13" fmla="*/ 5490845 h 6419850"/>
              <a:gd name="connsiteX14" fmla="*/ 4970145 w 6343650"/>
              <a:gd name="connsiteY14" fmla="*/ 5470525 h 6419850"/>
              <a:gd name="connsiteX15" fmla="*/ 4909185 w 6343650"/>
              <a:gd name="connsiteY15" fmla="*/ 5450205 h 6419850"/>
              <a:gd name="connsiteX16" fmla="*/ 4848225 w 6343650"/>
              <a:gd name="connsiteY16" fmla="*/ 5399405 h 6419850"/>
              <a:gd name="connsiteX17" fmla="*/ 4817745 w 6343650"/>
              <a:gd name="connsiteY17" fmla="*/ 5379085 h 6419850"/>
              <a:gd name="connsiteX18" fmla="*/ 4787265 w 6343650"/>
              <a:gd name="connsiteY18" fmla="*/ 5368925 h 6419850"/>
              <a:gd name="connsiteX19" fmla="*/ 4634865 w 6343650"/>
              <a:gd name="connsiteY19" fmla="*/ 5338445 h 6419850"/>
              <a:gd name="connsiteX20" fmla="*/ 4604385 w 6343650"/>
              <a:gd name="connsiteY20" fmla="*/ 5348605 h 6419850"/>
              <a:gd name="connsiteX21" fmla="*/ 4573905 w 6343650"/>
              <a:gd name="connsiteY21" fmla="*/ 5358765 h 6419850"/>
              <a:gd name="connsiteX22" fmla="*/ 4482465 w 6343650"/>
              <a:gd name="connsiteY22" fmla="*/ 5389245 h 6419850"/>
              <a:gd name="connsiteX23" fmla="*/ 4462145 w 6343650"/>
              <a:gd name="connsiteY23" fmla="*/ 5419725 h 6419850"/>
              <a:gd name="connsiteX24" fmla="*/ 4431665 w 6343650"/>
              <a:gd name="connsiteY24" fmla="*/ 5440045 h 6419850"/>
              <a:gd name="connsiteX25" fmla="*/ 4401185 w 6343650"/>
              <a:gd name="connsiteY25" fmla="*/ 5643245 h 6419850"/>
              <a:gd name="connsiteX26" fmla="*/ 4380865 w 6343650"/>
              <a:gd name="connsiteY26" fmla="*/ 5714365 h 6419850"/>
              <a:gd name="connsiteX27" fmla="*/ 4370705 w 6343650"/>
              <a:gd name="connsiteY27" fmla="*/ 5744845 h 6419850"/>
              <a:gd name="connsiteX28" fmla="*/ 4340225 w 6343650"/>
              <a:gd name="connsiteY28" fmla="*/ 5836285 h 6419850"/>
              <a:gd name="connsiteX29" fmla="*/ 4319905 w 6343650"/>
              <a:gd name="connsiteY29" fmla="*/ 5866765 h 6419850"/>
              <a:gd name="connsiteX30" fmla="*/ 4279265 w 6343650"/>
              <a:gd name="connsiteY30" fmla="*/ 5927725 h 6419850"/>
              <a:gd name="connsiteX31" fmla="*/ 4269105 w 6343650"/>
              <a:gd name="connsiteY31" fmla="*/ 5958205 h 6419850"/>
              <a:gd name="connsiteX32" fmla="*/ 4248785 w 6343650"/>
              <a:gd name="connsiteY32" fmla="*/ 6019165 h 6419850"/>
              <a:gd name="connsiteX33" fmla="*/ 4228465 w 6343650"/>
              <a:gd name="connsiteY33" fmla="*/ 6120765 h 6419850"/>
              <a:gd name="connsiteX34" fmla="*/ 4218305 w 6343650"/>
              <a:gd name="connsiteY34" fmla="*/ 6232525 h 6419850"/>
              <a:gd name="connsiteX35" fmla="*/ 4197985 w 6343650"/>
              <a:gd name="connsiteY35" fmla="*/ 6384925 h 6419850"/>
              <a:gd name="connsiteX36" fmla="*/ 4195802 w 6343650"/>
              <a:gd name="connsiteY36" fmla="*/ 6419850 h 6419850"/>
              <a:gd name="connsiteX37" fmla="*/ 0 w 6343650"/>
              <a:gd name="connsiteY37" fmla="*/ 6419850 h 641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343650" h="6419850">
                <a:moveTo>
                  <a:pt x="0" y="0"/>
                </a:moveTo>
                <a:lnTo>
                  <a:pt x="6343650" y="0"/>
                </a:lnTo>
                <a:lnTo>
                  <a:pt x="6343650" y="5601676"/>
                </a:lnTo>
                <a:lnTo>
                  <a:pt x="6331585" y="5592445"/>
                </a:lnTo>
                <a:cubicBezTo>
                  <a:pt x="6192732" y="5589058"/>
                  <a:pt x="6053776" y="5588592"/>
                  <a:pt x="5915025" y="5582285"/>
                </a:cubicBezTo>
                <a:cubicBezTo>
                  <a:pt x="5904326" y="5581799"/>
                  <a:pt x="5894843" y="5575067"/>
                  <a:pt x="5884545" y="5572125"/>
                </a:cubicBezTo>
                <a:cubicBezTo>
                  <a:pt x="5871119" y="5568289"/>
                  <a:pt x="5857452" y="5565352"/>
                  <a:pt x="5843905" y="5561965"/>
                </a:cubicBezTo>
                <a:cubicBezTo>
                  <a:pt x="5667185" y="5553550"/>
                  <a:pt x="5639024" y="5553562"/>
                  <a:pt x="5478145" y="5541645"/>
                </a:cubicBezTo>
                <a:cubicBezTo>
                  <a:pt x="5437476" y="5538632"/>
                  <a:pt x="5396727" y="5536250"/>
                  <a:pt x="5356225" y="5531485"/>
                </a:cubicBezTo>
                <a:cubicBezTo>
                  <a:pt x="5339075" y="5529467"/>
                  <a:pt x="5322282" y="5525071"/>
                  <a:pt x="5305425" y="5521325"/>
                </a:cubicBezTo>
                <a:cubicBezTo>
                  <a:pt x="5291794" y="5518296"/>
                  <a:pt x="5278749" y="5511165"/>
                  <a:pt x="5264785" y="5511165"/>
                </a:cubicBezTo>
                <a:cubicBezTo>
                  <a:pt x="5230749" y="5511165"/>
                  <a:pt x="5197052" y="5517938"/>
                  <a:pt x="5163185" y="5521325"/>
                </a:cubicBezTo>
                <a:lnTo>
                  <a:pt x="5132705" y="5511165"/>
                </a:lnTo>
                <a:lnTo>
                  <a:pt x="5071745" y="5490845"/>
                </a:lnTo>
                <a:cubicBezTo>
                  <a:pt x="5038980" y="5479923"/>
                  <a:pt x="5004012" y="5477298"/>
                  <a:pt x="4970145" y="5470525"/>
                </a:cubicBezTo>
                <a:cubicBezTo>
                  <a:pt x="4949142" y="5466324"/>
                  <a:pt x="4928758" y="5458904"/>
                  <a:pt x="4909185" y="5450205"/>
                </a:cubicBezTo>
                <a:cubicBezTo>
                  <a:pt x="4876752" y="5435791"/>
                  <a:pt x="4875569" y="5422192"/>
                  <a:pt x="4848225" y="5399405"/>
                </a:cubicBezTo>
                <a:cubicBezTo>
                  <a:pt x="4838844" y="5391588"/>
                  <a:pt x="4827905" y="5385858"/>
                  <a:pt x="4817745" y="5379085"/>
                </a:cubicBezTo>
                <a:cubicBezTo>
                  <a:pt x="4808834" y="5373144"/>
                  <a:pt x="4797425" y="5372312"/>
                  <a:pt x="4787265" y="5368925"/>
                </a:cubicBezTo>
                <a:cubicBezTo>
                  <a:pt x="4697211" y="5338907"/>
                  <a:pt x="4747593" y="5350970"/>
                  <a:pt x="4634865" y="5338445"/>
                </a:cubicBezTo>
                <a:lnTo>
                  <a:pt x="4604385" y="5348605"/>
                </a:lnTo>
                <a:lnTo>
                  <a:pt x="4573905" y="5358765"/>
                </a:lnTo>
                <a:lnTo>
                  <a:pt x="4482465" y="5389245"/>
                </a:lnTo>
                <a:cubicBezTo>
                  <a:pt x="4472110" y="5395717"/>
                  <a:pt x="4468918" y="5409565"/>
                  <a:pt x="4462145" y="5419725"/>
                </a:cubicBezTo>
                <a:cubicBezTo>
                  <a:pt x="4451985" y="5426498"/>
                  <a:pt x="4440299" y="5431411"/>
                  <a:pt x="4431665" y="5440045"/>
                </a:cubicBezTo>
                <a:cubicBezTo>
                  <a:pt x="4380989" y="5490721"/>
                  <a:pt x="4404341" y="5589592"/>
                  <a:pt x="4401185" y="5643245"/>
                </a:cubicBezTo>
                <a:cubicBezTo>
                  <a:pt x="4386609" y="5686972"/>
                  <a:pt x="4393622" y="5663335"/>
                  <a:pt x="4380865" y="5714365"/>
                </a:cubicBezTo>
                <a:cubicBezTo>
                  <a:pt x="4378268" y="5724755"/>
                  <a:pt x="4374092" y="5734685"/>
                  <a:pt x="4370705" y="5744845"/>
                </a:cubicBezTo>
                <a:lnTo>
                  <a:pt x="4340225" y="5836285"/>
                </a:lnTo>
                <a:cubicBezTo>
                  <a:pt x="4336364" y="5847869"/>
                  <a:pt x="4326678" y="5856605"/>
                  <a:pt x="4319905" y="5866765"/>
                </a:cubicBezTo>
                <a:lnTo>
                  <a:pt x="4279265" y="5927725"/>
                </a:lnTo>
                <a:cubicBezTo>
                  <a:pt x="4273324" y="5936636"/>
                  <a:pt x="4272492" y="5948045"/>
                  <a:pt x="4269105" y="5958205"/>
                </a:cubicBezTo>
                <a:cubicBezTo>
                  <a:pt x="4262332" y="5978525"/>
                  <a:pt x="4254940" y="5998649"/>
                  <a:pt x="4248785" y="6019165"/>
                </a:cubicBezTo>
                <a:cubicBezTo>
                  <a:pt x="4239670" y="6049550"/>
                  <a:pt x="4232009" y="6090645"/>
                  <a:pt x="4228465" y="6120765"/>
                </a:cubicBezTo>
                <a:cubicBezTo>
                  <a:pt x="4224094" y="6157916"/>
                  <a:pt x="4222436" y="6195347"/>
                  <a:pt x="4218305" y="6232525"/>
                </a:cubicBezTo>
                <a:cubicBezTo>
                  <a:pt x="4210291" y="6304653"/>
                  <a:pt x="4204266" y="6309551"/>
                  <a:pt x="4197985" y="6384925"/>
                </a:cubicBezTo>
                <a:lnTo>
                  <a:pt x="4195802" y="6419850"/>
                </a:lnTo>
                <a:lnTo>
                  <a:pt x="0" y="641985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415F2F-228F-C513-09C5-6C3EA1621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044"/>
            <a:ext cx="4067175" cy="3050381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FDFBE892-A3A1-A664-CF0E-3D9B3B7997C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5449753" y="3112860"/>
            <a:ext cx="2346956" cy="2063854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  <a:extLst>
              <a:ext uri="{FF2B5EF4-FFF2-40B4-BE49-F238E27FC236}">
                <a16:creationId xmlns:a16="http://schemas.microsoft.com/office/drawing/2014/main" id="{BF2582B1-5F1C-520F-01ED-EF8BB7A7BB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8251533" y="4480128"/>
            <a:ext cx="2688908" cy="2304303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  <a:extLst>
              <a:ext uri="{FF2B5EF4-FFF2-40B4-BE49-F238E27FC236}">
                <a16:creationId xmlns:a16="http://schemas.microsoft.com/office/drawing/2014/main" id="{F97E0003-F453-D0D9-375E-FB8DFA82756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257432" y="4198059"/>
            <a:ext cx="2430714" cy="2135235"/>
          </a:xfrm>
          <a:prstGeom prst="rect">
            <a:avLst/>
          </a:prstGeom>
        </p:spPr>
      </p:pic>
      <p:pic>
        <p:nvPicPr>
          <p:cNvPr id="18" name="Picture 17">
            <a:hlinkClick r:id="rId15" action="ppaction://hlinksldjump"/>
            <a:extLst>
              <a:ext uri="{FF2B5EF4-FFF2-40B4-BE49-F238E27FC236}">
                <a16:creationId xmlns:a16="http://schemas.microsoft.com/office/drawing/2014/main" id="{F5A9DB52-926D-158E-8DEA-3F037C36AB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1854628" y="1392262"/>
            <a:ext cx="2488625" cy="2157898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  <a:extLst>
              <a:ext uri="{FF2B5EF4-FFF2-40B4-BE49-F238E27FC236}">
                <a16:creationId xmlns:a16="http://schemas.microsoft.com/office/drawing/2014/main" id="{6319CAF0-82BA-97F3-29D0-BC1878AAFE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1" t="29721" r="25555" b="29584"/>
          <a:stretch/>
        </p:blipFill>
        <p:spPr>
          <a:xfrm>
            <a:off x="6355844" y="545561"/>
            <a:ext cx="2413199" cy="2202533"/>
          </a:xfrm>
          <a:prstGeom prst="rect">
            <a:avLst/>
          </a:prstGeom>
        </p:spPr>
      </p:pic>
      <p:sp>
        <p:nvSpPr>
          <p:cNvPr id="20" name="Rectangle: Rounded Corners 19">
            <a:hlinkClick r:id="rId17" action="ppaction://hlinksldjump"/>
            <a:extLst>
              <a:ext uri="{FF2B5EF4-FFF2-40B4-BE49-F238E27FC236}">
                <a16:creationId xmlns:a16="http://schemas.microsoft.com/office/drawing/2014/main" id="{B7A6EC99-D47D-03BA-808C-824AFDC5784A}"/>
              </a:ext>
            </a:extLst>
          </p:cNvPr>
          <p:cNvSpPr/>
          <p:nvPr/>
        </p:nvSpPr>
        <p:spPr>
          <a:xfrm>
            <a:off x="10505440" y="193040"/>
            <a:ext cx="133096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7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5F2FA-E7F3-BEFF-3DEC-1A1925FF1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DD221-60CE-5534-C1DC-AADC385405A2}"/>
              </a:ext>
            </a:extLst>
          </p:cNvPr>
          <p:cNvSpPr txBox="1"/>
          <p:nvPr/>
        </p:nvSpPr>
        <p:spPr>
          <a:xfrm>
            <a:off x="2218677" y="4249012"/>
            <a:ext cx="8133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là Na, em sẽ khuyên bạn không nên nói như vậy và cổ vũ bạn cùng tham gia nhặt rác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8295E-2604-B2BA-2BE4-562EA5D0F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95" y="400133"/>
            <a:ext cx="5106790" cy="354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75DA1068-92D8-4928-3AAC-9C0FCF072BF5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DD3FF0-0676-D700-6373-A2E4C1A653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810323-0352-9B71-2899-015AFCA9F39C}"/>
              </a:ext>
            </a:extLst>
          </p:cNvPr>
          <p:cNvSpPr txBox="1"/>
          <p:nvPr/>
        </p:nvSpPr>
        <p:spPr>
          <a:xfrm>
            <a:off x="2061368" y="4661664"/>
            <a:ext cx="863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Nếu là Tin, em sẽ khuyên bạn không được vào vườn hái hoa vì đó là hành vi không tốt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3F904-D3AA-9CDA-E81E-D98A5D3EE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736" y="956310"/>
            <a:ext cx="4005264" cy="3417234"/>
          </a:xfrm>
          <a:prstGeom prst="rect">
            <a:avLst/>
          </a:prstGeo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71BF5218-7E11-8756-94A6-C8D12EFEB955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E95A46-3375-7433-7787-823646F0EC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FC139D-1BA3-9BDF-7572-7037B4B6F4BE}"/>
              </a:ext>
            </a:extLst>
          </p:cNvPr>
          <p:cNvSpPr txBox="1"/>
          <p:nvPr/>
        </p:nvSpPr>
        <p:spPr>
          <a:xfrm>
            <a:off x="2440305" y="1134725"/>
            <a:ext cx="74885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gửi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37589D-3D3F-E601-77FB-06F5A5C570A9}"/>
              </a:ext>
            </a:extLst>
          </p:cNvPr>
          <p:cNvSpPr txBox="1"/>
          <p:nvPr/>
        </p:nvSpPr>
        <p:spPr>
          <a:xfrm>
            <a:off x="2082800" y="3699678"/>
            <a:ext cx="85150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nên giúp đỡ ông cụ. Sau khi đọc thư giúp ông, bạn hoàn toàn có thể tiếp tục chơi.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B215B16-7AE4-E66B-F971-CD2E8C047FA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1941" y="2600810"/>
            <a:ext cx="2474595" cy="2207727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FC1D5FA7-D750-6D30-FAE6-85A7F85A2029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3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9874BD-EF92-05ED-4E0C-BA6835D87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5875C1-2982-85FE-1CA8-AD825507B341}"/>
              </a:ext>
            </a:extLst>
          </p:cNvPr>
          <p:cNvSpPr txBox="1"/>
          <p:nvPr/>
        </p:nvSpPr>
        <p:spPr>
          <a:xfrm>
            <a:off x="2976567" y="1155605"/>
            <a:ext cx="6925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4: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khóa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kệ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DAD35-AC10-4063-0DE5-F35735C55BE4}"/>
              </a:ext>
            </a:extLst>
          </p:cNvPr>
          <p:cNvSpPr txBox="1"/>
          <p:nvPr/>
        </p:nvSpPr>
        <p:spPr>
          <a:xfrm>
            <a:off x="1927860" y="3669344"/>
            <a:ext cx="86157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Cốm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nhắc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sang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nếu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82A1F365-868A-058E-BC69-91FD768E4A41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E9F35A-5C5A-651C-B6D3-BAE49DC77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42" t="7375" r="3932" b="512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81791-8F94-AD64-C44B-3DFEF8DCD30E}"/>
              </a:ext>
            </a:extLst>
          </p:cNvPr>
          <p:cNvSpPr txBox="1"/>
          <p:nvPr/>
        </p:nvSpPr>
        <p:spPr>
          <a:xfrm>
            <a:off x="3037527" y="997565"/>
            <a:ext cx="6925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Lan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01F9E-353A-397B-A81D-D2C912BD6241}"/>
              </a:ext>
            </a:extLst>
          </p:cNvPr>
          <p:cNvSpPr txBox="1"/>
          <p:nvPr/>
        </p:nvSpPr>
        <p:spPr>
          <a:xfrm>
            <a:off x="3071817" y="3252568"/>
            <a:ext cx="74437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Khuyên Na nên biết cảm thông, chia sẻ với những người có hoàn cảnh khó khăn hơn mình và đóng góp một phần nhỏ để giúp đỡ em.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44EBA11-A86D-5FE9-8369-772020D018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255" y="2565250"/>
            <a:ext cx="2474595" cy="2207727"/>
          </a:xfrm>
          <a:prstGeom prst="rect">
            <a:avLst/>
          </a:prstGeom>
        </p:spPr>
      </p:pic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1E2AD0BE-2B02-CA39-8C12-6BCC31C7BE62}"/>
              </a:ext>
            </a:extLst>
          </p:cNvPr>
          <p:cNvSpPr/>
          <p:nvPr/>
        </p:nvSpPr>
        <p:spPr>
          <a:xfrm>
            <a:off x="331470" y="6000750"/>
            <a:ext cx="1405890" cy="66294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4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FB2CB6-83C2-FB38-BF82-BFFBFB7E675A}"/>
              </a:ext>
            </a:extLst>
          </p:cNvPr>
          <p:cNvGrpSpPr/>
          <p:nvPr/>
        </p:nvGrpSpPr>
        <p:grpSpPr>
          <a:xfrm>
            <a:off x="-548875" y="5243789"/>
            <a:ext cx="13170267" cy="3256343"/>
            <a:chOff x="-823313" y="7865683"/>
            <a:chExt cx="19755401" cy="488451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1D3A992-BCCA-38DC-9FD3-A011E48049E3}"/>
                </a:ext>
              </a:extLst>
            </p:cNvPr>
            <p:cNvSpPr/>
            <p:nvPr/>
          </p:nvSpPr>
          <p:spPr>
            <a:xfrm>
              <a:off x="9144000" y="7865683"/>
              <a:ext cx="9788088" cy="4842634"/>
            </a:xfrm>
            <a:custGeom>
              <a:avLst/>
              <a:gdLst/>
              <a:ahLst/>
              <a:cxnLst/>
              <a:rect l="l" t="t" r="r" b="b"/>
              <a:pathLst>
                <a:path w="9788088" h="4842634">
                  <a:moveTo>
                    <a:pt x="0" y="0"/>
                  </a:moveTo>
                  <a:lnTo>
                    <a:pt x="9788088" y="0"/>
                  </a:lnTo>
                  <a:lnTo>
                    <a:pt x="9788088" y="4842634"/>
                  </a:lnTo>
                  <a:lnTo>
                    <a:pt x="0" y="4842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825" b="-4825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25A5E8F-217D-A5B7-CA9E-783D9987E553}"/>
                </a:ext>
              </a:extLst>
            </p:cNvPr>
            <p:cNvSpPr/>
            <p:nvPr/>
          </p:nvSpPr>
          <p:spPr>
            <a:xfrm>
              <a:off x="-823313" y="7907563"/>
              <a:ext cx="10840082" cy="4842634"/>
            </a:xfrm>
            <a:custGeom>
              <a:avLst/>
              <a:gdLst/>
              <a:ahLst/>
              <a:cxnLst/>
              <a:rect l="l" t="t" r="r" b="b"/>
              <a:pathLst>
                <a:path w="10840082" h="4842634">
                  <a:moveTo>
                    <a:pt x="0" y="0"/>
                  </a:moveTo>
                  <a:lnTo>
                    <a:pt x="10840082" y="0"/>
                  </a:lnTo>
                  <a:lnTo>
                    <a:pt x="10840082" y="4842634"/>
                  </a:lnTo>
                  <a:lnTo>
                    <a:pt x="0" y="4842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0718" b="-10718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CBCBA21-27FF-E45D-B039-A3959E9DA20B}"/>
              </a:ext>
            </a:extLst>
          </p:cNvPr>
          <p:cNvSpPr/>
          <p:nvPr/>
        </p:nvSpPr>
        <p:spPr>
          <a:xfrm flipH="1">
            <a:off x="297179" y="4462454"/>
            <a:ext cx="1990067" cy="2743200"/>
          </a:xfrm>
          <a:custGeom>
            <a:avLst/>
            <a:gdLst/>
            <a:ahLst/>
            <a:cxnLst/>
            <a:rect l="l" t="t" r="r" b="b"/>
            <a:pathLst>
              <a:path w="2985100" h="4114800">
                <a:moveTo>
                  <a:pt x="2985100" y="0"/>
                </a:moveTo>
                <a:lnTo>
                  <a:pt x="0" y="0"/>
                </a:lnTo>
                <a:lnTo>
                  <a:pt x="0" y="4114800"/>
                </a:lnTo>
                <a:lnTo>
                  <a:pt x="2985100" y="4114800"/>
                </a:lnTo>
                <a:lnTo>
                  <a:pt x="29851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1842441-824C-1D98-2DDD-738EFB989F18}"/>
              </a:ext>
            </a:extLst>
          </p:cNvPr>
          <p:cNvSpPr/>
          <p:nvPr/>
        </p:nvSpPr>
        <p:spPr>
          <a:xfrm rot="-913013">
            <a:off x="9814159" y="4656801"/>
            <a:ext cx="1697297" cy="1620147"/>
          </a:xfrm>
          <a:custGeom>
            <a:avLst/>
            <a:gdLst/>
            <a:ahLst/>
            <a:cxnLst/>
            <a:rect l="l" t="t" r="r" b="b"/>
            <a:pathLst>
              <a:path w="2545946" h="2430221">
                <a:moveTo>
                  <a:pt x="0" y="0"/>
                </a:moveTo>
                <a:lnTo>
                  <a:pt x="2545946" y="0"/>
                </a:lnTo>
                <a:lnTo>
                  <a:pt x="2545946" y="2430221"/>
                </a:lnTo>
                <a:lnTo>
                  <a:pt x="0" y="24302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C67E6B1-EB29-A364-0227-BBEF38DFFFAF}"/>
              </a:ext>
            </a:extLst>
          </p:cNvPr>
          <p:cNvSpPr/>
          <p:nvPr/>
        </p:nvSpPr>
        <p:spPr>
          <a:xfrm rot="1251871">
            <a:off x="2359692" y="5500880"/>
            <a:ext cx="1409587" cy="666350"/>
          </a:xfrm>
          <a:custGeom>
            <a:avLst/>
            <a:gdLst/>
            <a:ahLst/>
            <a:cxnLst/>
            <a:rect l="l" t="t" r="r" b="b"/>
            <a:pathLst>
              <a:path w="2114380" h="999525">
                <a:moveTo>
                  <a:pt x="0" y="0"/>
                </a:moveTo>
                <a:lnTo>
                  <a:pt x="2114380" y="0"/>
                </a:lnTo>
                <a:lnTo>
                  <a:pt x="2114380" y="999525"/>
                </a:lnTo>
                <a:lnTo>
                  <a:pt x="0" y="9995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18BAA1B-6B9F-A495-6947-BA9641AA0325}"/>
              </a:ext>
            </a:extLst>
          </p:cNvPr>
          <p:cNvSpPr/>
          <p:nvPr/>
        </p:nvSpPr>
        <p:spPr>
          <a:xfrm>
            <a:off x="9771997" y="490034"/>
            <a:ext cx="1781620" cy="1726551"/>
          </a:xfrm>
          <a:custGeom>
            <a:avLst/>
            <a:gdLst/>
            <a:ahLst/>
            <a:cxnLst/>
            <a:rect l="l" t="t" r="r" b="b"/>
            <a:pathLst>
              <a:path w="2672430" h="2589827">
                <a:moveTo>
                  <a:pt x="0" y="0"/>
                </a:moveTo>
                <a:lnTo>
                  <a:pt x="2672430" y="0"/>
                </a:lnTo>
                <a:lnTo>
                  <a:pt x="2672430" y="2589828"/>
                </a:lnTo>
                <a:lnTo>
                  <a:pt x="0" y="25898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A8BEAE4E-D375-7EAD-21AC-6145B3571564}"/>
              </a:ext>
            </a:extLst>
          </p:cNvPr>
          <p:cNvSpPr/>
          <p:nvPr/>
        </p:nvSpPr>
        <p:spPr>
          <a:xfrm rot="-1555389">
            <a:off x="8381576" y="841093"/>
            <a:ext cx="1690241" cy="365707"/>
          </a:xfrm>
          <a:custGeom>
            <a:avLst/>
            <a:gdLst/>
            <a:ahLst/>
            <a:cxnLst/>
            <a:rect l="l" t="t" r="r" b="b"/>
            <a:pathLst>
              <a:path w="2535361" h="548560">
                <a:moveTo>
                  <a:pt x="0" y="0"/>
                </a:moveTo>
                <a:lnTo>
                  <a:pt x="2535361" y="0"/>
                </a:lnTo>
                <a:lnTo>
                  <a:pt x="2535361" y="548560"/>
                </a:lnTo>
                <a:lnTo>
                  <a:pt x="0" y="5485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0AA77D5-8730-0651-1501-59F97AD550E9}"/>
              </a:ext>
            </a:extLst>
          </p:cNvPr>
          <p:cNvSpPr/>
          <p:nvPr/>
        </p:nvSpPr>
        <p:spPr>
          <a:xfrm>
            <a:off x="297179" y="97805"/>
            <a:ext cx="2464028" cy="2396827"/>
          </a:xfrm>
          <a:custGeom>
            <a:avLst/>
            <a:gdLst/>
            <a:ahLst/>
            <a:cxnLst/>
            <a:rect l="l" t="t" r="r" b="b"/>
            <a:pathLst>
              <a:path w="3696042" h="3595241">
                <a:moveTo>
                  <a:pt x="0" y="0"/>
                </a:moveTo>
                <a:lnTo>
                  <a:pt x="3696042" y="0"/>
                </a:lnTo>
                <a:lnTo>
                  <a:pt x="3696042" y="3595241"/>
                </a:lnTo>
                <a:lnTo>
                  <a:pt x="0" y="35952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536A868E-8976-3785-1A6F-666ECE2D10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2" y="170369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4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6FA0B6-B332-1B92-AD30-88675D11C283}"/>
              </a:ext>
            </a:extLst>
          </p:cNvPr>
          <p:cNvSpPr/>
          <p:nvPr/>
        </p:nvSpPr>
        <p:spPr>
          <a:xfrm>
            <a:off x="2990850" y="2344843"/>
            <a:ext cx="83134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GB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2475B5-4EB3-86DF-3979-33E387BCB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0" y="1054377"/>
            <a:ext cx="8178800" cy="1065689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799C0C2F-4638-DEC6-708F-E996932938F8}"/>
              </a:ext>
            </a:extLst>
          </p:cNvPr>
          <p:cNvSpPr/>
          <p:nvPr/>
        </p:nvSpPr>
        <p:spPr>
          <a:xfrm flipH="1">
            <a:off x="300835" y="2616200"/>
            <a:ext cx="2498203" cy="3200400"/>
          </a:xfrm>
          <a:custGeom>
            <a:avLst/>
            <a:gdLst/>
            <a:ahLst/>
            <a:cxnLst/>
            <a:rect l="l" t="t" r="r" b="b"/>
            <a:pathLst>
              <a:path w="2985100" h="4114800">
                <a:moveTo>
                  <a:pt x="2985100" y="0"/>
                </a:moveTo>
                <a:lnTo>
                  <a:pt x="0" y="0"/>
                </a:lnTo>
                <a:lnTo>
                  <a:pt x="0" y="4114800"/>
                </a:lnTo>
                <a:lnTo>
                  <a:pt x="2985100" y="4114800"/>
                </a:lnTo>
                <a:lnTo>
                  <a:pt x="29851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D2AC17F-C17E-5AD3-84F8-F46A66DB5936}"/>
              </a:ext>
            </a:extLst>
          </p:cNvPr>
          <p:cNvSpPr/>
          <p:nvPr/>
        </p:nvSpPr>
        <p:spPr>
          <a:xfrm>
            <a:off x="233101" y="203755"/>
            <a:ext cx="1798899" cy="1701245"/>
          </a:xfrm>
          <a:custGeom>
            <a:avLst/>
            <a:gdLst/>
            <a:ahLst/>
            <a:cxnLst/>
            <a:rect l="l" t="t" r="r" b="b"/>
            <a:pathLst>
              <a:path w="3696042" h="3595241">
                <a:moveTo>
                  <a:pt x="0" y="0"/>
                </a:moveTo>
                <a:lnTo>
                  <a:pt x="3696042" y="0"/>
                </a:lnTo>
                <a:lnTo>
                  <a:pt x="3696042" y="3595241"/>
                </a:lnTo>
                <a:lnTo>
                  <a:pt x="0" y="35952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471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34448-C75D-8F9D-2E12-654827CB9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550" y="1692288"/>
            <a:ext cx="7834039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974" y="-1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3" y="970484"/>
            <a:ext cx="2198451" cy="19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51" y="3334619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0" y="2018371"/>
            <a:ext cx="1505792" cy="1783674"/>
          </a:xfrm>
          <a:prstGeom prst="rect">
            <a:avLst/>
          </a:prstGeom>
        </p:spPr>
      </p:pic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7B2C2430-11CC-4C1C-A343-ED1DF823C0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758851" y="3401199"/>
            <a:ext cx="838054" cy="98090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C0719C7-CB19-4702-A709-5E6FB23749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7424982" y="2140071"/>
            <a:ext cx="1505792" cy="1783674"/>
          </a:xfrm>
          <a:prstGeom prst="rect">
            <a:avLst/>
          </a:prstGeom>
        </p:spPr>
      </p:pic>
      <p:pic>
        <p:nvPicPr>
          <p:cNvPr id="41" name="Picture 40">
            <a:hlinkClick r:id="rId9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7991" y="3334619"/>
            <a:ext cx="838054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0" y="2018371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0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088" y="2442782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4"/>
            <a:ext cx="1505792" cy="1783674"/>
          </a:xfrm>
          <a:prstGeom prst="rect">
            <a:avLst/>
          </a:prstGeom>
        </p:spPr>
      </p:pic>
      <p:pic>
        <p:nvPicPr>
          <p:cNvPr id="45" name="Picture 44">
            <a:hlinkClick r:id="rId11" action="ppaction://hlinksldjump"/>
            <a:extLst>
              <a:ext uri="{FF2B5EF4-FFF2-40B4-BE49-F238E27FC236}">
                <a16:creationId xmlns:a16="http://schemas.microsoft.com/office/drawing/2014/main" id="{68DB85B5-40C7-422B-AC40-B33B1BFAE6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6761439" y="1991233"/>
            <a:ext cx="838054" cy="9809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5E1A81-31BF-4BE5-98C1-0D747155B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462998" y="674985"/>
            <a:ext cx="1505792" cy="1783674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17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36" y="255689"/>
            <a:ext cx="1939935" cy="1762682"/>
          </a:xfrm>
          <a:prstGeom prst="rect">
            <a:avLst/>
          </a:prstGeom>
        </p:spPr>
      </p:pic>
      <p:sp>
        <p:nvSpPr>
          <p:cNvPr id="2" name="Rectangle: Rounded Corners 1">
            <a:hlinkClick r:id="rId14" action="ppaction://hlinksldjump"/>
            <a:extLst>
              <a:ext uri="{FF2B5EF4-FFF2-40B4-BE49-F238E27FC236}">
                <a16:creationId xmlns:a16="http://schemas.microsoft.com/office/drawing/2014/main" id="{636FC967-108F-ABDC-0FDE-5B54F209E47B}"/>
              </a:ext>
            </a:extLst>
          </p:cNvPr>
          <p:cNvSpPr/>
          <p:nvPr/>
        </p:nvSpPr>
        <p:spPr>
          <a:xfrm>
            <a:off x="10481310" y="194310"/>
            <a:ext cx="1314450" cy="3657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Học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408562" y="369651"/>
            <a:ext cx="9241276" cy="18134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ca?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1595742" y="3152734"/>
            <a:ext cx="8634108" cy="216221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ca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niềm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408562" y="369651"/>
            <a:ext cx="9241276" cy="20535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giềng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795642" y="3404194"/>
            <a:ext cx="8748408" cy="185360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ủi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</a:p>
        </p:txBody>
      </p:sp>
      <p:sp>
        <p:nvSpPr>
          <p:cNvPr id="7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rủ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chuông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trêu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chọc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1028700" y="3472774"/>
            <a:ext cx="8608169" cy="211649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Khuyên bạn An không nên làm vậy vì sẽ gây phiền cho hàng xóm.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7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408562" y="369651"/>
            <a:ext cx="9241276" cy="26459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407022" y="3404194"/>
            <a:ext cx="9605658" cy="157928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Tôn trọng hàng xóm.</a:t>
            </a: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8" y="0"/>
            <a:ext cx="12746457" cy="7185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3B3792-CDF7-445C-BCE6-541830DD0F16}"/>
              </a:ext>
            </a:extLst>
          </p:cNvPr>
          <p:cNvSpPr/>
          <p:nvPr/>
        </p:nvSpPr>
        <p:spPr>
          <a:xfrm>
            <a:off x="408562" y="369651"/>
            <a:ext cx="9672698" cy="20877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6: 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nhìn thấy bạn đang khắc tên lên tường, em sẽ?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880110" y="3472774"/>
            <a:ext cx="9646920" cy="1579286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 bạn đừng khắc tên lên tường để giữ gìn di tích, thắng cảnh.</a:t>
            </a:r>
            <a:endParaRPr lang="vi-VN" sz="4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453</Words>
  <Application>Microsoft Office PowerPoint</Application>
  <PresentationFormat>Widescreen</PresentationFormat>
  <Paragraphs>30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#9Slide06 SVNDope Script</vt:lpstr>
      <vt:lpstr>Arial</vt:lpstr>
      <vt:lpstr>Calibri</vt:lpstr>
      <vt:lpstr>Cambria</vt:lpstr>
      <vt:lpstr>SVN-Newton</vt:lpstr>
      <vt:lpstr>Times New Roman</vt:lpstr>
      <vt:lpstr>字魂59号-创粗黑</vt:lpstr>
      <vt:lpstr>Office 主题</vt:lpstr>
      <vt:lpstr>1_Office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2022-08-11T22:54:19Z</dcterms:created>
  <dcterms:modified xsi:type="dcterms:W3CDTF">2025-11-12T15:12:18Z</dcterms:modified>
</cp:coreProperties>
</file>