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810" r:id="rId3"/>
    <p:sldMasterId id="2147483816" r:id="rId4"/>
    <p:sldMasterId id="2147483822" r:id="rId5"/>
    <p:sldMasterId id="2147483869" r:id="rId6"/>
  </p:sldMasterIdLst>
  <p:notesMasterIdLst>
    <p:notesMasterId r:id="rId16"/>
  </p:notesMasterIdLst>
  <p:sldIdLst>
    <p:sldId id="2654" r:id="rId7"/>
    <p:sldId id="260" r:id="rId8"/>
    <p:sldId id="262" r:id="rId9"/>
    <p:sldId id="256" r:id="rId10"/>
    <p:sldId id="257" r:id="rId11"/>
    <p:sldId id="2671" r:id="rId12"/>
    <p:sldId id="2672" r:id="rId13"/>
    <p:sldId id="2673" r:id="rId14"/>
    <p:sldId id="26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B76C-8EE9-4608-83BB-95D185E5644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0922-252C-4E06-AAD1-BED6D2CE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B71A-B2C0-69C5-37AA-74A2DF28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C2A1B-64C8-BCE0-C300-713B25F6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4DA98-A9B2-F009-4E70-5D639D9F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B181-4CDA-2408-CF03-6BA3191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4352-12DD-BE00-35B7-2E07546C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6BF3-732D-4FD3-0076-1E0CCF9B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0488-B80A-BAE7-9E61-313AB7BE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4E9B-D6CC-379B-BE63-E9FD5D12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A19D8-9E8E-64BB-9FAD-8D46B99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9F57D-6E97-ECCB-B91D-D0E1B58A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2434-89CA-C4CA-887A-15F2DE3C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7FED6-7FEC-C924-5FA5-21C1A0BAD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94DA8-4069-590B-915D-4AB7E79E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64E6-0D87-C6DF-AC23-E0309C2B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8869C-7E6A-0821-25A6-E1587C25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0B73-92A2-C343-F149-25D26EB4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740A-1D65-A995-76E8-32CEB0E5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0087F-50AC-8CA0-1139-6CFF36CD6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4C9A-A211-A9B2-2729-099E6D7E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6B3A-993A-E6BF-7E1A-C7A3F0A7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C437C-1B6C-369F-609F-C96635C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3863-6E22-A917-2CA3-C30FACCE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8307A-60FC-98F1-E52A-5232B574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9077F-6378-BFED-F83D-F0699D2F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747AC-AEA8-3226-707A-E02151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2520A-EA8C-5D43-CD42-93DA7716B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D0F7D-A3D2-AE7B-AE06-5A63555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CF21A-40DA-A9C2-5764-3F54D0E3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2C231-0441-AC0D-DA5C-320F89B1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0735-ACDE-244E-C64A-DA2374C2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FEB5A-4178-4772-1ECF-AD5D1613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85C9E-8754-B9BE-942F-6B4AC806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0AACA-2C5F-F034-1F04-0432A17C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A3B11-D789-5199-E039-6157AF38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180F-DD26-0667-BCA4-0AA8BD1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BE042-DA17-D242-8FD5-0BAE3015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5D94-9870-9457-5FEC-0D6CD15B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9FFB-6519-A997-45CA-29AF9C3A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3DBF9-426E-74FA-203A-D85AB58C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24DC4-873C-C383-6F2B-ECACBE4A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0528F-89C8-849A-574E-51BC3855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E039B-9600-C032-16D9-668C81CF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7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5A24-6CD2-DDAA-79E1-747A20D7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EE43C-189B-7911-2C31-112AB5F89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C87F-0D75-ED8E-0DCA-622E3ED0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E88E3-51F5-6A88-F45E-313BA2B3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EF91B-0F1C-2368-401A-831BA0FC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89E1F-4CB5-4AFE-71BF-92A6D03F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6DE4-5331-5329-17E8-8F7DE02C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65800-7AE0-5E08-FA76-21E849516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4175-9D06-1E34-1409-6D3A0DF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94240-5D78-D991-3A8F-3C0BC093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FAB50-941E-6B27-7ECA-8CFA6E44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46597-0D5D-B046-2326-49B1098A6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45311-CFE3-E583-B402-7AC075BD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740F-5446-F528-CCF7-0284516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0D958-9D3F-F166-AB06-DCC92549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72736-1C3D-6305-3875-C09F8B50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2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4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9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1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7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9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4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3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4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81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0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8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0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15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28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3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4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7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4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7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7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6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8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3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8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6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artoon of a landscape with a river and houses&#10;&#10;Description automatically generated">
            <a:extLst>
              <a:ext uri="{FF2B5EF4-FFF2-40B4-BE49-F238E27FC236}">
                <a16:creationId xmlns:a16="http://schemas.microsoft.com/office/drawing/2014/main" id="{BA915CF0-1040-D4EB-A750-BD18F6B4B6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44DB42CA-D390-EB49-0A38-C6647E01C97D}"/>
              </a:ext>
            </a:extLst>
          </p:cNvPr>
          <p:cNvSpPr/>
          <p:nvPr userDrawn="1"/>
        </p:nvSpPr>
        <p:spPr>
          <a:xfrm>
            <a:off x="152400" y="177800"/>
            <a:ext cx="11836400" cy="6553200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754600"/>
                      <a:gd name="connsiteY0" fmla="*/ 1638333 h 9829800"/>
                      <a:gd name="connsiteX1" fmla="*/ 1638333 w 17754600"/>
                      <a:gd name="connsiteY1" fmla="*/ 0 h 9829800"/>
                      <a:gd name="connsiteX2" fmla="*/ 16116267 w 17754600"/>
                      <a:gd name="connsiteY2" fmla="*/ 0 h 9829800"/>
                      <a:gd name="connsiteX3" fmla="*/ 17754600 w 17754600"/>
                      <a:gd name="connsiteY3" fmla="*/ 1638333 h 9829800"/>
                      <a:gd name="connsiteX4" fmla="*/ 17754600 w 17754600"/>
                      <a:gd name="connsiteY4" fmla="*/ 8191467 h 9829800"/>
                      <a:gd name="connsiteX5" fmla="*/ 16116267 w 17754600"/>
                      <a:gd name="connsiteY5" fmla="*/ 9829800 h 9829800"/>
                      <a:gd name="connsiteX6" fmla="*/ 1638333 w 17754600"/>
                      <a:gd name="connsiteY6" fmla="*/ 9829800 h 9829800"/>
                      <a:gd name="connsiteX7" fmla="*/ 0 w 17754600"/>
                      <a:gd name="connsiteY7" fmla="*/ 8191467 h 9829800"/>
                      <a:gd name="connsiteX8" fmla="*/ 0 w 17754600"/>
                      <a:gd name="connsiteY8" fmla="*/ 1638333 h 982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54600" h="9829800" fill="none" extrusionOk="0">
                        <a:moveTo>
                          <a:pt x="0" y="1638333"/>
                        </a:moveTo>
                        <a:cubicBezTo>
                          <a:pt x="-80929" y="720417"/>
                          <a:pt x="766864" y="27280"/>
                          <a:pt x="1638333" y="0"/>
                        </a:cubicBezTo>
                        <a:cubicBezTo>
                          <a:pt x="7446547" y="130954"/>
                          <a:pt x="10639221" y="43574"/>
                          <a:pt x="16116267" y="0"/>
                        </a:cubicBezTo>
                        <a:cubicBezTo>
                          <a:pt x="17086820" y="101241"/>
                          <a:pt x="17804827" y="795032"/>
                          <a:pt x="17754600" y="1638333"/>
                        </a:cubicBezTo>
                        <a:cubicBezTo>
                          <a:pt x="17604161" y="4479276"/>
                          <a:pt x="17840479" y="6641551"/>
                          <a:pt x="17754600" y="8191467"/>
                        </a:cubicBezTo>
                        <a:cubicBezTo>
                          <a:pt x="17684786" y="9107757"/>
                          <a:pt x="16955169" y="9784314"/>
                          <a:pt x="16116267" y="9829800"/>
                        </a:cubicBezTo>
                        <a:cubicBezTo>
                          <a:pt x="10228883" y="9984997"/>
                          <a:pt x="8325966" y="9992820"/>
                          <a:pt x="1638333" y="9829800"/>
                        </a:cubicBezTo>
                        <a:cubicBezTo>
                          <a:pt x="743911" y="9689070"/>
                          <a:pt x="-141850" y="9179121"/>
                          <a:pt x="0" y="8191467"/>
                        </a:cubicBezTo>
                        <a:cubicBezTo>
                          <a:pt x="64656" y="5785823"/>
                          <a:pt x="-17807" y="4277914"/>
                          <a:pt x="0" y="1638333"/>
                        </a:cubicBezTo>
                        <a:close/>
                      </a:path>
                      <a:path w="17754600" h="9829800" stroke="0" extrusionOk="0">
                        <a:moveTo>
                          <a:pt x="0" y="1638333"/>
                        </a:moveTo>
                        <a:cubicBezTo>
                          <a:pt x="-110639" y="665262"/>
                          <a:pt x="612528" y="45405"/>
                          <a:pt x="1638333" y="0"/>
                        </a:cubicBezTo>
                        <a:cubicBezTo>
                          <a:pt x="6019317" y="132882"/>
                          <a:pt x="13012464" y="-84951"/>
                          <a:pt x="16116267" y="0"/>
                        </a:cubicBezTo>
                        <a:cubicBezTo>
                          <a:pt x="16908744" y="109715"/>
                          <a:pt x="17732992" y="852941"/>
                          <a:pt x="17754600" y="1638333"/>
                        </a:cubicBezTo>
                        <a:cubicBezTo>
                          <a:pt x="17774787" y="4150381"/>
                          <a:pt x="17907080" y="6898387"/>
                          <a:pt x="17754600" y="8191467"/>
                        </a:cubicBezTo>
                        <a:cubicBezTo>
                          <a:pt x="17865589" y="9109460"/>
                          <a:pt x="17036173" y="9798765"/>
                          <a:pt x="16116267" y="9829800"/>
                        </a:cubicBezTo>
                        <a:cubicBezTo>
                          <a:pt x="9165817" y="9917439"/>
                          <a:pt x="6545266" y="9757121"/>
                          <a:pt x="1638333" y="9829800"/>
                        </a:cubicBezTo>
                        <a:cubicBezTo>
                          <a:pt x="729009" y="9786903"/>
                          <a:pt x="-86991" y="9217185"/>
                          <a:pt x="0" y="8191467"/>
                        </a:cubicBezTo>
                        <a:cubicBezTo>
                          <a:pt x="-38581" y="7291885"/>
                          <a:pt x="63341" y="4165998"/>
                          <a:pt x="0" y="163833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9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9.png"/><Relationship Id="rId4" Type="http://schemas.microsoft.com/office/2007/relationships/media" Target="../media/media2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9.png"/><Relationship Id="rId4" Type="http://schemas.microsoft.com/office/2007/relationships/media" Target="../media/media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0.png"/><Relationship Id="rId5" Type="http://schemas.microsoft.com/office/2007/relationships/media" Target="../media/media6.mp3"/><Relationship Id="rId10" Type="http://schemas.openxmlformats.org/officeDocument/2006/relationships/image" Target="../media/image12.gif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76EF0D-F073-992A-9597-ABC60F1BEC94}"/>
              </a:ext>
            </a:extLst>
          </p:cNvPr>
          <p:cNvSpPr/>
          <p:nvPr/>
        </p:nvSpPr>
        <p:spPr>
          <a:xfrm>
            <a:off x="121919" y="200804"/>
            <a:ext cx="11355847" cy="576326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B58603C-BD37-60DC-DAEF-F5A38C7B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69" y="449398"/>
            <a:ext cx="11505062" cy="2979602"/>
          </a:xfrm>
          <a:prstGeom prst="rect">
            <a:avLst/>
          </a:prstGeom>
        </p:spPr>
      </p:pic>
      <p:pic>
        <p:nvPicPr>
          <p:cNvPr id="3" name="Picture 2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7D4F389A-C296-749B-FDA4-A3E05CF22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8" b="99108" l="9980" r="89970">
                        <a14:foregroundMark x1="16109" y1="80178" x2="16109" y2="80178"/>
                        <a14:foregroundMark x1="35410" y1="89594" x2="66211" y2="93558"/>
                        <a14:foregroundMark x1="67123" y1="99405" x2="67123" y2="99405"/>
                        <a14:foregroundMark x1="65198" y1="24975" x2="65198" y2="24975"/>
                        <a14:foregroundMark x1="68794" y1="19326" x2="68794" y2="19326"/>
                        <a14:foregroundMark x1="67528" y1="19128" x2="69453" y2="19326"/>
                        <a14:foregroundMark x1="39159" y1="28444" x2="37589" y2="40337"/>
                        <a14:foregroundMark x1="46809" y1="76115" x2="51570" y2="71259"/>
                        <a14:foregroundMark x1="15856" y1="79187" x2="20010" y2="7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" t="18342"/>
          <a:stretch/>
        </p:blipFill>
        <p:spPr>
          <a:xfrm>
            <a:off x="-391169" y="3919295"/>
            <a:ext cx="5530503" cy="22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7021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69410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73257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4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156292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nhau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588174" y="583273"/>
              <a:ext cx="903375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1: Đường kính có độ dài gấp mấy lần bán kính?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2172241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10630" y="210405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189314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1801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trụ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365144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Khối lập phương</a:t>
              </a:r>
              <a:endParaRPr kumimoji="0" lang="zh-CN" altLang="en-US" sz="40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26545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giác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2056007" y="657701"/>
              <a:ext cx="8366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2: Khối gì có tất cả các mặt đều vuông?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81041" y="2134786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431401" y="215541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ớp 3">
            <a:hlinkClick r:id="" action="ppaction://media"/>
            <a:extLst>
              <a:ext uri="{FF2B5EF4-FFF2-40B4-BE49-F238E27FC236}">
                <a16:creationId xmlns:a16="http://schemas.microsoft.com/office/drawing/2014/main" id="{80555A3A-96F0-4B8C-0EF7-4FA3F4C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9E000-AD96-851F-FC5A-B202E8F73697}"/>
              </a:ext>
            </a:extLst>
          </p:cNvPr>
          <p:cNvSpPr txBox="1"/>
          <p:nvPr/>
        </p:nvSpPr>
        <p:spPr>
          <a:xfrm>
            <a:off x="4603898" y="2413591"/>
            <a:ext cx="282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1ABB4-0E78-B134-C13B-9F37AFB60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022601"/>
            <a:ext cx="2416048" cy="383032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3FAD4D-B9DA-21DA-50A5-0E5B3C6DEE8E}"/>
              </a:ext>
            </a:extLst>
          </p:cNvPr>
          <p:cNvSpPr/>
          <p:nvPr/>
        </p:nvSpPr>
        <p:spPr>
          <a:xfrm>
            <a:off x="4267200" y="482600"/>
            <a:ext cx="4815840" cy="10820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+ 12 + 12 = 36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5DD2447-A1CA-D3C3-6665-3505A1759CF1}"/>
              </a:ext>
            </a:extLst>
          </p:cNvPr>
          <p:cNvSpPr/>
          <p:nvPr/>
        </p:nvSpPr>
        <p:spPr>
          <a:xfrm>
            <a:off x="711200" y="1854200"/>
            <a:ext cx="2915920" cy="920260"/>
          </a:xfrm>
          <a:prstGeom prst="wedgeRoundRectCallout">
            <a:avLst>
              <a:gd name="adj1" fmla="val -27399"/>
              <a:gd name="adj2" fmla="val 73407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A31070-3935-ED5C-8EEB-64734627999C}"/>
              </a:ext>
            </a:extLst>
          </p:cNvPr>
          <p:cNvSpPr/>
          <p:nvPr/>
        </p:nvSpPr>
        <p:spPr>
          <a:xfrm>
            <a:off x="3931920" y="2514600"/>
            <a:ext cx="4968240" cy="29362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18685-7AB0-A596-81D3-B1F3B4508F95}"/>
              </a:ext>
            </a:extLst>
          </p:cNvPr>
          <p:cNvGrpSpPr/>
          <p:nvPr/>
        </p:nvGrpSpPr>
        <p:grpSpPr>
          <a:xfrm>
            <a:off x="4114800" y="2667001"/>
            <a:ext cx="1270000" cy="1290728"/>
            <a:chOff x="3886200" y="4496579"/>
            <a:chExt cx="1061720" cy="12907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8328A-E8C5-64DE-6A26-1365E1B5B0A9}"/>
                </a:ext>
              </a:extLst>
            </p:cNvPr>
            <p:cNvSpPr txBox="1"/>
            <p:nvPr/>
          </p:nvSpPr>
          <p:spPr>
            <a:xfrm>
              <a:off x="4064000" y="4496579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ED45AB-5C55-0E33-701E-D1A4FBAB2895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FC9EFF-074E-A77B-9B60-8F449A655518}"/>
                </a:ext>
              </a:extLst>
            </p:cNvPr>
            <p:cNvCxnSpPr/>
            <p:nvPr/>
          </p:nvCxnSpPr>
          <p:spPr>
            <a:xfrm>
              <a:off x="3960734" y="562385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656D71-1D11-EE6E-6100-56238CF3BDAB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9ABC1C-29A5-8242-FD95-0910ADE788A5}"/>
              </a:ext>
            </a:extLst>
          </p:cNvPr>
          <p:cNvSpPr txBox="1"/>
          <p:nvPr/>
        </p:nvSpPr>
        <p:spPr>
          <a:xfrm>
            <a:off x="5080000" y="28194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82E55-2F06-62A6-CCE1-ABC724054E99}"/>
              </a:ext>
            </a:extLst>
          </p:cNvPr>
          <p:cNvSpPr txBox="1"/>
          <p:nvPr/>
        </p:nvSpPr>
        <p:spPr>
          <a:xfrm>
            <a:off x="46228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76C52-FE9D-864E-F7B4-E40017738006}"/>
              </a:ext>
            </a:extLst>
          </p:cNvPr>
          <p:cNvSpPr txBox="1"/>
          <p:nvPr/>
        </p:nvSpPr>
        <p:spPr>
          <a:xfrm>
            <a:off x="5029200" y="39878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F25A75-CCB7-1833-90E0-E58AE925A018}"/>
              </a:ext>
            </a:extLst>
          </p:cNvPr>
          <p:cNvSpPr txBox="1"/>
          <p:nvPr/>
        </p:nvSpPr>
        <p:spPr>
          <a:xfrm>
            <a:off x="43180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0A72A2-C4E0-529D-05BC-FC8503BE349A}"/>
              </a:ext>
            </a:extLst>
          </p:cNvPr>
          <p:cNvSpPr/>
          <p:nvPr/>
        </p:nvSpPr>
        <p:spPr>
          <a:xfrm>
            <a:off x="5486400" y="5715000"/>
            <a:ext cx="2875280" cy="916478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pic>
        <p:nvPicPr>
          <p:cNvPr id="31" name="1 (5)">
            <a:hlinkClick r:id="" action="ppaction://media"/>
            <a:extLst>
              <a:ext uri="{FF2B5EF4-FFF2-40B4-BE49-F238E27FC236}">
                <a16:creationId xmlns:a16="http://schemas.microsoft.com/office/drawing/2014/main" id="{CD4735E5-00EF-9749-96B4-37CDAF63A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31800"/>
            <a:ext cx="270933" cy="270933"/>
          </a:xfrm>
          <a:prstGeom prst="rect">
            <a:avLst/>
          </a:prstGeom>
        </p:spPr>
      </p:pic>
      <p:pic>
        <p:nvPicPr>
          <p:cNvPr id="32" name="1 (7)">
            <a:hlinkClick r:id="" action="ppaction://media"/>
            <a:extLst>
              <a:ext uri="{FF2B5EF4-FFF2-40B4-BE49-F238E27FC236}">
                <a16:creationId xmlns:a16="http://schemas.microsoft.com/office/drawing/2014/main" id="{59B77EDF-6983-2509-3BB1-13C3A8152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838200"/>
            <a:ext cx="270933" cy="270933"/>
          </a:xfrm>
          <a:prstGeom prst="rect">
            <a:avLst/>
          </a:prstGeom>
        </p:spPr>
      </p:pic>
      <p:pic>
        <p:nvPicPr>
          <p:cNvPr id="33" name="2 (1)">
            <a:hlinkClick r:id="" action="ppaction://media"/>
            <a:extLst>
              <a:ext uri="{FF2B5EF4-FFF2-40B4-BE49-F238E27FC236}">
                <a16:creationId xmlns:a16="http://schemas.microsoft.com/office/drawing/2014/main" id="{3A4FF83C-D3AA-A330-95C5-5B9B46E50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838200"/>
            <a:ext cx="270933" cy="270933"/>
          </a:xfrm>
          <a:prstGeom prst="rect">
            <a:avLst/>
          </a:prstGeom>
        </p:spPr>
      </p:pic>
      <p:pic>
        <p:nvPicPr>
          <p:cNvPr id="34" name="3 (2)">
            <a:hlinkClick r:id="" action="ppaction://media"/>
            <a:extLst>
              <a:ext uri="{FF2B5EF4-FFF2-40B4-BE49-F238E27FC236}">
                <a16:creationId xmlns:a16="http://schemas.microsoft.com/office/drawing/2014/main" id="{E04E0457-4204-C162-281F-AFF8F2CBB8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1295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6" grpId="0"/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F929EE-9464-C095-23EA-881548BB8536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69349-AF51-8940-8E4B-19B41F5F9C64}"/>
              </a:ext>
            </a:extLst>
          </p:cNvPr>
          <p:cNvGrpSpPr/>
          <p:nvPr/>
        </p:nvGrpSpPr>
        <p:grpSpPr>
          <a:xfrm>
            <a:off x="910560" y="478274"/>
            <a:ext cx="2262246" cy="1036988"/>
            <a:chOff x="1647084" y="420195"/>
            <a:chExt cx="2262246" cy="1036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14A41C-BC6A-4CE0-89A5-ECAA56C79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9FB811-9553-6620-0589-04F6396D28D9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53C93E3-5CD2-BFBF-F00A-5C97556B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3" y="1786795"/>
            <a:ext cx="8791225" cy="2367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FEEF0-9E58-109D-F163-BD676122718E}"/>
              </a:ext>
            </a:extLst>
          </p:cNvPr>
          <p:cNvSpPr txBox="1"/>
          <p:nvPr/>
        </p:nvSpPr>
        <p:spPr>
          <a:xfrm>
            <a:off x="8488756" y="2211998"/>
            <a:ext cx="2915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1968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E5AF34-F79D-784A-13E1-0DDAF14DE5E5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F6B61B7-FF8E-B046-01A2-CD9D189FC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nhẩm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423F6691-82CD-5BE1-21E9-EFE946880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749" y="3171275"/>
            <a:ext cx="3470992" cy="3470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A6BD37-3BF5-906E-E31A-191501799D5C}"/>
              </a:ext>
            </a:extLst>
          </p:cNvPr>
          <p:cNvSpPr txBox="1"/>
          <p:nvPr/>
        </p:nvSpPr>
        <p:spPr>
          <a:xfrm>
            <a:off x="816687" y="1638181"/>
            <a:ext cx="5775115" cy="1603465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Mẫu: 20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Nhẩm: 2 chục x 3 = 6 chục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20 x 3 = 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675124-6019-CC6C-073F-6C9BB49344AF}"/>
              </a:ext>
            </a:extLst>
          </p:cNvPr>
          <p:cNvSpPr/>
          <p:nvPr/>
        </p:nvSpPr>
        <p:spPr>
          <a:xfrm>
            <a:off x="6926320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868991-6A2E-5A59-263A-750786A55A3C}"/>
              </a:ext>
            </a:extLst>
          </p:cNvPr>
          <p:cNvSpPr/>
          <p:nvPr/>
        </p:nvSpPr>
        <p:spPr>
          <a:xfrm>
            <a:off x="6926319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x 3 =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3365E4-6577-994D-949C-0A5E405A3104}"/>
              </a:ext>
            </a:extLst>
          </p:cNvPr>
          <p:cNvSpPr/>
          <p:nvPr/>
        </p:nvSpPr>
        <p:spPr>
          <a:xfrm>
            <a:off x="6926318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=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F27D16-291A-7CCF-7015-3B39DA3903CB}"/>
              </a:ext>
            </a:extLst>
          </p:cNvPr>
          <p:cNvSpPr/>
          <p:nvPr/>
        </p:nvSpPr>
        <p:spPr>
          <a:xfrm>
            <a:off x="6926317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x 2 =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2532AA-7E6E-7B56-AB9C-B06407DA0829}"/>
              </a:ext>
            </a:extLst>
          </p:cNvPr>
          <p:cNvSpPr/>
          <p:nvPr/>
        </p:nvSpPr>
        <p:spPr>
          <a:xfrm>
            <a:off x="9701047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E4A42-7A7D-A1BD-31B3-40F36ACAEB12}"/>
              </a:ext>
            </a:extLst>
          </p:cNvPr>
          <p:cNvSpPr/>
          <p:nvPr/>
        </p:nvSpPr>
        <p:spPr>
          <a:xfrm>
            <a:off x="9710684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84501-D1F6-0A9B-661D-17ED3356C788}"/>
              </a:ext>
            </a:extLst>
          </p:cNvPr>
          <p:cNvSpPr/>
          <p:nvPr/>
        </p:nvSpPr>
        <p:spPr>
          <a:xfrm>
            <a:off x="9763235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20EC64-8CE2-2177-95AA-0156A6D0D7C3}"/>
              </a:ext>
            </a:extLst>
          </p:cNvPr>
          <p:cNvSpPr/>
          <p:nvPr/>
        </p:nvSpPr>
        <p:spPr>
          <a:xfrm>
            <a:off x="9793892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4781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575B3E66-9B81-E5A7-8708-5D26780C5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sng" strike="noStrike" kern="1200" cap="none" spc="0" normalizeH="0" baseline="0" noProof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3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63138-9D97-4870-02F0-5929829F7B5C}"/>
              </a:ext>
            </a:extLst>
          </p:cNvPr>
          <p:cNvSpPr txBox="1">
            <a:spLocks/>
          </p:cNvSpPr>
          <p:nvPr/>
        </p:nvSpPr>
        <p:spPr>
          <a:xfrm>
            <a:off x="1490053" y="1504950"/>
            <a:ext cx="10110544" cy="1969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B9BD5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731D-677B-E2E5-773F-26AB853F2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26" y="3652594"/>
            <a:ext cx="5696598" cy="26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579C47-8E97-AF44-204D-71245CF3475F}"/>
              </a:ext>
            </a:extLst>
          </p:cNvPr>
          <p:cNvSpPr txBox="1"/>
          <p:nvPr/>
        </p:nvSpPr>
        <p:spPr>
          <a:xfrm>
            <a:off x="630707" y="476774"/>
            <a:ext cx="10574106" cy="497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giải: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 sỏi phải thả vào để quạ có thể uống được nước ở cả 3 bình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 x 3 = 63 </a:t>
            </a:r>
            <a:r>
              <a:rPr kumimoji="0" lang="en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(viên)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</a:rPr>
              <a:t>             </a:t>
            </a:r>
            <a:r>
              <a:rPr kumimoji="0" lang="en-VN" sz="36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 số</a:t>
            </a:r>
            <a:r>
              <a:rPr kumimoji="0" lang="en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63 viên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246</Words>
  <Application>Microsoft Office PowerPoint</Application>
  <PresentationFormat>Widescreen</PresentationFormat>
  <Paragraphs>50</Paragraphs>
  <Slides>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#9Slide02 Noi dung dai</vt:lpstr>
      <vt:lpstr>#9Slide03 Quicksand Medium</vt:lpstr>
      <vt:lpstr>#9Slide07 IcielCrocante</vt:lpstr>
      <vt:lpstr>Arial</vt:lpstr>
      <vt:lpstr>Calibri</vt:lpstr>
      <vt:lpstr>Cambria</vt:lpstr>
      <vt:lpstr>iCiel Cadena</vt:lpstr>
      <vt:lpstr>zihun7hao-wennuantongzhiti</vt:lpstr>
      <vt:lpstr>Office 主题​​</vt:lpstr>
      <vt:lpstr>Custom Design</vt:lpstr>
      <vt:lpstr>4_Office Theme</vt:lpstr>
      <vt:lpstr>5_Office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68</cp:revision>
  <dcterms:created xsi:type="dcterms:W3CDTF">2022-07-06T01:30:39Z</dcterms:created>
  <dcterms:modified xsi:type="dcterms:W3CDTF">2025-11-04T13:14:10Z</dcterms:modified>
</cp:coreProperties>
</file>