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8" r:id="rId2"/>
    <p:sldMasterId id="2147483760" r:id="rId3"/>
  </p:sldMasterIdLst>
  <p:notesMasterIdLst>
    <p:notesMasterId r:id="rId14"/>
  </p:notesMasterIdLst>
  <p:sldIdLst>
    <p:sldId id="2652" r:id="rId4"/>
    <p:sldId id="2656" r:id="rId5"/>
    <p:sldId id="2654" r:id="rId6"/>
    <p:sldId id="2651" r:id="rId7"/>
    <p:sldId id="303" r:id="rId8"/>
    <p:sldId id="2653" r:id="rId9"/>
    <p:sldId id="2650" r:id="rId10"/>
    <p:sldId id="2655" r:id="rId11"/>
    <p:sldId id="2657" r:id="rId12"/>
    <p:sldId id="33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02"/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0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3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33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7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205661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92707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5262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33072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0080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16540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8711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76680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1764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25834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9198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76605-7A5B-75BF-D42E-41556F4CF1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25CB44-8E4A-6BE1-980D-6302824138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8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CA6036-A539-917C-2CC4-E08FB1EEA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7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8" y="158177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B7946-CACF-43C7-9EE8-7B473420DD96}"/>
              </a:ext>
            </a:extLst>
          </p:cNvPr>
          <p:cNvSpPr txBox="1"/>
          <p:nvPr/>
        </p:nvSpPr>
        <p:spPr>
          <a:xfrm>
            <a:off x="2277980" y="1859340"/>
            <a:ext cx="57246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12  x 4             26 x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2E1CC-0BAB-0E56-39A4-90E1640F04ED}"/>
              </a:ext>
            </a:extLst>
          </p:cNvPr>
          <p:cNvSpPr/>
          <p:nvPr/>
        </p:nvSpPr>
        <p:spPr>
          <a:xfrm>
            <a:off x="545431" y="575971"/>
            <a:ext cx="1074821" cy="12833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611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51218205407857928_v2">
            <a:hlinkClick r:id="" action="ppaction://media"/>
            <a:extLst>
              <a:ext uri="{FF2B5EF4-FFF2-40B4-BE49-F238E27FC236}">
                <a16:creationId xmlns:a16="http://schemas.microsoft.com/office/drawing/2014/main" id="{2158DF5A-FC2F-002A-6DAF-F66D0681B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3" y="2943225"/>
            <a:ext cx="7229475" cy="3914775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1601291" y="302681"/>
            <a:ext cx="4491037" cy="2154351"/>
          </a:xfrm>
          <a:prstGeom prst="wedgeRoundRectCallout">
            <a:avLst>
              <a:gd name="adj1" fmla="val -13075"/>
              <a:gd name="adj2" fmla="val 7413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140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7010399" y="1271588"/>
            <a:ext cx="4919664" cy="3128962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6BAF4686-30FF-4C30-908C-A06A568052FC}"/>
              </a:ext>
            </a:extLst>
          </p:cNvPr>
          <p:cNvSpPr txBox="1"/>
          <p:nvPr/>
        </p:nvSpPr>
        <p:spPr>
          <a:xfrm>
            <a:off x="333450" y="1225335"/>
            <a:ext cx="11525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ố ngày tuổi </a:t>
            </a: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của </a:t>
            </a: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 mèo </a:t>
            </a: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hôm nay </a:t>
            </a: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 là</a:t>
            </a:r>
            <a:r>
              <a:rPr lang="vi-VN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118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 = 354 (ngày </a:t>
            </a: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tuổi)</a:t>
            </a:r>
            <a:endParaRPr lang="en-US" sz="4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vi-VN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Đáp </a:t>
            </a:r>
            <a:r>
              <a:rPr lang="vi-VN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số: 354 ngày tuổi</a:t>
            </a:r>
            <a:endParaRPr lang="en-US" sz="4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F002C-53EB-38CD-BD30-B928E7DD465A}"/>
              </a:ext>
            </a:extLst>
          </p:cNvPr>
          <p:cNvSpPr txBox="1"/>
          <p:nvPr/>
        </p:nvSpPr>
        <p:spPr>
          <a:xfrm>
            <a:off x="1491915" y="994611"/>
            <a:ext cx="1760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HP001 4 hàng" panose="020B06030503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11883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4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1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67</Words>
  <Application>Microsoft Office PowerPoint</Application>
  <PresentationFormat>Widescreen</PresentationFormat>
  <Paragraphs>12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</vt:lpstr>
      <vt:lpstr>DFPOP1-W9</vt:lpstr>
      <vt:lpstr>HP001 4 hàng</vt:lpstr>
      <vt:lpstr>Times New Roman</vt:lpstr>
      <vt:lpstr>4_Office 主题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56</cp:revision>
  <dcterms:created xsi:type="dcterms:W3CDTF">2022-09-05T23:50:32Z</dcterms:created>
  <dcterms:modified xsi:type="dcterms:W3CDTF">2025-12-09T14:28:07Z</dcterms:modified>
</cp:coreProperties>
</file>