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20" r:id="rId3"/>
    <p:sldMasterId id="2147483732" r:id="rId4"/>
    <p:sldMasterId id="2147483744" r:id="rId5"/>
    <p:sldMasterId id="2147483756" r:id="rId6"/>
  </p:sldMasterIdLst>
  <p:notesMasterIdLst>
    <p:notesMasterId r:id="rId28"/>
  </p:notesMasterIdLst>
  <p:sldIdLst>
    <p:sldId id="2007577305" r:id="rId7"/>
    <p:sldId id="308" r:id="rId8"/>
    <p:sldId id="260" r:id="rId9"/>
    <p:sldId id="2007577303" r:id="rId10"/>
    <p:sldId id="2007577306" r:id="rId11"/>
    <p:sldId id="461" r:id="rId12"/>
    <p:sldId id="2716" r:id="rId13"/>
    <p:sldId id="2007577307" r:id="rId14"/>
    <p:sldId id="2007577308" r:id="rId15"/>
    <p:sldId id="2007577309" r:id="rId16"/>
    <p:sldId id="2007577310" r:id="rId17"/>
    <p:sldId id="2007577311" r:id="rId18"/>
    <p:sldId id="2717" r:id="rId19"/>
    <p:sldId id="1496" r:id="rId20"/>
    <p:sldId id="2007577275" r:id="rId21"/>
    <p:sldId id="2705" r:id="rId22"/>
    <p:sldId id="2007577300" r:id="rId23"/>
    <p:sldId id="2007577301" r:id="rId24"/>
    <p:sldId id="2713" r:id="rId25"/>
    <p:sldId id="2714" r:id="rId26"/>
    <p:sldId id="3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86398" autoAdjust="0"/>
  </p:normalViewPr>
  <p:slideViewPr>
    <p:cSldViewPr snapToGrid="0">
      <p:cViewPr varScale="1">
        <p:scale>
          <a:sx n="60" d="100"/>
          <a:sy n="60" d="100"/>
        </p:scale>
        <p:origin x="9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0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213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340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16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933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92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363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6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245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154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88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0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35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72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65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5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97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67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08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92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538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31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678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0375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4832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06896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650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102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64492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3081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28382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0572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758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575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9906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6609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847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2600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9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6148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6940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2498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5303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54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8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1C910-56DB-24B8-5692-D3DAED00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67A4-EA19-D83F-D75B-96CFB0029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3F4B13B7-22B8-83C0-2962-B3808383A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1CB8-DB18-C012-0361-78945DEE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1C42-5F01-B651-43CD-0E03E33F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0AC1D1-6CE1-545C-9A14-3D3BC1B80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971137"/>
              </p:ext>
            </p:extLst>
          </p:nvPr>
        </p:nvGraphicFramePr>
        <p:xfrm>
          <a:off x="163773" y="365126"/>
          <a:ext cx="11190027" cy="569448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75907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430949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13836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107769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107769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107769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107769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7183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0AD0-A136-5B6F-3CB2-4CDEA9BE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79A1-4879-15CD-42BA-F971CF513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EFB558-377E-02E6-F2DA-7119ACA1A507}"/>
              </a:ext>
            </a:extLst>
          </p:cNvPr>
          <p:cNvSpPr/>
          <p:nvPr/>
        </p:nvSpPr>
        <p:spPr>
          <a:xfrm>
            <a:off x="266700" y="152400"/>
            <a:ext cx="11779988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0E48D-7F93-4125-2600-6C99193D7467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0F0E8-C760-6578-A16F-44D34189CF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DF13D-7E11-69D9-7FE8-6C770E43B407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F1B31-C366-F2BB-ECAC-C45F6FFE3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0794310-2AD0-BB2B-8CD0-B1739AED55F4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83D42996-0024-228E-03D7-278069C4ED3F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FA22332-5BCF-73A2-9C83-D2CB5B57646E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3894364-04B0-C6EA-78D0-7E3AF385A816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CD0C475-94D5-BE91-4EA7-51665BD1E6AE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BED44C-032F-D646-19D8-E89A087F6EB0}"/>
              </a:ext>
            </a:extLst>
          </p:cNvPr>
          <p:cNvCxnSpPr>
            <a:endCxn id="10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9617F1-444D-CF54-DD38-9BE28FBB85AB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DDBB7B-4583-DC44-95EF-4BAAC60894D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53A5B1-C42F-E1B2-2F4E-DF5CD3CED89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2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E1EC-7C3C-1590-7BD0-A45A15B9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5A1F-AF7F-A7E1-4BB8-6EAF80F27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611A328B-B5CC-59C0-ACFB-9F3A43C84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6EE2E4-0C56-7F3F-8864-00C90EDADB75}"/>
              </a:ext>
            </a:extLst>
          </p:cNvPr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4F094-5A46-DC50-1497-A94C6E0CB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BD463BF-3D4D-EBD4-08B3-E65554843266}"/>
              </a:ext>
            </a:extLst>
          </p:cNvPr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78EA206-83B6-0256-AE9D-2EEFC34AEC0E}"/>
              </a:ext>
            </a:extLst>
          </p:cNvPr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DF76F4A-9762-2B2E-8827-36CB580DE233}"/>
              </a:ext>
            </a:extLst>
          </p:cNvPr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01427A1-A40E-5988-33E3-062583A2F1F1}"/>
              </a:ext>
            </a:extLst>
          </p:cNvPr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23A2F29-0917-9D43-D303-782C59AE7379}"/>
              </a:ext>
            </a:extLst>
          </p:cNvPr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FD66DA9-52BC-3AB5-DBA7-8C9E865F61AD}"/>
              </a:ext>
            </a:extLst>
          </p:cNvPr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4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152525" y="504825"/>
            <a:ext cx="10048875" cy="5857875"/>
          </a:xfrm>
          <a:custGeom>
            <a:avLst/>
            <a:gdLst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8875" h="5857875" fill="none" extrusionOk="0">
                <a:moveTo>
                  <a:pt x="0" y="586371"/>
                </a:moveTo>
                <a:cubicBezTo>
                  <a:pt x="5552" y="325321"/>
                  <a:pt x="271588" y="-68956"/>
                  <a:pt x="430586" y="0"/>
                </a:cubicBezTo>
                <a:cubicBezTo>
                  <a:pt x="3727388" y="248969"/>
                  <a:pt x="7515223" y="-385798"/>
                  <a:pt x="9618287" y="0"/>
                </a:cubicBezTo>
                <a:cubicBezTo>
                  <a:pt x="9785047" y="-13463"/>
                  <a:pt x="10127027" y="190528"/>
                  <a:pt x="10048875" y="586371"/>
                </a:cubicBezTo>
                <a:cubicBezTo>
                  <a:pt x="10196125" y="2519323"/>
                  <a:pt x="10290311" y="3418346"/>
                  <a:pt x="10048875" y="5271502"/>
                </a:cubicBezTo>
                <a:cubicBezTo>
                  <a:pt x="10003439" y="5652686"/>
                  <a:pt x="9911474" y="5855537"/>
                  <a:pt x="9618287" y="5857874"/>
                </a:cubicBezTo>
                <a:cubicBezTo>
                  <a:pt x="7443461" y="5691963"/>
                  <a:pt x="4598939" y="5770649"/>
                  <a:pt x="430586" y="5857874"/>
                </a:cubicBezTo>
                <a:cubicBezTo>
                  <a:pt x="180661" y="5764567"/>
                  <a:pt x="1181" y="5660034"/>
                  <a:pt x="0" y="5271502"/>
                </a:cubicBezTo>
                <a:cubicBezTo>
                  <a:pt x="-321415" y="3203825"/>
                  <a:pt x="300409" y="2014950"/>
                  <a:pt x="0" y="586371"/>
                </a:cubicBezTo>
                <a:close/>
              </a:path>
              <a:path w="10048875" h="5857875" stroke="0" extrusionOk="0">
                <a:moveTo>
                  <a:pt x="0" y="586371"/>
                </a:moveTo>
                <a:cubicBezTo>
                  <a:pt x="-51267" y="262436"/>
                  <a:pt x="238883" y="-44772"/>
                  <a:pt x="430586" y="0"/>
                </a:cubicBezTo>
                <a:cubicBezTo>
                  <a:pt x="3384943" y="-597258"/>
                  <a:pt x="5023144" y="420890"/>
                  <a:pt x="9618287" y="0"/>
                </a:cubicBezTo>
                <a:cubicBezTo>
                  <a:pt x="9772056" y="-8850"/>
                  <a:pt x="10049171" y="366590"/>
                  <a:pt x="10048875" y="586371"/>
                </a:cubicBezTo>
                <a:cubicBezTo>
                  <a:pt x="10280128" y="1935639"/>
                  <a:pt x="10393867" y="3644242"/>
                  <a:pt x="10048875" y="5271502"/>
                </a:cubicBezTo>
                <a:cubicBezTo>
                  <a:pt x="10064603" y="5643551"/>
                  <a:pt x="9818469" y="5846732"/>
                  <a:pt x="9618287" y="5857874"/>
                </a:cubicBezTo>
                <a:cubicBezTo>
                  <a:pt x="6050773" y="5756670"/>
                  <a:pt x="1438849" y="5883004"/>
                  <a:pt x="430586" y="5857874"/>
                </a:cubicBezTo>
                <a:cubicBezTo>
                  <a:pt x="199480" y="5758998"/>
                  <a:pt x="-21099" y="5524656"/>
                  <a:pt x="0" y="5271502"/>
                </a:cubicBezTo>
                <a:cubicBezTo>
                  <a:pt x="-325866" y="3643925"/>
                  <a:pt x="-367277" y="245625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-23300" y="226830"/>
                  <a:pt x="213360" y="-13979"/>
                  <a:pt x="430586" y="0"/>
                </a:cubicBezTo>
                <a:cubicBezTo>
                  <a:pt x="3229416" y="535633"/>
                  <a:pt x="7609370" y="-197386"/>
                  <a:pt x="9618287" y="0"/>
                </a:cubicBezTo>
                <a:cubicBezTo>
                  <a:pt x="9850883" y="18810"/>
                  <a:pt x="10123540" y="256732"/>
                  <a:pt x="10048875" y="586371"/>
                </a:cubicBezTo>
                <a:cubicBezTo>
                  <a:pt x="10045971" y="2815567"/>
                  <a:pt x="10283076" y="3355824"/>
                  <a:pt x="10048875" y="5271502"/>
                </a:cubicBezTo>
                <a:cubicBezTo>
                  <a:pt x="10019120" y="5653970"/>
                  <a:pt x="9880099" y="5804687"/>
                  <a:pt x="9618287" y="5857874"/>
                </a:cubicBezTo>
                <a:cubicBezTo>
                  <a:pt x="6810301" y="5463004"/>
                  <a:pt x="5004720" y="5764591"/>
                  <a:pt x="430586" y="5857874"/>
                </a:cubicBezTo>
                <a:cubicBezTo>
                  <a:pt x="192796" y="5811542"/>
                  <a:pt x="58608" y="5632363"/>
                  <a:pt x="0" y="5271502"/>
                </a:cubicBezTo>
                <a:cubicBezTo>
                  <a:pt x="-208025" y="3509056"/>
                  <a:pt x="-197789" y="232699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1736" y="286033"/>
                  <a:pt x="264707" y="-29723"/>
                  <a:pt x="430586" y="0"/>
                </a:cubicBezTo>
                <a:cubicBezTo>
                  <a:pt x="3473676" y="325673"/>
                  <a:pt x="7670379" y="-419883"/>
                  <a:pt x="9618287" y="0"/>
                </a:cubicBezTo>
                <a:cubicBezTo>
                  <a:pt x="9799499" y="-6475"/>
                  <a:pt x="10098872" y="228293"/>
                  <a:pt x="10048875" y="586371"/>
                </a:cubicBezTo>
                <a:cubicBezTo>
                  <a:pt x="10062391" y="2616156"/>
                  <a:pt x="10331703" y="3391773"/>
                  <a:pt x="10048875" y="5271502"/>
                </a:cubicBezTo>
                <a:cubicBezTo>
                  <a:pt x="10009086" y="5653500"/>
                  <a:pt x="9872522" y="5827433"/>
                  <a:pt x="9618287" y="5857874"/>
                </a:cubicBezTo>
                <a:cubicBezTo>
                  <a:pt x="7220482" y="5205594"/>
                  <a:pt x="4878420" y="5516922"/>
                  <a:pt x="430586" y="5857874"/>
                </a:cubicBezTo>
                <a:cubicBezTo>
                  <a:pt x="175265" y="5771928"/>
                  <a:pt x="24452" y="5641447"/>
                  <a:pt x="0" y="5271502"/>
                </a:cubicBezTo>
                <a:cubicBezTo>
                  <a:pt x="-302969" y="3494266"/>
                  <a:pt x="240470" y="2125655"/>
                  <a:pt x="0" y="58637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00E61FC-1C38-4F58-1170-3F8A1E8239DF}"/>
              </a:ext>
            </a:extLst>
          </p:cNvPr>
          <p:cNvSpPr/>
          <p:nvPr/>
        </p:nvSpPr>
        <p:spPr>
          <a:xfrm>
            <a:off x="2728971" y="856283"/>
            <a:ext cx="6893612" cy="1322618"/>
          </a:xfrm>
          <a:custGeom>
            <a:avLst/>
            <a:gdLst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612" h="1322618" fill="none" extrusionOk="0">
                <a:moveTo>
                  <a:pt x="0" y="132393"/>
                </a:moveTo>
                <a:cubicBezTo>
                  <a:pt x="5090" y="94505"/>
                  <a:pt x="171204" y="-14170"/>
                  <a:pt x="295386" y="0"/>
                </a:cubicBezTo>
                <a:cubicBezTo>
                  <a:pt x="2594618" y="58371"/>
                  <a:pt x="5220246" y="-231253"/>
                  <a:pt x="6598225" y="0"/>
                </a:cubicBezTo>
                <a:cubicBezTo>
                  <a:pt x="6730795" y="-2685"/>
                  <a:pt x="6935753" y="39264"/>
                  <a:pt x="6893612" y="132393"/>
                </a:cubicBezTo>
                <a:cubicBezTo>
                  <a:pt x="6921267" y="575523"/>
                  <a:pt x="7017952" y="770932"/>
                  <a:pt x="6893612" y="1190224"/>
                </a:cubicBezTo>
                <a:cubicBezTo>
                  <a:pt x="6863674" y="1283137"/>
                  <a:pt x="6802169" y="1321786"/>
                  <a:pt x="6598225" y="1322618"/>
                </a:cubicBezTo>
                <a:cubicBezTo>
                  <a:pt x="5068961" y="1289322"/>
                  <a:pt x="3211536" y="1298685"/>
                  <a:pt x="295386" y="1322618"/>
                </a:cubicBezTo>
                <a:cubicBezTo>
                  <a:pt x="125244" y="1296717"/>
                  <a:pt x="821" y="1287922"/>
                  <a:pt x="0" y="1190224"/>
                </a:cubicBezTo>
                <a:cubicBezTo>
                  <a:pt x="-174670" y="714285"/>
                  <a:pt x="100548" y="453887"/>
                  <a:pt x="0" y="132393"/>
                </a:cubicBezTo>
                <a:close/>
              </a:path>
              <a:path w="6893612" h="1322618" stroke="0" extrusionOk="0">
                <a:moveTo>
                  <a:pt x="0" y="132393"/>
                </a:moveTo>
                <a:cubicBezTo>
                  <a:pt x="-20072" y="57752"/>
                  <a:pt x="164330" y="-22051"/>
                  <a:pt x="295386" y="0"/>
                </a:cubicBezTo>
                <a:cubicBezTo>
                  <a:pt x="2327290" y="-194472"/>
                  <a:pt x="3463293" y="141658"/>
                  <a:pt x="6598225" y="0"/>
                </a:cubicBezTo>
                <a:cubicBezTo>
                  <a:pt x="6724862" y="-1865"/>
                  <a:pt x="6898704" y="76496"/>
                  <a:pt x="6893612" y="132393"/>
                </a:cubicBezTo>
                <a:cubicBezTo>
                  <a:pt x="7022082" y="443461"/>
                  <a:pt x="7078632" y="795878"/>
                  <a:pt x="6893612" y="1190224"/>
                </a:cubicBezTo>
                <a:cubicBezTo>
                  <a:pt x="6907333" y="1278204"/>
                  <a:pt x="6737090" y="1318736"/>
                  <a:pt x="6598225" y="1322618"/>
                </a:cubicBezTo>
                <a:cubicBezTo>
                  <a:pt x="3449285" y="1342979"/>
                  <a:pt x="1228775" y="1182804"/>
                  <a:pt x="295386" y="1322618"/>
                </a:cubicBezTo>
                <a:cubicBezTo>
                  <a:pt x="135140" y="1298279"/>
                  <a:pt x="-11800" y="1242170"/>
                  <a:pt x="0" y="1190224"/>
                </a:cubicBezTo>
                <a:cubicBezTo>
                  <a:pt x="-207447" y="839710"/>
                  <a:pt x="-186291" y="554286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-15000" y="41440"/>
                  <a:pt x="154298" y="-3313"/>
                  <a:pt x="295386" y="0"/>
                </a:cubicBezTo>
                <a:cubicBezTo>
                  <a:pt x="2176330" y="105353"/>
                  <a:pt x="5141153" y="108633"/>
                  <a:pt x="6598225" y="0"/>
                </a:cubicBezTo>
                <a:cubicBezTo>
                  <a:pt x="6742354" y="6009"/>
                  <a:pt x="6923070" y="58867"/>
                  <a:pt x="6893612" y="132393"/>
                </a:cubicBezTo>
                <a:cubicBezTo>
                  <a:pt x="6857389" y="631561"/>
                  <a:pt x="7030435" y="764365"/>
                  <a:pt x="6893612" y="1190224"/>
                </a:cubicBezTo>
                <a:cubicBezTo>
                  <a:pt x="6874054" y="1279949"/>
                  <a:pt x="6767713" y="1308560"/>
                  <a:pt x="6598225" y="1322618"/>
                </a:cubicBezTo>
                <a:cubicBezTo>
                  <a:pt x="4825789" y="1219528"/>
                  <a:pt x="3468265" y="1273109"/>
                  <a:pt x="295386" y="1322618"/>
                </a:cubicBezTo>
                <a:cubicBezTo>
                  <a:pt x="125187" y="1313314"/>
                  <a:pt x="22169" y="1269739"/>
                  <a:pt x="0" y="1190224"/>
                </a:cubicBezTo>
                <a:cubicBezTo>
                  <a:pt x="-151013" y="792295"/>
                  <a:pt x="-67150" y="533370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1661" y="59720"/>
                  <a:pt x="175908" y="-3094"/>
                  <a:pt x="295386" y="0"/>
                </a:cubicBezTo>
                <a:cubicBezTo>
                  <a:pt x="2306490" y="283959"/>
                  <a:pt x="5249872" y="-149919"/>
                  <a:pt x="6598225" y="0"/>
                </a:cubicBezTo>
                <a:cubicBezTo>
                  <a:pt x="6719714" y="-759"/>
                  <a:pt x="6931005" y="60071"/>
                  <a:pt x="6893612" y="132393"/>
                </a:cubicBezTo>
                <a:cubicBezTo>
                  <a:pt x="6902718" y="608121"/>
                  <a:pt x="7003879" y="751800"/>
                  <a:pt x="6893612" y="1190224"/>
                </a:cubicBezTo>
                <a:cubicBezTo>
                  <a:pt x="6871247" y="1276723"/>
                  <a:pt x="6777916" y="1308255"/>
                  <a:pt x="6598225" y="1322618"/>
                </a:cubicBezTo>
                <a:cubicBezTo>
                  <a:pt x="4962546" y="1138184"/>
                  <a:pt x="3343787" y="1131080"/>
                  <a:pt x="295386" y="1322618"/>
                </a:cubicBezTo>
                <a:cubicBezTo>
                  <a:pt x="123107" y="1299600"/>
                  <a:pt x="7059" y="1273851"/>
                  <a:pt x="0" y="1190224"/>
                </a:cubicBezTo>
                <a:cubicBezTo>
                  <a:pt x="-163388" y="787114"/>
                  <a:pt x="54794" y="479062"/>
                  <a:pt x="0" y="13239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17C39FD5-2F90-CB96-023D-BB4C05B9BA1C}"/>
              </a:ext>
            </a:extLst>
          </p:cNvPr>
          <p:cNvSpPr txBox="1"/>
          <p:nvPr/>
        </p:nvSpPr>
        <p:spPr>
          <a:xfrm>
            <a:off x="3629658" y="866761"/>
            <a:ext cx="599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D18F99F3-2F03-2495-48EE-ACFB7F28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4" y="484009"/>
            <a:ext cx="1879806" cy="168811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36D3F-2800-FB99-397A-7C82F8976952}"/>
              </a:ext>
            </a:extLst>
          </p:cNvPr>
          <p:cNvSpPr/>
          <p:nvPr/>
        </p:nvSpPr>
        <p:spPr>
          <a:xfrm>
            <a:off x="1571626" y="3097788"/>
            <a:ext cx="6619874" cy="2217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43BFD47-6AF5-9CBF-120B-F8DB7FB4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6D33-4147-A532-BBF0-EB1CDC83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49B5-C422-5AD8-DC99-DF870005E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F1A0F-B4FB-C7FD-3694-C2801181B6F0}"/>
              </a:ext>
            </a:extLst>
          </p:cNvPr>
          <p:cNvSpPr txBox="1"/>
          <p:nvPr/>
        </p:nvSpPr>
        <p:spPr>
          <a:xfrm>
            <a:off x="838200" y="230188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D8663-4711-B9BC-C4A7-77C99B22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1011455"/>
            <a:ext cx="11232107" cy="54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50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0B51-E0E8-83D9-6CC9-CF9F26AE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AEAD5-09C5-08FF-4B1B-869765E07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94160-20B9-9245-F378-D7C7126D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491415" cy="64928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62CD95-5E79-AAE3-834E-31BD07415571}"/>
              </a:ext>
            </a:extLst>
          </p:cNvPr>
          <p:cNvSpPr/>
          <p:nvPr/>
        </p:nvSpPr>
        <p:spPr>
          <a:xfrm>
            <a:off x="4675431" y="3144881"/>
            <a:ext cx="2231625" cy="7107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EC5A4C-D7E0-B806-074D-4AB140606C6E}"/>
              </a:ext>
            </a:extLst>
          </p:cNvPr>
          <p:cNvSpPr/>
          <p:nvPr/>
        </p:nvSpPr>
        <p:spPr>
          <a:xfrm>
            <a:off x="4305205" y="3952601"/>
            <a:ext cx="2907488" cy="7107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52CCC-43AD-99BA-151B-100B9531408D}"/>
              </a:ext>
            </a:extLst>
          </p:cNvPr>
          <p:cNvSpPr/>
          <p:nvPr/>
        </p:nvSpPr>
        <p:spPr>
          <a:xfrm>
            <a:off x="4389345" y="4752141"/>
            <a:ext cx="2786343" cy="8389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F0F82F-12B5-872B-A991-FB11269326B6}"/>
              </a:ext>
            </a:extLst>
          </p:cNvPr>
          <p:cNvSpPr/>
          <p:nvPr/>
        </p:nvSpPr>
        <p:spPr>
          <a:xfrm>
            <a:off x="6658174" y="3957681"/>
            <a:ext cx="3615232" cy="7107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5D24E7-33B1-72DB-56F6-3009D8C14B33}"/>
              </a:ext>
            </a:extLst>
          </p:cNvPr>
          <p:cNvSpPr/>
          <p:nvPr/>
        </p:nvSpPr>
        <p:spPr>
          <a:xfrm>
            <a:off x="6790254" y="4839381"/>
            <a:ext cx="3615232" cy="7107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22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" y="1545442"/>
            <a:ext cx="3175134" cy="43920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8" y="1506317"/>
            <a:ext cx="2735997" cy="206362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11" y="3585031"/>
            <a:ext cx="2814087" cy="23687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9" y="1474640"/>
            <a:ext cx="2953783" cy="21103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799" y="3618077"/>
            <a:ext cx="2953783" cy="23193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582" y="3618076"/>
            <a:ext cx="3008505" cy="2335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379" y="1474640"/>
            <a:ext cx="3014024" cy="2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>
            <a:extLst>
              <a:ext uri="{FF2B5EF4-FFF2-40B4-BE49-F238E27FC236}">
                <a16:creationId xmlns:a16="http://schemas.microsoft.com/office/drawing/2014/main" id="{F4614F9E-B5E4-3FA5-4436-3E2F8723C6F5}"/>
              </a:ext>
            </a:extLst>
          </p:cNvPr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17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378839-2243-62B2-F6BC-9E3CEABB21A6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EADF9-50E5-A890-A484-481BB194D62F}"/>
              </a:ext>
            </a:extLst>
          </p:cNvPr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CD3673-18FB-A2F1-8C4A-5E37F9C0C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18626"/>
              </p:ext>
            </p:extLst>
          </p:nvPr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A8534E6-F242-89C2-9E18-AF27AA67D7F9}"/>
              </a:ext>
            </a:extLst>
          </p:cNvPr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616F0-C9E9-F3F0-78E2-155147BB2D29}"/>
              </a:ext>
            </a:extLst>
          </p:cNvPr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E8A7F-0DE4-00C2-E843-66138594EF43}"/>
              </a:ext>
            </a:extLst>
          </p:cNvPr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404C0-8D69-CB19-1D44-5CBC019A1598}"/>
              </a:ext>
            </a:extLst>
          </p:cNvPr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92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F87-0D1D-1733-B3CE-5DB2D14F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DED1B-5A5D-F016-B646-17FA1F29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CC7D61-108A-91B9-97AB-FDDE8B048EA2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13E3604-3890-D8C8-5E8D-F451AA850672}"/>
              </a:ext>
            </a:extLst>
          </p:cNvPr>
          <p:cNvSpPr/>
          <p:nvPr/>
        </p:nvSpPr>
        <p:spPr>
          <a:xfrm>
            <a:off x="1553799" y="3257226"/>
            <a:ext cx="2515142" cy="1165403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DAE1281-D3A3-84F3-721D-76287BA16D3B}"/>
              </a:ext>
            </a:extLst>
          </p:cNvPr>
          <p:cNvSpPr/>
          <p:nvPr/>
        </p:nvSpPr>
        <p:spPr>
          <a:xfrm>
            <a:off x="2548219" y="852182"/>
            <a:ext cx="2395188" cy="14303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35196B3-ECD6-AD47-B6DB-070CF656FF84}"/>
              </a:ext>
            </a:extLst>
          </p:cNvPr>
          <p:cNvSpPr/>
          <p:nvPr/>
        </p:nvSpPr>
        <p:spPr>
          <a:xfrm>
            <a:off x="6177025" y="890538"/>
            <a:ext cx="2038664" cy="1033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F34752D-69FF-ACE7-EE04-D77C7EB7467C}"/>
              </a:ext>
            </a:extLst>
          </p:cNvPr>
          <p:cNvSpPr/>
          <p:nvPr/>
        </p:nvSpPr>
        <p:spPr>
          <a:xfrm>
            <a:off x="9210027" y="992251"/>
            <a:ext cx="2324589" cy="18222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dậy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9" name="Picture 8" descr="A cartoon of a child waving&#10;&#10;Description automatically generated">
            <a:extLst>
              <a:ext uri="{FF2B5EF4-FFF2-40B4-BE49-F238E27FC236}">
                <a16:creationId xmlns:a16="http://schemas.microsoft.com/office/drawing/2014/main" id="{1F20E92E-9656-5690-2476-9E32A3E1E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067744"/>
            <a:ext cx="2563972" cy="4475296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CD6E4278-39DD-2FC9-1730-967459AA0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9920" y="2489200"/>
            <a:ext cx="3114874" cy="4043680"/>
          </a:xfrm>
          <a:prstGeom prst="rect">
            <a:avLst/>
          </a:prstGeom>
        </p:spPr>
      </p:pic>
      <p:pic>
        <p:nvPicPr>
          <p:cNvPr id="11" name="3 (1)">
            <a:hlinkClick r:id="" action="ppaction://media"/>
            <a:extLst>
              <a:ext uri="{FF2B5EF4-FFF2-40B4-BE49-F238E27FC236}">
                <a16:creationId xmlns:a16="http://schemas.microsoft.com/office/drawing/2014/main" id="{A4BB82F9-6589-B1FC-A01C-75227FD08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6000" y="553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64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433</Words>
  <Application>Microsoft Office PowerPoint</Application>
  <PresentationFormat>Widescreen</PresentationFormat>
  <Paragraphs>77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Calibri Light</vt:lpstr>
      <vt:lpstr>Cambria</vt:lpstr>
      <vt:lpstr>Times New Roman</vt:lpstr>
      <vt:lpstr>字魂52号-阿开漫画体</vt:lpstr>
      <vt:lpstr>Office 主题​​</vt:lpstr>
      <vt:lpstr>1_Chủ đề Office</vt:lpstr>
      <vt:lpstr>1_Office Theme</vt:lpstr>
      <vt:lpstr>Office Theme</vt:lpstr>
      <vt:lpstr>2_Chủ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2022-08-31T03:16:51Z</dcterms:created>
  <dcterms:modified xsi:type="dcterms:W3CDTF">2025-12-21T14:09:22Z</dcterms:modified>
</cp:coreProperties>
</file>