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6" r:id="rId2"/>
  </p:sldMasterIdLst>
  <p:notesMasterIdLst>
    <p:notesMasterId r:id="rId24"/>
  </p:notesMasterIdLst>
  <p:handoutMasterIdLst>
    <p:handoutMasterId r:id="rId25"/>
  </p:handoutMasterIdLst>
  <p:sldIdLst>
    <p:sldId id="264" r:id="rId3"/>
    <p:sldId id="441" r:id="rId4"/>
    <p:sldId id="446" r:id="rId5"/>
    <p:sldId id="364" r:id="rId6"/>
    <p:sldId id="445" r:id="rId7"/>
    <p:sldId id="403" r:id="rId8"/>
    <p:sldId id="329" r:id="rId9"/>
    <p:sldId id="367" r:id="rId10"/>
    <p:sldId id="447" r:id="rId11"/>
    <p:sldId id="444" r:id="rId12"/>
    <p:sldId id="368" r:id="rId13"/>
    <p:sldId id="449" r:id="rId14"/>
    <p:sldId id="443" r:id="rId15"/>
    <p:sldId id="448" r:id="rId16"/>
    <p:sldId id="355" r:id="rId17"/>
    <p:sldId id="357" r:id="rId18"/>
    <p:sldId id="359" r:id="rId19"/>
    <p:sldId id="360" r:id="rId20"/>
    <p:sldId id="407" r:id="rId21"/>
    <p:sldId id="408" r:id="rId22"/>
    <p:sldId id="398" r:id="rId23"/>
  </p:sldIdLst>
  <p:sldSz cx="9144000" cy="5143500" type="screen16x9"/>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3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1ADB9"/>
    <a:srgbClr val="FF9900"/>
    <a:srgbClr val="EC3730"/>
    <a:srgbClr val="29304A"/>
    <a:srgbClr val="FF0066"/>
    <a:srgbClr val="227780"/>
    <a:srgbClr val="8D130D"/>
    <a:srgbClr val="C07200"/>
    <a:srgbClr val="C8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8" autoAdjust="0"/>
    <p:restoredTop sz="87238" autoAdjust="0"/>
  </p:normalViewPr>
  <p:slideViewPr>
    <p:cSldViewPr>
      <p:cViewPr varScale="1">
        <p:scale>
          <a:sx n="79" d="100"/>
          <a:sy n="79" d="100"/>
        </p:scale>
        <p:origin x="858" y="96"/>
      </p:cViewPr>
      <p:guideLst>
        <p:guide orient="horz" pos="1620"/>
        <p:guide pos="2835"/>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2025/2/12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2025/2/12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248131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66988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2536258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25743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7366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2152-BC73-C2C8-B87A-3E4C4FA53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66EDEA-9C49-1680-4876-E73721A4D4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2B339-C404-D933-CC86-338912110A8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FC3B3CC-8456-B1F8-D0AD-30BC9CCE8D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BEDB0A-F7AB-49EF-21AD-36A395EBF4F5}"/>
              </a:ext>
            </a:extLst>
          </p:cNvPr>
          <p:cNvSpPr>
            <a:spLocks noGrp="1"/>
          </p:cNvSpPr>
          <p:nvPr>
            <p:ph type="sldNum" sz="quarter" idx="12"/>
          </p:nvPr>
        </p:nvSpPr>
        <p:spPr/>
        <p:txBody>
          <a:bodyPr/>
          <a:lstStyle>
            <a:lvl1pPr>
              <a:defRPr/>
            </a:lvl1pPr>
          </a:lstStyle>
          <a:p>
            <a:fld id="{D4C66614-2586-40C3-B152-DB417A0FA11A}" type="slidenum">
              <a:rPr lang="en-US" altLang="en-US"/>
              <a:pPr/>
              <a:t>‹#›</a:t>
            </a:fld>
            <a:endParaRPr lang="en-US" altLang="en-US"/>
          </a:p>
        </p:txBody>
      </p:sp>
    </p:spTree>
    <p:extLst>
      <p:ext uri="{BB962C8B-B14F-4D97-AF65-F5344CB8AC3E}">
        <p14:creationId xmlns:p14="http://schemas.microsoft.com/office/powerpoint/2010/main" val="3285235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5864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9191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91875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2025/2/12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1270137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1415677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2025/2/12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656108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2025/2/12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3879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2025/2/12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791839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018742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2025/2/12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22518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2025/2/12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itchFamily="34" charset="0"/>
                <a:ea typeface="+mn-ea"/>
              </a:defRPr>
            </a:lvl1p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355730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764737"/>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F41977B7-9235-61BD-7044-710CDD3E2D68}"/>
              </a:ext>
            </a:extLst>
          </p:cNvPr>
          <p:cNvPicPr>
            <a:picLocks noGrp="1" noChangeAspect="1" noChangeArrowheads="1" noCrop="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rot="19470840">
            <a:off x="1362076" y="-85725"/>
            <a:ext cx="941785" cy="13049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a:extLst>
              <a:ext uri="{FF2B5EF4-FFF2-40B4-BE49-F238E27FC236}">
                <a16:creationId xmlns:a16="http://schemas.microsoft.com/office/drawing/2014/main" id="{9E3E12C8-A34C-186D-B8F6-FF3839D896C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495452">
            <a:off x="7059216" y="-38100"/>
            <a:ext cx="941784"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WordArt 7">
            <a:extLst>
              <a:ext uri="{FF2B5EF4-FFF2-40B4-BE49-F238E27FC236}">
                <a16:creationId xmlns:a16="http://schemas.microsoft.com/office/drawing/2014/main" id="{4390B3DB-5735-AE33-292D-3DF3A2654E48}"/>
              </a:ext>
            </a:extLst>
          </p:cNvPr>
          <p:cNvSpPr>
            <a:spLocks noChangeArrowheads="1" noChangeShapeType="1" noTextEdit="1"/>
          </p:cNvSpPr>
          <p:nvPr/>
        </p:nvSpPr>
        <p:spPr bwMode="auto">
          <a:xfrm>
            <a:off x="1576316" y="562898"/>
            <a:ext cx="6265737" cy="20574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2700" kern="10">
                <a:ln w="9525">
                  <a:solidFill>
                    <a:srgbClr val="0033CC"/>
                  </a:solidFill>
                  <a:round/>
                  <a:headEnd/>
                  <a:tailEnd/>
                </a:ln>
                <a:solidFill>
                  <a:srgbClr val="FF0000"/>
                </a:solidFill>
                <a:latin typeface=".VnTimeH" panose="020B7200000000000000" pitchFamily="34" charset="0"/>
              </a:rPr>
              <a:t> nhiÖt liÖt chµo mõng</a:t>
            </a:r>
          </a:p>
        </p:txBody>
      </p:sp>
      <p:sp>
        <p:nvSpPr>
          <p:cNvPr id="12296" name="WordArt 8">
            <a:extLst>
              <a:ext uri="{FF2B5EF4-FFF2-40B4-BE49-F238E27FC236}">
                <a16:creationId xmlns:a16="http://schemas.microsoft.com/office/drawing/2014/main" id="{6DA3565B-2617-DCDB-9501-E080D4BF43C5}"/>
              </a:ext>
            </a:extLst>
          </p:cNvPr>
          <p:cNvSpPr>
            <a:spLocks noChangeArrowheads="1" noChangeShapeType="1" noTextEdit="1"/>
          </p:cNvSpPr>
          <p:nvPr/>
        </p:nvSpPr>
        <p:spPr bwMode="auto">
          <a:xfrm>
            <a:off x="1413318" y="2735176"/>
            <a:ext cx="6591734" cy="90725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466"/>
              </a:avLst>
            </a:prstTxWarp>
          </a:bodyPr>
          <a:lstStyle/>
          <a:p>
            <a:pPr algn="ctr"/>
            <a:r>
              <a:rPr lang="en-US" sz="2700" b="1" i="1" kern="1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VnTimeH" panose="020B7200000000000000" pitchFamily="34" charset="0"/>
              </a:rPr>
              <a:t>C¸c thÇy c« gi¸o vÒ dù giê </a:t>
            </a:r>
          </a:p>
        </p:txBody>
      </p:sp>
      <p:grpSp>
        <p:nvGrpSpPr>
          <p:cNvPr id="12297" name="Group 9">
            <a:extLst>
              <a:ext uri="{FF2B5EF4-FFF2-40B4-BE49-F238E27FC236}">
                <a16:creationId xmlns:a16="http://schemas.microsoft.com/office/drawing/2014/main" id="{C97DBA35-5C81-B9A6-5E9A-17C003221FD3}"/>
              </a:ext>
            </a:extLst>
          </p:cNvPr>
          <p:cNvGrpSpPr>
            <a:grpSpLocks/>
          </p:cNvGrpSpPr>
          <p:nvPr/>
        </p:nvGrpSpPr>
        <p:grpSpPr bwMode="auto">
          <a:xfrm>
            <a:off x="0" y="-9525"/>
            <a:ext cx="9335068" cy="5143500"/>
            <a:chOff x="0" y="-4"/>
            <a:chExt cx="5810" cy="4324"/>
          </a:xfrm>
        </p:grpSpPr>
        <p:pic>
          <p:nvPicPr>
            <p:cNvPr id="12298" name="Picture 10">
              <a:extLst>
                <a:ext uri="{FF2B5EF4-FFF2-40B4-BE49-F238E27FC236}">
                  <a16:creationId xmlns:a16="http://schemas.microsoft.com/office/drawing/2014/main" id="{0BD83EC0-58C6-55A0-5C4F-BA1225296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087"/>
              <a:ext cx="4320" cy="146"/>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a:extLst>
                <a:ext uri="{FF2B5EF4-FFF2-40B4-BE49-F238E27FC236}">
                  <a16:creationId xmlns:a16="http://schemas.microsoft.com/office/drawing/2014/main" id="{8A2FA145-FFEC-00DF-D6E5-6DF94482D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6"/>
              <a:ext cx="5760" cy="14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4781B269-F38B-81B9-5F3A-9B7C245F2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6" y="2086"/>
              <a:ext cx="4320" cy="148"/>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a:extLst>
                <a:ext uri="{FF2B5EF4-FFF2-40B4-BE49-F238E27FC236}">
                  <a16:creationId xmlns:a16="http://schemas.microsoft.com/office/drawing/2014/main" id="{14A97749-5F8A-905A-8E2F-5993075C2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
              <a:ext cx="5760" cy="14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285B07-16FA-C9F9-DE73-20A49A25E5F7}"/>
              </a:ext>
            </a:extLst>
          </p:cNvPr>
          <p:cNvSpPr>
            <a:spLocks noGrp="1"/>
          </p:cNvSpPr>
          <p:nvPr>
            <p:ph type="sldNum" sz="quarter" idx="12"/>
          </p:nvPr>
        </p:nvSpPr>
        <p:spPr/>
        <p:txBody>
          <a:bodyPr/>
          <a:lstStyle/>
          <a:p>
            <a:fld id="{87115745-2F8B-4195-AD23-8A2542AF7C2C}" type="slidenum">
              <a:rPr lang="zh-CN" altLang="en-US" smtClean="0"/>
              <a:t>10</a:t>
            </a:fld>
            <a:endParaRPr lang="zh-CN" altLang="en-US"/>
          </a:p>
        </p:txBody>
      </p:sp>
      <p:pic>
        <p:nvPicPr>
          <p:cNvPr id="3" name="6559159051552180210">
            <a:hlinkClick r:id="" action="ppaction://media"/>
            <a:extLst>
              <a:ext uri="{FF2B5EF4-FFF2-40B4-BE49-F238E27FC236}">
                <a16:creationId xmlns:a16="http://schemas.microsoft.com/office/drawing/2014/main" id="{741C471F-E0E5-2C23-7D27-54EF661E4A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4350" y="51470"/>
            <a:ext cx="8115300" cy="5092030"/>
          </a:xfrm>
          <a:prstGeom prst="rect">
            <a:avLst/>
          </a:prstGeom>
        </p:spPr>
      </p:pic>
    </p:spTree>
    <p:extLst>
      <p:ext uri="{BB962C8B-B14F-4D97-AF65-F5344CB8AC3E}">
        <p14:creationId xmlns:p14="http://schemas.microsoft.com/office/powerpoint/2010/main" val="8569050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CD9D32D-E206-4515-921B-9A61D88097B6}"/>
              </a:ext>
            </a:extLst>
          </p:cNvPr>
          <p:cNvSpPr txBox="1"/>
          <p:nvPr/>
        </p:nvSpPr>
        <p:spPr>
          <a:xfrm>
            <a:off x="195209" y="1072748"/>
            <a:ext cx="7761167" cy="1892826"/>
          </a:xfrm>
          <a:prstGeom prst="rect">
            <a:avLst/>
          </a:prstGeom>
          <a:solidFill>
            <a:schemeClr val="accent6">
              <a:lumMod val="20000"/>
              <a:lumOff val="80000"/>
            </a:schemeClr>
          </a:solidFill>
          <a:ln w="38100">
            <a:solidFill>
              <a:schemeClr val="accent1"/>
            </a:solidFill>
            <a:prstDash val="dashDot"/>
          </a:ln>
        </p:spPr>
        <p:txBody>
          <a:bodyPr wrap="square">
            <a:spAutoFit/>
          </a:bodyPr>
          <a:lstStyle/>
          <a:p>
            <a:pPr algn="just">
              <a:spcAft>
                <a:spcPts val="600"/>
              </a:spcAft>
            </a:pPr>
            <a:r>
              <a:rPr lang="vi-VN" sz="2800" dirty="0">
                <a:latin typeface="Arial-Rounded" pitchFamily="34" charset="-93"/>
                <a:ea typeface="Arial-Rounded" pitchFamily="34" charset="-93"/>
                <a:cs typeface="Arial-Rounded" pitchFamily="34" charset="-93"/>
              </a:rPr>
              <a:t>Một con sa bẫy thì cả bầy tìm cách cứu giúp, dù có phải chịu đói khát hoặc tạm dừng chuyến đi.</a:t>
            </a:r>
          </a:p>
          <a:p>
            <a:pPr algn="r"/>
            <a:r>
              <a:rPr lang="vi-VN" sz="2800" dirty="0">
                <a:latin typeface="Arial-Rounded" pitchFamily="34" charset="-93"/>
                <a:ea typeface="Arial-Rounded" pitchFamily="34" charset="-93"/>
                <a:cs typeface="Arial-Rounded" pitchFamily="34" charset="-93"/>
              </a:rPr>
              <a:t> </a:t>
            </a:r>
            <a:endParaRPr lang="en-US" sz="2800" dirty="0">
              <a:latin typeface="Arial-Rounded" pitchFamily="34" charset="-93"/>
              <a:ea typeface="Arial-Rounded" pitchFamily="34" charset="-93"/>
              <a:cs typeface="Arial-Rounded" pitchFamily="34" charset="-93"/>
            </a:endParaRPr>
          </a:p>
        </p:txBody>
      </p:sp>
      <p:cxnSp>
        <p:nvCxnSpPr>
          <p:cNvPr id="17" name="Straight Connector 16">
            <a:extLst>
              <a:ext uri="{FF2B5EF4-FFF2-40B4-BE49-F238E27FC236}">
                <a16:creationId xmlns:a16="http://schemas.microsoft.com/office/drawing/2014/main" id="{FE0DA333-382A-4741-BCB4-EFE2BDE0115E}"/>
              </a:ext>
            </a:extLst>
          </p:cNvPr>
          <p:cNvCxnSpPr/>
          <p:nvPr/>
        </p:nvCxnSpPr>
        <p:spPr>
          <a:xfrm flipH="1">
            <a:off x="2897711" y="1072748"/>
            <a:ext cx="122832" cy="411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29EE515-2CD7-4DB4-AAA7-AD2269B961DF}"/>
              </a:ext>
            </a:extLst>
          </p:cNvPr>
          <p:cNvGrpSpPr/>
          <p:nvPr/>
        </p:nvGrpSpPr>
        <p:grpSpPr>
          <a:xfrm>
            <a:off x="611560" y="1923678"/>
            <a:ext cx="219339" cy="574220"/>
            <a:chOff x="4750193" y="5915370"/>
            <a:chExt cx="219339" cy="574220"/>
          </a:xfrm>
        </p:grpSpPr>
        <p:cxnSp>
          <p:nvCxnSpPr>
            <p:cNvPr id="19" name="Straight Connector 18">
              <a:extLst>
                <a:ext uri="{FF2B5EF4-FFF2-40B4-BE49-F238E27FC236}">
                  <a16:creationId xmlns:a16="http://schemas.microsoft.com/office/drawing/2014/main" id="{0189C7D9-F7A1-4039-AFA0-63A26053ACEE}"/>
                </a:ext>
              </a:extLst>
            </p:cNvPr>
            <p:cNvCxnSpPr/>
            <p:nvPr/>
          </p:nvCxnSpPr>
          <p:spPr>
            <a:xfrm flipH="1">
              <a:off x="4750193"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EC2B94-975B-4035-9B89-2239D78DECA8}"/>
                </a:ext>
              </a:extLst>
            </p:cNvPr>
            <p:cNvCxnSpPr/>
            <p:nvPr/>
          </p:nvCxnSpPr>
          <p:spPr>
            <a:xfrm flipH="1">
              <a:off x="4795912" y="5915370"/>
              <a:ext cx="173620" cy="574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FE0DA333-382A-4741-BCB4-EFE2BDE0115E}"/>
              </a:ext>
            </a:extLst>
          </p:cNvPr>
          <p:cNvCxnSpPr/>
          <p:nvPr/>
        </p:nvCxnSpPr>
        <p:spPr>
          <a:xfrm flipH="1">
            <a:off x="7894960" y="1131590"/>
            <a:ext cx="122832" cy="411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E0DA333-382A-4741-BCB4-EFE2BDE0115E}"/>
              </a:ext>
            </a:extLst>
          </p:cNvPr>
          <p:cNvCxnSpPr/>
          <p:nvPr/>
        </p:nvCxnSpPr>
        <p:spPr>
          <a:xfrm flipH="1">
            <a:off x="4101393" y="1542640"/>
            <a:ext cx="122832" cy="411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8466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80E163-7F04-BEE0-8FA3-6D9434497381}"/>
              </a:ext>
            </a:extLst>
          </p:cNvPr>
          <p:cNvSpPr>
            <a:spLocks noGrp="1"/>
          </p:cNvSpPr>
          <p:nvPr>
            <p:ph type="sldNum" sz="quarter" idx="12"/>
          </p:nvPr>
        </p:nvSpPr>
        <p:spPr/>
        <p:txBody>
          <a:bodyPr/>
          <a:lstStyle/>
          <a:p>
            <a:fld id="{87115745-2F8B-4195-AD23-8A2542AF7C2C}" type="slidenum">
              <a:rPr lang="zh-CN" altLang="en-US" smtClean="0"/>
              <a:t>12</a:t>
            </a:fld>
            <a:endParaRPr lang="zh-CN" altLang="en-US"/>
          </a:p>
        </p:txBody>
      </p:sp>
    </p:spTree>
    <p:extLst>
      <p:ext uri="{BB962C8B-B14F-4D97-AF65-F5344CB8AC3E}">
        <p14:creationId xmlns:p14="http://schemas.microsoft.com/office/powerpoint/2010/main" val="15821446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526B4-4661-F1DF-3086-C53F373BAEA2}"/>
              </a:ext>
            </a:extLst>
          </p:cNvPr>
          <p:cNvSpPr>
            <a:spLocks noGrp="1"/>
          </p:cNvSpPr>
          <p:nvPr>
            <p:ph type="sldNum" sz="quarter" idx="12"/>
          </p:nvPr>
        </p:nvSpPr>
        <p:spPr/>
        <p:txBody>
          <a:bodyPr/>
          <a:lstStyle/>
          <a:p>
            <a:fld id="{87115745-2F8B-4195-AD23-8A2542AF7C2C}" type="slidenum">
              <a:rPr lang="zh-CN" altLang="en-US" smtClean="0"/>
              <a:t>13</a:t>
            </a:fld>
            <a:endParaRPr lang="zh-CN" altLang="en-US"/>
          </a:p>
        </p:txBody>
      </p:sp>
      <p:pic>
        <p:nvPicPr>
          <p:cNvPr id="4" name="2948068960135776745 (1)">
            <a:hlinkClick r:id="" action="ppaction://media"/>
            <a:extLst>
              <a:ext uri="{FF2B5EF4-FFF2-40B4-BE49-F238E27FC236}">
                <a16:creationId xmlns:a16="http://schemas.microsoft.com/office/drawing/2014/main" id="{27814378-6360-A251-8706-06F8C76C0E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123478"/>
            <a:ext cx="8856984" cy="5020022"/>
          </a:xfrm>
          <a:prstGeom prst="rect">
            <a:avLst/>
          </a:prstGeom>
        </p:spPr>
      </p:pic>
    </p:spTree>
    <p:extLst>
      <p:ext uri="{BB962C8B-B14F-4D97-AF65-F5344CB8AC3E}">
        <p14:creationId xmlns:p14="http://schemas.microsoft.com/office/powerpoint/2010/main" val="4130744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CBAC9-A2C4-3102-A053-DC52981B84C7}"/>
              </a:ext>
            </a:extLst>
          </p:cNvPr>
          <p:cNvSpPr>
            <a:spLocks noGrp="1"/>
          </p:cNvSpPr>
          <p:nvPr>
            <p:ph type="sldNum" sz="quarter" idx="12"/>
          </p:nvPr>
        </p:nvSpPr>
        <p:spPr/>
        <p:txBody>
          <a:bodyPr/>
          <a:lstStyle/>
          <a:p>
            <a:fld id="{87115745-2F8B-4195-AD23-8A2542AF7C2C}" type="slidenum">
              <a:rPr lang="zh-CN" altLang="en-US" smtClean="0"/>
              <a:t>14</a:t>
            </a:fld>
            <a:endParaRPr lang="zh-CN" altLang="en-US"/>
          </a:p>
        </p:txBody>
      </p:sp>
    </p:spTree>
    <p:extLst>
      <p:ext uri="{BB962C8B-B14F-4D97-AF65-F5344CB8AC3E}">
        <p14:creationId xmlns:p14="http://schemas.microsoft.com/office/powerpoint/2010/main" val="31972782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1143A78-B7E8-40C3-B545-E1355013982D}"/>
              </a:ext>
            </a:extLst>
          </p:cNvPr>
          <p:cNvGrpSpPr/>
          <p:nvPr/>
        </p:nvGrpSpPr>
        <p:grpSpPr>
          <a:xfrm>
            <a:off x="26910" y="-333065"/>
            <a:ext cx="1143080" cy="1333884"/>
            <a:chOff x="451413" y="5966"/>
            <a:chExt cx="1143080" cy="1333884"/>
          </a:xfrm>
        </p:grpSpPr>
        <p:sp>
          <p:nvSpPr>
            <p:cNvPr id="23" name="Oval 22">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24"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D31B853-2819-4971-973F-CD8E1C159947}"/>
                </a:ext>
              </a:extLst>
            </p:cNvPr>
            <p:cNvSpPr txBox="1"/>
            <p:nvPr/>
          </p:nvSpPr>
          <p:spPr>
            <a:xfrm rot="195696">
              <a:off x="687286" y="5966"/>
              <a:ext cx="648182" cy="1107996"/>
            </a:xfrm>
            <a:prstGeom prst="rect">
              <a:avLst/>
            </a:prstGeom>
            <a:noFill/>
          </p:spPr>
          <p:txBody>
            <a:bodyPr wrap="square" rtlCol="0">
              <a:spAutoFit/>
            </a:bodyPr>
            <a:lstStyle/>
            <a:p>
              <a:r>
                <a:rPr lang="en-US" sz="66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grpSp>
        <p:nvGrpSpPr>
          <p:cNvPr id="26" name="Group 25">
            <a:extLst>
              <a:ext uri="{FF2B5EF4-FFF2-40B4-BE49-F238E27FC236}">
                <a16:creationId xmlns:a16="http://schemas.microsoft.com/office/drawing/2014/main" id="{CEFC104D-8D7D-410C-8827-C9550B10800C}"/>
              </a:ext>
            </a:extLst>
          </p:cNvPr>
          <p:cNvGrpSpPr/>
          <p:nvPr/>
        </p:nvGrpSpPr>
        <p:grpSpPr>
          <a:xfrm>
            <a:off x="59613" y="-47182"/>
            <a:ext cx="8792738" cy="1048001"/>
            <a:chOff x="2087465" y="388377"/>
            <a:chExt cx="8792738" cy="1048001"/>
          </a:xfrm>
        </p:grpSpPr>
        <p:sp>
          <p:nvSpPr>
            <p:cNvPr id="27" name="TextBox 26">
              <a:extLst>
                <a:ext uri="{FF2B5EF4-FFF2-40B4-BE49-F238E27FC236}">
                  <a16:creationId xmlns:a16="http://schemas.microsoft.com/office/drawing/2014/main" id="{62D85724-DC8D-4FC6-BE21-52234C4F3D98}"/>
                </a:ext>
              </a:extLst>
            </p:cNvPr>
            <p:cNvSpPr txBox="1"/>
            <p:nvPr/>
          </p:nvSpPr>
          <p:spPr>
            <a:xfrm>
              <a:off x="2611466" y="506946"/>
              <a:ext cx="8268737"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nchor="ctr">
              <a:spAutoFit/>
            </a:bodyPr>
            <a:lstStyle/>
            <a:p>
              <a:pPr lvl="1" algn="ct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Dựa</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vào</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tranh</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và</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nội</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dung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bài</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đọc</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kể</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lại</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hoạt</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động</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thường</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ngày</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của</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loài</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voi</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28" name="Group 27">
              <a:extLst>
                <a:ext uri="{FF2B5EF4-FFF2-40B4-BE49-F238E27FC236}">
                  <a16:creationId xmlns:a16="http://schemas.microsoft.com/office/drawing/2014/main" id="{3F755A20-259D-44D9-8F3C-09675259C20E}"/>
                </a:ext>
              </a:extLst>
            </p:cNvPr>
            <p:cNvGrpSpPr/>
            <p:nvPr/>
          </p:nvGrpSpPr>
          <p:grpSpPr>
            <a:xfrm>
              <a:off x="2087465" y="388377"/>
              <a:ext cx="1048001" cy="1048001"/>
              <a:chOff x="4425511" y="776081"/>
              <a:chExt cx="707923" cy="707923"/>
            </a:xfrm>
          </p:grpSpPr>
          <p:sp>
            <p:nvSpPr>
              <p:cNvPr id="29" name="Oval 28">
                <a:extLst>
                  <a:ext uri="{FF2B5EF4-FFF2-40B4-BE49-F238E27FC236}">
                    <a16:creationId xmlns:a16="http://schemas.microsoft.com/office/drawing/2014/main" id="{18DCCC10-FE2E-42FE-B8C8-3C20504669E0}"/>
                  </a:ext>
                </a:extLst>
              </p:cNvPr>
              <p:cNvSpPr/>
              <p:nvPr/>
            </p:nvSpPr>
            <p:spPr>
              <a:xfrm>
                <a:off x="4425511" y="776081"/>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a:extLst>
                  <a:ext uri="{FF2B5EF4-FFF2-40B4-BE49-F238E27FC236}">
                    <a16:creationId xmlns:a16="http://schemas.microsoft.com/office/drawing/2014/main" id="{3F8AFFF9-C03E-4597-8387-EA0AC6FAA082}"/>
                  </a:ext>
                </a:extLst>
              </p:cNvPr>
              <p:cNvSpPr/>
              <p:nvPr/>
            </p:nvSpPr>
            <p:spPr>
              <a:xfrm>
                <a:off x="4477098" y="829130"/>
                <a:ext cx="604748" cy="60474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vantGarde" panose="00000400000000000000" pitchFamily="2" charset="0"/>
                    <a:ea typeface="AvantGarde" panose="00000400000000000000" pitchFamily="2" charset="0"/>
                    <a:cs typeface="AvantGarde" panose="00000400000000000000" pitchFamily="2" charset="0"/>
                  </a:rPr>
                  <a:t>2</a:t>
                </a:r>
                <a:endParaRPr lang="en-US" b="1">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grpSp>
      </p:grpSp>
      <p:pic>
        <p:nvPicPr>
          <p:cNvPr id="31"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8000" contrast="20000"/>
                    </a14:imgEffect>
                  </a14:imgLayer>
                </a14:imgProps>
              </a:ext>
              <a:ext uri="{28A0092B-C50C-407E-A947-70E740481C1C}">
                <a14:useLocalDpi xmlns:a14="http://schemas.microsoft.com/office/drawing/2010/main" val="0"/>
              </a:ext>
            </a:extLst>
          </a:blip>
          <a:srcRect l="1775" t="2783" b="3436"/>
          <a:stretch/>
        </p:blipFill>
        <p:spPr bwMode="auto">
          <a:xfrm>
            <a:off x="598450" y="1000160"/>
            <a:ext cx="7968771" cy="41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9222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143A78-B7E8-40C3-B545-E1355013982D}"/>
              </a:ext>
            </a:extLst>
          </p:cNvPr>
          <p:cNvGrpSpPr/>
          <p:nvPr/>
        </p:nvGrpSpPr>
        <p:grpSpPr>
          <a:xfrm>
            <a:off x="-11697" y="-234603"/>
            <a:ext cx="1143080" cy="1333884"/>
            <a:chOff x="451413" y="5966"/>
            <a:chExt cx="1143080" cy="1333884"/>
          </a:xfrm>
        </p:grpSpPr>
        <p:sp>
          <p:nvSpPr>
            <p:cNvPr id="21" name="Oval 20">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22"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D31B853-2819-4971-973F-CD8E1C159947}"/>
                </a:ext>
              </a:extLst>
            </p:cNvPr>
            <p:cNvSpPr txBox="1"/>
            <p:nvPr/>
          </p:nvSpPr>
          <p:spPr>
            <a:xfrm rot="195696">
              <a:off x="687286" y="5966"/>
              <a:ext cx="648182" cy="1107996"/>
            </a:xfrm>
            <a:prstGeom prst="rect">
              <a:avLst/>
            </a:prstGeom>
            <a:noFill/>
          </p:spPr>
          <p:txBody>
            <a:bodyPr wrap="square" rtlCol="0">
              <a:spAutoFit/>
            </a:bodyPr>
            <a:lstStyle/>
            <a:p>
              <a:r>
                <a:rPr lang="en-US" sz="66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pic>
        <p:nvPicPr>
          <p:cNvPr id="2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03" b="48837" l="1103" r="48138">
                        <a14:foregroundMark x1="3586" y1="9725" x2="3586" y2="9725"/>
                        <a14:foregroundMark x1="3586" y1="8245" x2="3586" y2="8245"/>
                        <a14:foregroundMark x1="2207" y1="7188" x2="2207" y2="7188"/>
                        <a14:foregroundMark x1="1931" y1="5074" x2="1931" y2="5074"/>
                        <a14:foregroundMark x1="2483" y1="3805" x2="2483" y2="3805"/>
                        <a14:foregroundMark x1="5241" y1="5497" x2="5241" y2="5497"/>
                        <a14:foregroundMark x1="7724" y1="5920" x2="7724" y2="5920"/>
                        <a14:foregroundMark x1="9655" y1="5708" x2="9655" y2="5708"/>
                        <a14:foregroundMark x1="11724" y1="5708" x2="11724" y2="5708"/>
                        <a14:foregroundMark x1="13379" y1="5920" x2="13379" y2="5920"/>
                        <a14:foregroundMark x1="15310" y1="5920" x2="15310" y2="5920"/>
                        <a14:foregroundMark x1="4414" y1="2537" x2="4414" y2="2537"/>
                        <a14:foregroundMark x1="4966" y1="3383" x2="4966" y2="3383"/>
                        <a14:foregroundMark x1="5379" y1="4017" x2="5379" y2="4017"/>
                      </a14:backgroundRemoval>
                    </a14:imgEffect>
                    <a14:imgEffect>
                      <a14:sharpenSoften amount="40000"/>
                    </a14:imgEffect>
                    <a14:imgEffect>
                      <a14:brightnessContrast bright="-8000" contrast="50000"/>
                    </a14:imgEffect>
                  </a14:imgLayer>
                </a14:imgProps>
              </a:ext>
              <a:ext uri="{28A0092B-C50C-407E-A947-70E740481C1C}">
                <a14:useLocalDpi xmlns:a14="http://schemas.microsoft.com/office/drawing/2010/main" val="0"/>
              </a:ext>
            </a:extLst>
          </a:blip>
          <a:srcRect r="50000" b="50000"/>
          <a:stretch/>
        </p:blipFill>
        <p:spPr bwMode="auto">
          <a:xfrm>
            <a:off x="1619672" y="-252145"/>
            <a:ext cx="6298302" cy="37958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ounded Rectangular Callout 24"/>
          <p:cNvSpPr/>
          <p:nvPr/>
        </p:nvSpPr>
        <p:spPr>
          <a:xfrm>
            <a:off x="738501" y="3103310"/>
            <a:ext cx="7666997" cy="945931"/>
          </a:xfrm>
          <a:prstGeom prst="wedgeRoundRectCallout">
            <a:avLst>
              <a:gd name="adj1" fmla="val -13207"/>
              <a:gd name="adj2" fmla="val -87727"/>
              <a:gd name="adj3" fmla="val 16667"/>
            </a:avLst>
          </a:prstGeom>
          <a:solidFill>
            <a:schemeClr val="accent6">
              <a:lumMod val="20000"/>
              <a:lumOff val="8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vantGarde" pitchFamily="2" charset="-93"/>
                <a:ea typeface="AvantGarde" pitchFamily="2" charset="-93"/>
                <a:cs typeface="AvantGarde" pitchFamily="2" charset="-93"/>
              </a:rPr>
              <a:t>Từ trên núi, chúng xuống đồng cỏ.</a:t>
            </a:r>
          </a:p>
        </p:txBody>
      </p:sp>
    </p:spTree>
    <p:extLst>
      <p:ext uri="{BB962C8B-B14F-4D97-AF65-F5344CB8AC3E}">
        <p14:creationId xmlns:p14="http://schemas.microsoft.com/office/powerpoint/2010/main" val="2186183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1143A78-B7E8-40C3-B545-E1355013982D}"/>
              </a:ext>
            </a:extLst>
          </p:cNvPr>
          <p:cNvGrpSpPr/>
          <p:nvPr/>
        </p:nvGrpSpPr>
        <p:grpSpPr>
          <a:xfrm>
            <a:off x="168717" y="-143952"/>
            <a:ext cx="1143080" cy="1333884"/>
            <a:chOff x="451413" y="5966"/>
            <a:chExt cx="1143080" cy="1333884"/>
          </a:xfrm>
        </p:grpSpPr>
        <p:sp>
          <p:nvSpPr>
            <p:cNvPr id="27" name="Oval 2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2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D31B853-2819-4971-973F-CD8E1C159947}"/>
                </a:ext>
              </a:extLst>
            </p:cNvPr>
            <p:cNvSpPr txBox="1"/>
            <p:nvPr/>
          </p:nvSpPr>
          <p:spPr>
            <a:xfrm rot="195696">
              <a:off x="687286" y="5966"/>
              <a:ext cx="648182" cy="1107996"/>
            </a:xfrm>
            <a:prstGeom prst="rect">
              <a:avLst/>
            </a:prstGeom>
            <a:noFill/>
          </p:spPr>
          <p:txBody>
            <a:bodyPr wrap="square" rtlCol="0">
              <a:spAutoFit/>
            </a:bodyPr>
            <a:lstStyle/>
            <a:p>
              <a:r>
                <a:rPr lang="en-US" sz="66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pic>
        <p:nvPicPr>
          <p:cNvPr id="3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50529" l="50207" r="99862"/>
                    </a14:imgEffect>
                    <a14:imgEffect>
                      <a14:sharpenSoften amount="35000"/>
                    </a14:imgEffect>
                    <a14:imgEffect>
                      <a14:brightnessContrast bright="-6000" contrast="10000"/>
                    </a14:imgEffect>
                  </a14:imgLayer>
                </a14:imgProps>
              </a:ext>
              <a:ext uri="{28A0092B-C50C-407E-A947-70E740481C1C}">
                <a14:useLocalDpi xmlns:a14="http://schemas.microsoft.com/office/drawing/2010/main" val="0"/>
              </a:ext>
            </a:extLst>
          </a:blip>
          <a:srcRect l="50000" b="50000"/>
          <a:stretch/>
        </p:blipFill>
        <p:spPr bwMode="auto">
          <a:xfrm>
            <a:off x="1684843" y="-380578"/>
            <a:ext cx="7109367" cy="416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ounded Rectangular Callout 30"/>
          <p:cNvSpPr/>
          <p:nvPr/>
        </p:nvSpPr>
        <p:spPr>
          <a:xfrm>
            <a:off x="349790" y="3102416"/>
            <a:ext cx="8794210" cy="936000"/>
          </a:xfrm>
          <a:prstGeom prst="wedgeRoundRectCallout">
            <a:avLst>
              <a:gd name="adj1" fmla="val -10577"/>
              <a:gd name="adj2" fmla="val -86713"/>
              <a:gd name="adj3" fmla="val 16667"/>
            </a:avLst>
          </a:prstGeom>
          <a:solidFill>
            <a:schemeClr val="accent6">
              <a:lumMod val="20000"/>
              <a:lumOff val="8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vantGarde" pitchFamily="2" charset="-93"/>
                <a:ea typeface="AvantGarde" pitchFamily="2" charset="-93"/>
                <a:cs typeface="AvantGarde" pitchFamily="2" charset="-93"/>
              </a:rPr>
              <a:t>Rồi từ đồng cỏ, chúng lại lên núi.</a:t>
            </a:r>
          </a:p>
        </p:txBody>
      </p:sp>
    </p:spTree>
    <p:extLst>
      <p:ext uri="{BB962C8B-B14F-4D97-AF65-F5344CB8AC3E}">
        <p14:creationId xmlns:p14="http://schemas.microsoft.com/office/powerpoint/2010/main" val="11414927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1143A78-B7E8-40C3-B545-E1355013982D}"/>
              </a:ext>
            </a:extLst>
          </p:cNvPr>
          <p:cNvGrpSpPr/>
          <p:nvPr/>
        </p:nvGrpSpPr>
        <p:grpSpPr>
          <a:xfrm>
            <a:off x="168717" y="-143952"/>
            <a:ext cx="1143080" cy="1333884"/>
            <a:chOff x="451413" y="5966"/>
            <a:chExt cx="1143080" cy="1333884"/>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6" y="5966"/>
              <a:ext cx="648182" cy="1107996"/>
            </a:xfrm>
            <a:prstGeom prst="rect">
              <a:avLst/>
            </a:prstGeom>
            <a:noFill/>
          </p:spPr>
          <p:txBody>
            <a:bodyPr wrap="square" rtlCol="0">
              <a:spAutoFit/>
            </a:bodyPr>
            <a:lstStyle/>
            <a:p>
              <a:r>
                <a:rPr lang="en-US" sz="66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pic>
        <p:nvPicPr>
          <p:cNvPr id="2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9683" b="100000" l="0" r="49931">
                        <a14:foregroundMark x1="3724" y1="55814" x2="3724" y2="55814"/>
                        <a14:foregroundMark x1="2759" y1="55180" x2="2759" y2="55180"/>
                        <a14:foregroundMark x1="5241" y1="53488" x2="5241" y2="53488"/>
                        <a14:foregroundMark x1="7862" y1="53277" x2="7862" y2="53277"/>
                        <a14:foregroundMark x1="6483" y1="53277" x2="6483" y2="53277"/>
                        <a14:foregroundMark x1="5793" y1="53277" x2="5793" y2="53277"/>
                        <a14:foregroundMark x1="3448" y1="74207" x2="3448" y2="74207"/>
                        <a14:foregroundMark x1="3448" y1="77801" x2="3448" y2="77801"/>
                        <a14:foregroundMark x1="3448" y1="80761" x2="3448" y2="80761"/>
                        <a14:foregroundMark x1="3448" y1="82875" x2="3448" y2="82875"/>
                        <a14:foregroundMark x1="3448" y1="85412" x2="3448" y2="85412"/>
                        <a14:foregroundMark x1="3586" y1="87738" x2="3586" y2="87738"/>
                        <a14:foregroundMark x1="3448" y1="75899" x2="3448" y2="75899"/>
                        <a14:foregroundMark x1="3448" y1="74841" x2="3448" y2="74841"/>
                        <a14:foregroundMark x1="27034" y1="96617" x2="32966" y2="96617"/>
                        <a14:foregroundMark x1="28276" y1="95349" x2="28276" y2="95349"/>
                        <a14:foregroundMark x1="47034" y1="86258" x2="46897" y2="75053"/>
                        <a14:foregroundMark x1="43448" y1="78436" x2="43448" y2="78436"/>
                        <a14:foregroundMark x1="30069" y1="76533" x2="30069" y2="76533"/>
                        <a14:foregroundMark x1="29793" y1="72727" x2="29793" y2="72727"/>
                        <a14:foregroundMark x1="28138" y1="71882" x2="28138" y2="71882"/>
                        <a14:foregroundMark x1="27310" y1="67865" x2="27310" y2="67865"/>
                        <a14:foregroundMark x1="25241" y1="73362" x2="25241" y2="73362"/>
                        <a14:foregroundMark x1="12828" y1="80338" x2="12828" y2="80338"/>
                        <a14:foregroundMark x1="9241" y1="94926" x2="9241" y2="94926"/>
                        <a14:foregroundMark x1="3310" y1="53277" x2="3310" y2="53277"/>
                        <a14:foregroundMark x1="2207" y1="54968" x2="2207" y2="54968"/>
                        <a14:foregroundMark x1="2069" y1="52854" x2="2069" y2="52854"/>
                        <a14:foregroundMark x1="37931" y1="78858" x2="37931" y2="78858"/>
                      </a14:backgroundRemoval>
                    </a14:imgEffect>
                    <a14:imgEffect>
                      <a14:sharpenSoften amount="40000"/>
                    </a14:imgEffect>
                    <a14:imgEffect>
                      <a14:brightnessContrast bright="-6000" contrast="10000"/>
                    </a14:imgEffect>
                  </a14:imgLayer>
                </a14:imgProps>
              </a:ext>
              <a:ext uri="{28A0092B-C50C-407E-A947-70E740481C1C}">
                <a14:useLocalDpi xmlns:a14="http://schemas.microsoft.com/office/drawing/2010/main" val="0"/>
              </a:ext>
            </a:extLst>
          </a:blip>
          <a:srcRect t="50000" r="50000"/>
          <a:stretch/>
        </p:blipFill>
        <p:spPr bwMode="auto">
          <a:xfrm>
            <a:off x="1083767" y="-84364"/>
            <a:ext cx="7755312" cy="394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ular Callout 20"/>
          <p:cNvSpPr/>
          <p:nvPr/>
        </p:nvSpPr>
        <p:spPr>
          <a:xfrm>
            <a:off x="65449" y="3723878"/>
            <a:ext cx="9013102" cy="1061220"/>
          </a:xfrm>
          <a:prstGeom prst="wedgeRoundRectCallout">
            <a:avLst>
              <a:gd name="adj1" fmla="val -15066"/>
              <a:gd name="adj2" fmla="val -89572"/>
              <a:gd name="adj3" fmla="val 16667"/>
            </a:avLst>
          </a:prstGeom>
          <a:solidFill>
            <a:schemeClr val="accent6">
              <a:lumMod val="20000"/>
              <a:lumOff val="8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vantGarde" pitchFamily="2" charset="-93"/>
                <a:ea typeface="AvantGarde" pitchFamily="2" charset="-93"/>
                <a:cs typeface="AvantGarde" pitchFamily="2" charset="-93"/>
              </a:rPr>
              <a:t>Buổi trưa, chúng trú nắng trong cánh rừng rậm.</a:t>
            </a:r>
          </a:p>
        </p:txBody>
      </p:sp>
    </p:spTree>
    <p:extLst>
      <p:ext uri="{BB962C8B-B14F-4D97-AF65-F5344CB8AC3E}">
        <p14:creationId xmlns:p14="http://schemas.microsoft.com/office/powerpoint/2010/main" val="15054890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115745-2F8B-4195-AD23-8A2542AF7C2C}" type="slidenum">
              <a:rPr lang="zh-CN" altLang="en-US" smtClean="0"/>
              <a:t>19</a:t>
            </a:fld>
            <a:endParaRPr lang="zh-CN" altLang="en-US"/>
          </a:p>
        </p:txBody>
      </p:sp>
      <p:grpSp>
        <p:nvGrpSpPr>
          <p:cNvPr id="3" name="Group 2">
            <a:extLst>
              <a:ext uri="{FF2B5EF4-FFF2-40B4-BE49-F238E27FC236}">
                <a16:creationId xmlns:a16="http://schemas.microsoft.com/office/drawing/2014/main" id="{81143A78-B7E8-40C3-B545-E1355013982D}"/>
              </a:ext>
            </a:extLst>
          </p:cNvPr>
          <p:cNvGrpSpPr/>
          <p:nvPr/>
        </p:nvGrpSpPr>
        <p:grpSpPr>
          <a:xfrm>
            <a:off x="168717" y="-143952"/>
            <a:ext cx="1143080" cy="1333884"/>
            <a:chOff x="451413" y="5966"/>
            <a:chExt cx="1143080" cy="1333884"/>
          </a:xfrm>
        </p:grpSpPr>
        <p:sp>
          <p:nvSpPr>
            <p:cNvPr id="4" name="Oval 3">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5"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31B853-2819-4971-973F-CD8E1C159947}"/>
                </a:ext>
              </a:extLst>
            </p:cNvPr>
            <p:cNvSpPr txBox="1"/>
            <p:nvPr/>
          </p:nvSpPr>
          <p:spPr>
            <a:xfrm rot="195696">
              <a:off x="687286" y="5966"/>
              <a:ext cx="648182" cy="1107996"/>
            </a:xfrm>
            <a:prstGeom prst="rect">
              <a:avLst/>
            </a:prstGeom>
            <a:noFill/>
          </p:spPr>
          <p:txBody>
            <a:bodyPr wrap="square" rtlCol="0">
              <a:spAutoFit/>
            </a:bodyPr>
            <a:lstStyle/>
            <a:p>
              <a:r>
                <a:rPr lang="en-US" sz="66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pic>
        <p:nvPicPr>
          <p:cNvPr id="7"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683" b="100000" l="50345" r="100000"/>
                    </a14:imgEffect>
                    <a14:imgEffect>
                      <a14:sharpenSoften amount="25000"/>
                    </a14:imgEffect>
                    <a14:imgEffect>
                      <a14:brightnessContrast bright="-15000" contrast="45000"/>
                    </a14:imgEffect>
                  </a14:imgLayer>
                </a14:imgProps>
              </a:ext>
              <a:ext uri="{28A0092B-C50C-407E-A947-70E740481C1C}">
                <a14:useLocalDpi xmlns:a14="http://schemas.microsoft.com/office/drawing/2010/main" val="0"/>
              </a:ext>
            </a:extLst>
          </a:blip>
          <a:srcRect l="50000" t="50000"/>
          <a:stretch/>
        </p:blipFill>
        <p:spPr bwMode="auto">
          <a:xfrm>
            <a:off x="1711620" y="-194991"/>
            <a:ext cx="7154220" cy="423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28171" y="3690282"/>
            <a:ext cx="9252520" cy="1213945"/>
          </a:xfrm>
          <a:prstGeom prst="wedgeRoundRectCallout">
            <a:avLst>
              <a:gd name="adj1" fmla="val -15310"/>
              <a:gd name="adj2" fmla="val -74409"/>
              <a:gd name="adj3" fmla="val 16667"/>
            </a:avLst>
          </a:prstGeom>
          <a:solidFill>
            <a:schemeClr val="accent6">
              <a:lumMod val="20000"/>
              <a:lumOff val="8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vantGarde" pitchFamily="2" charset="-93"/>
                <a:ea typeface="AvantGarde" pitchFamily="2" charset="-93"/>
                <a:cs typeface="AvantGarde" pitchFamily="2" charset="-93"/>
              </a:rPr>
              <a:t>Chiều xuống, chúng đi tắm ở những quãng sông vắng.</a:t>
            </a:r>
          </a:p>
        </p:txBody>
      </p:sp>
    </p:spTree>
    <p:extLst>
      <p:ext uri="{BB962C8B-B14F-4D97-AF65-F5344CB8AC3E}">
        <p14:creationId xmlns:p14="http://schemas.microsoft.com/office/powerpoint/2010/main" val="819467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95486"/>
            <a:ext cx="8640960" cy="3312368"/>
          </a:xfrm>
          <a:prstGeom prst="rect">
            <a:avLst/>
          </a:prstGeom>
        </p:spPr>
      </p:pic>
      <p:sp>
        <p:nvSpPr>
          <p:cNvPr id="6" name="Rectangle 5"/>
          <p:cNvSpPr/>
          <p:nvPr/>
        </p:nvSpPr>
        <p:spPr>
          <a:xfrm>
            <a:off x="484450" y="3867894"/>
            <a:ext cx="86412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Voi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những </a:t>
            </a:r>
            <a:r>
              <a:rPr lang="en-US" sz="2400" b="1" dirty="0" err="1">
                <a:solidFill>
                  <a:srgbClr val="FF0000"/>
                </a:solidFill>
                <a:latin typeface="Times New Roman" panose="02020603050405020304" pitchFamily="18" charset="0"/>
                <a:cs typeface="Times New Roman" panose="02020603050405020304" pitchFamily="18" charset="0"/>
              </a:rPr>
              <a:t>đặc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những </a:t>
            </a:r>
            <a:r>
              <a:rPr lang="en-US" sz="2400" b="1" dirty="0" err="1">
                <a:solidFill>
                  <a:srgbClr val="FF0000"/>
                </a:solidFill>
                <a:latin typeface="Times New Roman" panose="02020603050405020304" pitchFamily="18" charset="0"/>
                <a:cs typeface="Times New Roman" panose="02020603050405020304" pitchFamily="18" charset="0"/>
              </a:rPr>
              <a:t>loài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thú</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76454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23" r="99877">
                        <a14:foregroundMark x1="10934" y1="92771" x2="14373" y2="89458"/>
                        <a14:foregroundMark x1="59337" y1="84036" x2="85381" y2="82530"/>
                        <a14:foregroundMark x1="87224" y1="81928" x2="98034" y2="93976"/>
                        <a14:foregroundMark x1="83661" y1="87349" x2="86732" y2="89458"/>
                      </a14:backgroundRemoval>
                    </a14:imgEffect>
                    <a14:imgEffect>
                      <a14:sharpenSoften amount="50000"/>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0" y="3715650"/>
            <a:ext cx="12192000" cy="3162300"/>
          </a:xfrm>
          <a:prstGeom prst="rect">
            <a:avLst/>
          </a:prstGeom>
          <a:noFill/>
          <a:ln>
            <a:noFill/>
          </a:ln>
          <a:effectLst/>
        </p:spPr>
      </p:pic>
      <p:grpSp>
        <p:nvGrpSpPr>
          <p:cNvPr id="4" name="Group 3">
            <a:extLst>
              <a:ext uri="{FF2B5EF4-FFF2-40B4-BE49-F238E27FC236}">
                <a16:creationId xmlns:a16="http://schemas.microsoft.com/office/drawing/2014/main" id="{81143A78-B7E8-40C3-B545-E1355013982D}"/>
              </a:ext>
            </a:extLst>
          </p:cNvPr>
          <p:cNvGrpSpPr/>
          <p:nvPr/>
        </p:nvGrpSpPr>
        <p:grpSpPr>
          <a:xfrm>
            <a:off x="168717" y="-143952"/>
            <a:ext cx="1143080" cy="1333884"/>
            <a:chOff x="451413" y="5966"/>
            <a:chExt cx="1143080" cy="1333884"/>
          </a:xfrm>
        </p:grpSpPr>
        <p:sp>
          <p:nvSpPr>
            <p:cNvPr id="5" name="Oval 4">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FF0000"/>
                </a:solidFill>
                <a:latin typeface="UTM Cookies" panose="02040603050506020204" pitchFamily="18" charset="0"/>
              </a:endParaRPr>
            </a:p>
          </p:txBody>
        </p:sp>
        <p:pic>
          <p:nvPicPr>
            <p:cNvPr id="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31B853-2819-4971-973F-CD8E1C159947}"/>
                </a:ext>
              </a:extLst>
            </p:cNvPr>
            <p:cNvSpPr txBox="1"/>
            <p:nvPr/>
          </p:nvSpPr>
          <p:spPr>
            <a:xfrm rot="195696">
              <a:off x="687286" y="5966"/>
              <a:ext cx="648182" cy="1107996"/>
            </a:xfrm>
            <a:prstGeom prst="rect">
              <a:avLst/>
            </a:prstGeom>
            <a:noFill/>
          </p:spPr>
          <p:txBody>
            <a:bodyPr wrap="square" rtlCol="0">
              <a:spAutoFit/>
            </a:bodyPr>
            <a:lstStyle/>
            <a:p>
              <a:r>
                <a:rPr lang="en-US" sz="6600">
                  <a:solidFill>
                    <a:srgbClr val="FF0000"/>
                  </a:solidFill>
                  <a:latin typeface="UTM Cookies" panose="02040603050506020204" pitchFamily="18" charset="0"/>
                </a:rPr>
                <a:t>?</a:t>
              </a:r>
              <a:endParaRPr lang="en-US" sz="2400">
                <a:solidFill>
                  <a:srgbClr val="FF0000"/>
                </a:solidFill>
                <a:latin typeface="UTM Cookies" panose="02040603050506020204" pitchFamily="18" charset="0"/>
              </a:endParaRPr>
            </a:p>
          </p:txBody>
        </p:sp>
      </p:grpSp>
      <p:sp>
        <p:nvSpPr>
          <p:cNvPr id="8" name="TextBox 7">
            <a:extLst>
              <a:ext uri="{FF2B5EF4-FFF2-40B4-BE49-F238E27FC236}">
                <a16:creationId xmlns:a16="http://schemas.microsoft.com/office/drawing/2014/main" id="{62D85724-DC8D-4FC6-BE21-52234C4F3D98}"/>
              </a:ext>
            </a:extLst>
          </p:cNvPr>
          <p:cNvSpPr txBox="1"/>
          <p:nvPr/>
        </p:nvSpPr>
        <p:spPr>
          <a:xfrm>
            <a:off x="1360347" y="168859"/>
            <a:ext cx="8268737" cy="1008000"/>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nchor="ctr">
            <a:spAutoFit/>
          </a:bodyPr>
          <a:lstStyle/>
          <a:p>
            <a:pPr lvl="1" algn="ct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Sắp</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xếp</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các</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ý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dưới</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đây</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p>
          <a:p>
            <a:pPr lvl="1" algn="ct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theo</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trình</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tự</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các</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đoạn</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trong</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bài</a:t>
            </a:r>
            <a:r>
              <a:rPr lang="en-US" sz="24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9" name="Group 8">
            <a:extLst>
              <a:ext uri="{FF2B5EF4-FFF2-40B4-BE49-F238E27FC236}">
                <a16:creationId xmlns:a16="http://schemas.microsoft.com/office/drawing/2014/main" id="{3F755A20-259D-44D9-8F3C-09675259C20E}"/>
              </a:ext>
            </a:extLst>
          </p:cNvPr>
          <p:cNvGrpSpPr/>
          <p:nvPr/>
        </p:nvGrpSpPr>
        <p:grpSpPr>
          <a:xfrm>
            <a:off x="1550433" y="90878"/>
            <a:ext cx="1048001" cy="1048001"/>
            <a:chOff x="4425511" y="776081"/>
            <a:chExt cx="707923" cy="707923"/>
          </a:xfrm>
        </p:grpSpPr>
        <p:sp>
          <p:nvSpPr>
            <p:cNvPr id="10" name="Oval 9">
              <a:extLst>
                <a:ext uri="{FF2B5EF4-FFF2-40B4-BE49-F238E27FC236}">
                  <a16:creationId xmlns:a16="http://schemas.microsoft.com/office/drawing/2014/main" id="{18DCCC10-FE2E-42FE-B8C8-3C20504669E0}"/>
                </a:ext>
              </a:extLst>
            </p:cNvPr>
            <p:cNvSpPr/>
            <p:nvPr/>
          </p:nvSpPr>
          <p:spPr>
            <a:xfrm>
              <a:off x="4425511" y="776081"/>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a16="http://schemas.microsoft.com/office/drawing/2014/main" id="{3F8AFFF9-C03E-4597-8387-EA0AC6FAA082}"/>
                </a:ext>
              </a:extLst>
            </p:cNvPr>
            <p:cNvSpPr/>
            <p:nvPr/>
          </p:nvSpPr>
          <p:spPr>
            <a:xfrm>
              <a:off x="4477098" y="829130"/>
              <a:ext cx="604748" cy="60474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AvantGarde" panose="00000400000000000000" pitchFamily="2" charset="0"/>
                  <a:ea typeface="AvantGarde" panose="00000400000000000000" pitchFamily="2" charset="0"/>
                  <a:cs typeface="AvantGarde" panose="00000400000000000000" pitchFamily="2" charset="0"/>
                </a:rPr>
                <a:t>3</a:t>
              </a:r>
              <a:endParaRPr lang="en-US" b="1" dirty="0">
                <a:solidFill>
                  <a:srgbClr val="FFFF00"/>
                </a:solidFill>
                <a:latin typeface="AvantGarde" panose="00000400000000000000" pitchFamily="2" charset="0"/>
                <a:ea typeface="AvantGarde" panose="00000400000000000000" pitchFamily="2" charset="0"/>
                <a:cs typeface="AvantGarde" panose="00000400000000000000" pitchFamily="2" charset="0"/>
              </a:endParaRPr>
            </a:p>
          </p:txBody>
        </p:sp>
      </p:grpSp>
      <p:sp>
        <p:nvSpPr>
          <p:cNvPr id="12" name="TextBox 11">
            <a:extLst>
              <a:ext uri="{FF2B5EF4-FFF2-40B4-BE49-F238E27FC236}">
                <a16:creationId xmlns:a16="http://schemas.microsoft.com/office/drawing/2014/main" id="{B55EDEAC-E657-4933-B0DA-1CF9CF0A79D3}"/>
              </a:ext>
            </a:extLst>
          </p:cNvPr>
          <p:cNvSpPr txBox="1"/>
          <p:nvPr/>
        </p:nvSpPr>
        <p:spPr>
          <a:xfrm>
            <a:off x="0" y="2962556"/>
            <a:ext cx="3308183" cy="1328023"/>
          </a:xfrm>
          <a:prstGeom prst="roundRect">
            <a:avLst/>
          </a:prstGeom>
          <a:solidFill>
            <a:srgbClr val="FFCCFF"/>
          </a:solidFill>
        </p:spPr>
        <p:txBody>
          <a:bodyPr wrap="square" rtlCol="0">
            <a:spAutoFit/>
          </a:bodyPr>
          <a:lstStyle/>
          <a:p>
            <a:pPr algn="ct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Mô</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tả</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hoạt</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động</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p>
          <a:p>
            <a:pPr algn="ct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thường</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ngày</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của</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loài</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voi</a:t>
            </a:r>
            <a:endPar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TextBox 12">
            <a:extLst>
              <a:ext uri="{FF2B5EF4-FFF2-40B4-BE49-F238E27FC236}">
                <a16:creationId xmlns:a16="http://schemas.microsoft.com/office/drawing/2014/main" id="{04BC7D5D-03DA-4330-B4E2-008C94F98C0B}"/>
              </a:ext>
            </a:extLst>
          </p:cNvPr>
          <p:cNvSpPr txBox="1"/>
          <p:nvPr/>
        </p:nvSpPr>
        <p:spPr>
          <a:xfrm>
            <a:off x="3685392" y="3006422"/>
            <a:ext cx="2506449" cy="1328023"/>
          </a:xfrm>
          <a:prstGeom prst="roundRect">
            <a:avLst/>
          </a:prstGeom>
          <a:solidFill>
            <a:srgbClr val="99FFCC"/>
          </a:solidFill>
        </p:spPr>
        <p:txBody>
          <a:bodyPr wrap="square" rtlCol="0">
            <a:spAutoFit/>
          </a:bodyPr>
          <a:lstStyle/>
          <a:p>
            <a:pPr algn="ct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Giới</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thiệu</a:t>
            </a:r>
            <a:endPar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gn="ct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nơi</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ở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của</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loài</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voi</a:t>
            </a:r>
            <a:endPar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4" name="TextBox 13">
            <a:extLst>
              <a:ext uri="{FF2B5EF4-FFF2-40B4-BE49-F238E27FC236}">
                <a16:creationId xmlns:a16="http://schemas.microsoft.com/office/drawing/2014/main" id="{04BC7D5D-03DA-4330-B4E2-008C94F98C0B}"/>
              </a:ext>
            </a:extLst>
          </p:cNvPr>
          <p:cNvSpPr txBox="1"/>
          <p:nvPr/>
        </p:nvSpPr>
        <p:spPr>
          <a:xfrm>
            <a:off x="6558987" y="3129225"/>
            <a:ext cx="2585013" cy="919401"/>
          </a:xfrm>
          <a:prstGeom prst="roundRect">
            <a:avLst/>
          </a:prstGeom>
          <a:solidFill>
            <a:schemeClr val="accent4">
              <a:lumMod val="60000"/>
              <a:lumOff val="40000"/>
              <a:alpha val="93000"/>
            </a:schemeClr>
          </a:solidFill>
        </p:spPr>
        <p:txBody>
          <a:bodyPr wrap="square" rtlCol="0">
            <a:spAutoFit/>
          </a:bodyPr>
          <a:lstStyle/>
          <a:p>
            <a:pPr algn="ct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Cảm</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nghĩ</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về</a:t>
            </a:r>
            <a:endPar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gn="ct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loài</a:t>
            </a:r>
            <a:r>
              <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voi</a:t>
            </a:r>
            <a:endParaRPr lang="en-US" sz="24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15" name="Group 14"/>
          <p:cNvGrpSpPr/>
          <p:nvPr/>
        </p:nvGrpSpPr>
        <p:grpSpPr>
          <a:xfrm>
            <a:off x="4032071" y="1203697"/>
            <a:ext cx="1792683" cy="1944645"/>
            <a:chOff x="6151011" y="1697163"/>
            <a:chExt cx="1792683" cy="1944645"/>
          </a:xfrm>
        </p:grpSpPr>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sharpenSoften amount="15000"/>
                      </a14:imgEffect>
                      <a14:imgEffect>
                        <a14:brightnessContrast bright="-6000" contrast="10000"/>
                      </a14:imgEffect>
                    </a14:imgLayer>
                  </a14:imgProps>
                </a:ext>
                <a:ext uri="{28A0092B-C50C-407E-A947-70E740481C1C}">
                  <a14:useLocalDpi xmlns:a14="http://schemas.microsoft.com/office/drawing/2010/main" val="0"/>
                </a:ext>
              </a:extLst>
            </a:blip>
            <a:srcRect t="45991" r="74819" b="24041"/>
            <a:stretch/>
          </p:blipFill>
          <p:spPr>
            <a:xfrm>
              <a:off x="6151011" y="1697163"/>
              <a:ext cx="1792683" cy="1944645"/>
            </a:xfrm>
            <a:prstGeom prst="rect">
              <a:avLst/>
            </a:prstGeom>
          </p:spPr>
        </p:pic>
        <p:sp>
          <p:nvSpPr>
            <p:cNvPr id="17" name="TextBox 16"/>
            <p:cNvSpPr txBox="1"/>
            <p:nvPr/>
          </p:nvSpPr>
          <p:spPr>
            <a:xfrm>
              <a:off x="6822426" y="2853557"/>
              <a:ext cx="796682" cy="646331"/>
            </a:xfrm>
            <a:prstGeom prst="rect">
              <a:avLst/>
            </a:prstGeom>
            <a:noFill/>
          </p:spPr>
          <p:txBody>
            <a:bodyPr wrap="square" rtlCol="0">
              <a:spAutoFit/>
            </a:bodyPr>
            <a:lstStyle/>
            <a:p>
              <a:r>
                <a:rPr lang="en-US" sz="3600" b="1" dirty="0">
                  <a:latin typeface="AvantGarde" pitchFamily="2" charset="-93"/>
                  <a:ea typeface="AvantGarde" pitchFamily="2" charset="-93"/>
                  <a:cs typeface="AvantGarde" pitchFamily="2" charset="-93"/>
                </a:rPr>
                <a:t>1</a:t>
              </a:r>
              <a:endParaRPr lang="vi-VN" sz="3600" b="1" dirty="0">
                <a:latin typeface="AvantGarde" pitchFamily="2" charset="-93"/>
                <a:ea typeface="AvantGarde" pitchFamily="2" charset="-93"/>
                <a:cs typeface="AvantGarde" pitchFamily="2" charset="-93"/>
              </a:endParaRPr>
            </a:p>
          </p:txBody>
        </p:sp>
      </p:grpSp>
      <p:grpSp>
        <p:nvGrpSpPr>
          <p:cNvPr id="18" name="Group 17"/>
          <p:cNvGrpSpPr/>
          <p:nvPr/>
        </p:nvGrpSpPr>
        <p:grpSpPr>
          <a:xfrm>
            <a:off x="527067" y="1507410"/>
            <a:ext cx="1666559" cy="1554555"/>
            <a:chOff x="1726302" y="1978017"/>
            <a:chExt cx="1666559" cy="1554555"/>
          </a:xfrm>
        </p:grpSpPr>
        <p:pic>
          <p:nvPicPr>
            <p:cNvPr id="19" name="Picture 18"/>
            <p:cNvPicPr>
              <a:picLocks noChangeAspect="1"/>
            </p:cNvPicPr>
            <p:nvPr/>
          </p:nvPicPr>
          <p:blipFill rotWithShape="1">
            <a:blip r:embed="rId6">
              <a:extLst>
                <a:ext uri="{BEBA8EAE-BF5A-486C-A8C5-ECC9F3942E4B}">
                  <a14:imgProps xmlns:a14="http://schemas.microsoft.com/office/drawing/2010/main">
                    <a14:imgLayer r:embed="rId7">
                      <a14:imgEffect>
                        <a14:sharpenSoften amount="15000"/>
                      </a14:imgEffect>
                      <a14:imgEffect>
                        <a14:brightnessContrast bright="-6000" contrast="10000"/>
                      </a14:imgEffect>
                    </a14:imgLayer>
                  </a14:imgProps>
                </a:ext>
                <a:ext uri="{28A0092B-C50C-407E-A947-70E740481C1C}">
                  <a14:useLocalDpi xmlns:a14="http://schemas.microsoft.com/office/drawing/2010/main" val="0"/>
                </a:ext>
              </a:extLst>
            </a:blip>
            <a:srcRect t="76044" r="76590"/>
            <a:stretch/>
          </p:blipFill>
          <p:spPr>
            <a:xfrm>
              <a:off x="1726302" y="1978017"/>
              <a:ext cx="1666559" cy="1554555"/>
            </a:xfrm>
            <a:prstGeom prst="rect">
              <a:avLst/>
            </a:prstGeom>
          </p:spPr>
        </p:pic>
        <p:sp>
          <p:nvSpPr>
            <p:cNvPr id="20" name="TextBox 19"/>
            <p:cNvSpPr txBox="1"/>
            <p:nvPr/>
          </p:nvSpPr>
          <p:spPr>
            <a:xfrm>
              <a:off x="2372282" y="2808260"/>
              <a:ext cx="796682" cy="646331"/>
            </a:xfrm>
            <a:prstGeom prst="rect">
              <a:avLst/>
            </a:prstGeom>
            <a:noFill/>
          </p:spPr>
          <p:txBody>
            <a:bodyPr wrap="square" rtlCol="0">
              <a:spAutoFit/>
            </a:bodyPr>
            <a:lstStyle/>
            <a:p>
              <a:r>
                <a:rPr lang="en-US" sz="3600" b="1" dirty="0">
                  <a:latin typeface="AvantGarde" pitchFamily="2" charset="-93"/>
                  <a:ea typeface="AvantGarde" pitchFamily="2" charset="-93"/>
                  <a:cs typeface="AvantGarde" pitchFamily="2" charset="-93"/>
                </a:rPr>
                <a:t>2</a:t>
              </a:r>
              <a:endParaRPr lang="vi-VN" sz="3600" b="1" dirty="0">
                <a:latin typeface="AvantGarde" pitchFamily="2" charset="-93"/>
                <a:ea typeface="AvantGarde" pitchFamily="2" charset="-93"/>
                <a:cs typeface="AvantGarde" pitchFamily="2" charset="-93"/>
              </a:endParaRPr>
            </a:p>
          </p:txBody>
        </p:sp>
      </p:grpSp>
      <p:grpSp>
        <p:nvGrpSpPr>
          <p:cNvPr id="21" name="Group 20"/>
          <p:cNvGrpSpPr/>
          <p:nvPr/>
        </p:nvGrpSpPr>
        <p:grpSpPr>
          <a:xfrm>
            <a:off x="7195715" y="1558747"/>
            <a:ext cx="1743658" cy="1557812"/>
            <a:chOff x="9682569" y="1896779"/>
            <a:chExt cx="1743658" cy="1557812"/>
          </a:xfrm>
        </p:grpSpPr>
        <p:pic>
          <p:nvPicPr>
            <p:cNvPr id="22" name="Picture 21"/>
            <p:cNvPicPr>
              <a:picLocks noChangeAspect="1"/>
            </p:cNvPicPr>
            <p:nvPr/>
          </p:nvPicPr>
          <p:blipFill rotWithShape="1">
            <a:blip r:embed="rId6">
              <a:extLst>
                <a:ext uri="{BEBA8EAE-BF5A-486C-A8C5-ECC9F3942E4B}">
                  <a14:imgProps xmlns:a14="http://schemas.microsoft.com/office/drawing/2010/main">
                    <a14:imgLayer r:embed="rId7">
                      <a14:imgEffect>
                        <a14:sharpenSoften amount="15000"/>
                      </a14:imgEffect>
                      <a14:imgEffect>
                        <a14:brightnessContrast bright="-6000" contrast="10000"/>
                      </a14:imgEffect>
                    </a14:imgLayer>
                  </a14:imgProps>
                </a:ext>
                <a:ext uri="{28A0092B-C50C-407E-A947-70E740481C1C}">
                  <a14:useLocalDpi xmlns:a14="http://schemas.microsoft.com/office/drawing/2010/main" val="0"/>
                </a:ext>
              </a:extLst>
            </a:blip>
            <a:srcRect l="49607" t="22327" r="25900" b="53668"/>
            <a:stretch/>
          </p:blipFill>
          <p:spPr>
            <a:xfrm>
              <a:off x="9682569" y="1896779"/>
              <a:ext cx="1743658" cy="1557812"/>
            </a:xfrm>
            <a:prstGeom prst="rect">
              <a:avLst/>
            </a:prstGeom>
          </p:spPr>
        </p:pic>
        <p:sp>
          <p:nvSpPr>
            <p:cNvPr id="23" name="TextBox 22"/>
            <p:cNvSpPr txBox="1"/>
            <p:nvPr/>
          </p:nvSpPr>
          <p:spPr>
            <a:xfrm>
              <a:off x="10349136" y="2786826"/>
              <a:ext cx="796682" cy="646331"/>
            </a:xfrm>
            <a:prstGeom prst="rect">
              <a:avLst/>
            </a:prstGeom>
            <a:noFill/>
          </p:spPr>
          <p:txBody>
            <a:bodyPr wrap="square" rtlCol="0">
              <a:spAutoFit/>
            </a:bodyPr>
            <a:lstStyle/>
            <a:p>
              <a:r>
                <a:rPr lang="en-US" sz="3600" b="1" dirty="0">
                  <a:latin typeface="AvantGarde" pitchFamily="2" charset="-93"/>
                  <a:ea typeface="AvantGarde" pitchFamily="2" charset="-93"/>
                  <a:cs typeface="AvantGarde" pitchFamily="2" charset="-93"/>
                </a:rPr>
                <a:t>3</a:t>
              </a:r>
              <a:endParaRPr lang="vi-VN" sz="3600" b="1" dirty="0">
                <a:latin typeface="AvantGarde" pitchFamily="2" charset="-93"/>
                <a:ea typeface="AvantGarde" pitchFamily="2" charset="-93"/>
                <a:cs typeface="AvantGarde" pitchFamily="2" charset="-93"/>
              </a:endParaRPr>
            </a:p>
          </p:txBody>
        </p:sp>
      </p:grpSp>
    </p:spTree>
    <p:extLst>
      <p:ext uri="{BB962C8B-B14F-4D97-AF65-F5344CB8AC3E}">
        <p14:creationId xmlns:p14="http://schemas.microsoft.com/office/powerpoint/2010/main" val="1463311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par>
                          <p:cTn id="17" fill="hold">
                            <p:stCondLst>
                              <p:cond delay="2500"/>
                            </p:stCondLst>
                            <p:childTnLst>
                              <p:par>
                                <p:cTn id="18" presetID="6"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par>
                          <p:cTn id="21" fill="hold">
                            <p:stCondLst>
                              <p:cond delay="4500"/>
                            </p:stCondLst>
                            <p:childTnLst>
                              <p:par>
                                <p:cTn id="22" presetID="6"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58" y="1017270"/>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a:ln>
                  <a:noFill/>
                </a:ln>
                <a:solidFill>
                  <a:srgbClr val="FF00FF"/>
                </a:solidFill>
                <a:effectLst/>
                <a:uLnTx/>
                <a:uFillTx/>
                <a:latin typeface="HP-087" panose="020B0803050302020204" pitchFamily="34" charset="0"/>
                <a:ea typeface="+mn-ea"/>
                <a:cs typeface="+mn-cs"/>
              </a:rPr>
              <a:t>CỦNG CỐ - DẶN DÒ</a:t>
            </a:r>
          </a:p>
        </p:txBody>
      </p:sp>
    </p:spTree>
    <p:extLst>
      <p:ext uri="{BB962C8B-B14F-4D97-AF65-F5344CB8AC3E}">
        <p14:creationId xmlns:p14="http://schemas.microsoft.com/office/powerpoint/2010/main" val="15430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081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15000" contrast="45000"/>
                    </a14:imgEffect>
                  </a14:imgLayer>
                </a14:imgProps>
              </a:ext>
              <a:ext uri="{28A0092B-C50C-407E-A947-70E740481C1C}">
                <a14:useLocalDpi xmlns:a14="http://schemas.microsoft.com/office/drawing/2010/main" val="0"/>
              </a:ext>
            </a:extLst>
          </a:blip>
          <a:srcRect/>
          <a:stretch>
            <a:fillRect/>
          </a:stretch>
        </p:blipFill>
        <p:spPr bwMode="auto">
          <a:xfrm>
            <a:off x="-108520" y="915566"/>
            <a:ext cx="9144000" cy="445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3">
            <a:extLst>
              <a:ext uri="{FF2B5EF4-FFF2-40B4-BE49-F238E27FC236}">
                <a16:creationId xmlns:a16="http://schemas.microsoft.com/office/drawing/2014/main" id="{B0245E1E-34C2-4602-92BD-32D28438DFCE}"/>
              </a:ext>
            </a:extLst>
          </p:cNvPr>
          <p:cNvSpPr/>
          <p:nvPr/>
        </p:nvSpPr>
        <p:spPr>
          <a:xfrm>
            <a:off x="541400" y="555526"/>
            <a:ext cx="8280920" cy="817317"/>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Em</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thấy</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gì</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trong</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bức</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tranh</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dưới</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đây</a:t>
            </a:r>
            <a:r>
              <a:rPr lang="en-US" sz="2800" dirty="0">
                <a:solidFill>
                  <a:srgbClr val="0070C0"/>
                </a:solidFill>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6441699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5465EA-8B99-7E30-89D1-0A5B4BDF80B9}"/>
              </a:ext>
            </a:extLst>
          </p:cNvPr>
          <p:cNvSpPr>
            <a:spLocks noGrp="1"/>
          </p:cNvSpPr>
          <p:nvPr>
            <p:ph type="sldNum" sz="quarter" idx="12"/>
          </p:nvPr>
        </p:nvSpPr>
        <p:spPr/>
        <p:txBody>
          <a:bodyPr/>
          <a:lstStyle/>
          <a:p>
            <a:fld id="{87115745-2F8B-4195-AD23-8A2542AF7C2C}" type="slidenum">
              <a:rPr lang="zh-CN" altLang="en-US" smtClean="0"/>
              <a:t>5</a:t>
            </a:fld>
            <a:endParaRPr lang="zh-CN" altLang="en-US"/>
          </a:p>
        </p:txBody>
      </p:sp>
      <p:pic>
        <p:nvPicPr>
          <p:cNvPr id="1030" name="Picture 6" descr="Củng cố kiến thức">
            <a:extLst>
              <a:ext uri="{FF2B5EF4-FFF2-40B4-BE49-F238E27FC236}">
                <a16:creationId xmlns:a16="http://schemas.microsoft.com/office/drawing/2014/main" id="{DD613AF6-4ECB-4289-5756-B2943C061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0"/>
            <a:ext cx="4752528" cy="538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0913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DAC908DA-FE46-4F31-BB8B-62BF8EC70649}"/>
              </a:ext>
            </a:extLst>
          </p:cNvPr>
          <p:cNvSpPr/>
          <p:nvPr/>
        </p:nvSpPr>
        <p:spPr>
          <a:xfrm>
            <a:off x="2051720" y="0"/>
            <a:ext cx="4840014" cy="57152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Bầy</a:t>
            </a:r>
            <a:r>
              <a:rPr lang="en-US" sz="3000" b="1" dirty="0">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 </a:t>
            </a:r>
            <a:r>
              <a:rPr lang="en-US" sz="3000" b="1" dirty="0" err="1">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voi</a:t>
            </a:r>
            <a:r>
              <a:rPr lang="en-US" sz="3000" b="1" dirty="0">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 </a:t>
            </a:r>
            <a:r>
              <a:rPr lang="en-US" sz="3000" b="1" dirty="0" err="1">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rừng</a:t>
            </a:r>
            <a:r>
              <a:rPr lang="en-US" sz="3000" b="1" dirty="0">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 </a:t>
            </a:r>
            <a:r>
              <a:rPr lang="en-US" sz="3000" b="1" dirty="0" err="1">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Trường</a:t>
            </a:r>
            <a:r>
              <a:rPr lang="en-US" sz="3000" b="1" dirty="0">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 </a:t>
            </a:r>
            <a:r>
              <a:rPr lang="en-US" sz="3000" b="1" dirty="0" err="1">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rPr>
              <a:t>Sơn</a:t>
            </a:r>
            <a:endParaRPr lang="en-US" sz="3000" b="1" dirty="0">
              <a:solidFill>
                <a:srgbClr val="ED7D31">
                  <a:lumMod val="75000"/>
                </a:srgb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Rounded Corners 4">
            <a:extLst>
              <a:ext uri="{FF2B5EF4-FFF2-40B4-BE49-F238E27FC236}">
                <a16:creationId xmlns:a16="http://schemas.microsoft.com/office/drawing/2014/main" id="{45163969-32EC-44FB-B287-8BF346CB5B07}"/>
              </a:ext>
            </a:extLst>
          </p:cNvPr>
          <p:cNvSpPr/>
          <p:nvPr/>
        </p:nvSpPr>
        <p:spPr>
          <a:xfrm>
            <a:off x="0" y="632646"/>
            <a:ext cx="9144000" cy="4603400"/>
          </a:xfrm>
          <a:prstGeom prst="roundRect">
            <a:avLst>
              <a:gd name="adj" fmla="val 0"/>
            </a:avLst>
          </a:prstGeom>
          <a:solidFill>
            <a:schemeClr val="bg1"/>
          </a:solidFill>
          <a:ln w="38100">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spcAft>
                <a:spcPts val="1200"/>
              </a:spcAft>
            </a:pPr>
            <a:r>
              <a:rPr lang="vi-VN" sz="1900" dirty="0">
                <a:solidFill>
                  <a:schemeClr val="tx1"/>
                </a:solidFill>
                <a:latin typeface="Arial-Rounded" pitchFamily="34" charset="-93"/>
                <a:ea typeface="Arial-Rounded" pitchFamily="34" charset="-93"/>
                <a:cs typeface="Arial-Rounded" pitchFamily="34" charset="-93"/>
              </a:rPr>
              <a:t>        </a:t>
            </a:r>
            <a:r>
              <a:rPr lang="vi-VN" dirty="0">
                <a:solidFill>
                  <a:schemeClr val="tx1"/>
                </a:solidFill>
                <a:latin typeface="Arial-Rounded" pitchFamily="34" charset="-93"/>
                <a:ea typeface="Arial-Rounded" pitchFamily="34" charset="-93"/>
                <a:cs typeface="Arial-Rounded" pitchFamily="34" charset="-93"/>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rực trời hoa đỏ, những rừng lau bát ngát, ngày đêm giũ lá rào rào,... Đó là xứ sở của loài voi.</a:t>
            </a:r>
          </a:p>
          <a:p>
            <a:pPr algn="just">
              <a:spcAft>
                <a:spcPts val="1200"/>
              </a:spcAft>
            </a:pPr>
            <a:r>
              <a:rPr lang="vi-VN" dirty="0">
                <a:solidFill>
                  <a:schemeClr val="tx1"/>
                </a:solidFill>
                <a:latin typeface="Arial-Rounded" pitchFamily="34" charset="-93"/>
                <a:ea typeface="Arial-Rounded" pitchFamily="34" charset="-93"/>
                <a:cs typeface="Arial-Rounded" pitchFamily="34" charset="-93"/>
              </a:rPr>
              <a:t>        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spcAft>
                <a:spcPts val="600"/>
              </a:spcAft>
            </a:pPr>
            <a:r>
              <a:rPr lang="vi-VN" dirty="0">
                <a:solidFill>
                  <a:schemeClr val="tx1"/>
                </a:solidFill>
                <a:latin typeface="Arial-Rounded" pitchFamily="34" charset="-93"/>
                <a:ea typeface="Arial-Rounded" pitchFamily="34" charset="-93"/>
                <a:cs typeface="Arial-Rounded" pitchFamily="34" charset="-93"/>
              </a:rPr>
              <a:t>        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dirty="0">
                <a:solidFill>
                  <a:schemeClr val="tx1"/>
                </a:solidFill>
                <a:latin typeface="Arial-Rounded" pitchFamily="34" charset="-93"/>
                <a:ea typeface="Arial-Rounded" pitchFamily="34" charset="-93"/>
                <a:cs typeface="Arial-Rounded" pitchFamily="34" charset="-93"/>
              </a:rPr>
              <a:t>(</a:t>
            </a:r>
            <a:r>
              <a:rPr lang="vi-VN" i="1" dirty="0">
                <a:solidFill>
                  <a:schemeClr val="tx1"/>
                </a:solidFill>
                <a:latin typeface="Arial-Rounded" pitchFamily="34" charset="-93"/>
                <a:ea typeface="Arial-Rounded" pitchFamily="34" charset="-93"/>
                <a:cs typeface="Arial-Rounded" pitchFamily="34" charset="-93"/>
              </a:rPr>
              <a:t>Theo</a:t>
            </a:r>
            <a:r>
              <a:rPr lang="vi-VN" dirty="0">
                <a:solidFill>
                  <a:schemeClr val="tx1"/>
                </a:solidFill>
                <a:latin typeface="Arial-Rounded" pitchFamily="34" charset="-93"/>
                <a:ea typeface="Arial-Rounded" pitchFamily="34" charset="-93"/>
                <a:cs typeface="Arial-Rounded" pitchFamily="34" charset="-93"/>
              </a:rPr>
              <a:t> Vũ Hùng</a:t>
            </a:r>
            <a:r>
              <a:rPr lang="vi-VN" sz="1900" dirty="0">
                <a:solidFill>
                  <a:schemeClr val="tx1"/>
                </a:solidFill>
                <a:latin typeface="Arial-Rounded" pitchFamily="34" charset="-93"/>
                <a:ea typeface="Arial-Rounded" pitchFamily="34" charset="-93"/>
                <a:cs typeface="Arial-Rounded" pitchFamily="34" charset="-93"/>
              </a:rPr>
              <a:t>)</a:t>
            </a:r>
            <a:endParaRPr lang="en-US" sz="1900" dirty="0">
              <a:solidFill>
                <a:schemeClr val="tx1"/>
              </a:solidFill>
              <a:latin typeface="Arial-Rounded" pitchFamily="34" charset="-93"/>
              <a:ea typeface="Arial-Rounded" pitchFamily="34" charset="-93"/>
              <a:cs typeface="Arial-Rounded" pitchFamily="34" charset="-93"/>
            </a:endParaRPr>
          </a:p>
        </p:txBody>
      </p:sp>
      <p:sp>
        <p:nvSpPr>
          <p:cNvPr id="6" name="Oval 5">
            <a:extLst>
              <a:ext uri="{FF2B5EF4-FFF2-40B4-BE49-F238E27FC236}">
                <a16:creationId xmlns:a16="http://schemas.microsoft.com/office/drawing/2014/main" id="{10FD0CBE-3B91-2D39-4DC9-D4C810A9F06F}"/>
              </a:ext>
            </a:extLst>
          </p:cNvPr>
          <p:cNvSpPr/>
          <p:nvPr/>
        </p:nvSpPr>
        <p:spPr>
          <a:xfrm>
            <a:off x="127991" y="699542"/>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sp>
        <p:nvSpPr>
          <p:cNvPr id="7" name="Oval 6">
            <a:extLst>
              <a:ext uri="{FF2B5EF4-FFF2-40B4-BE49-F238E27FC236}">
                <a16:creationId xmlns:a16="http://schemas.microsoft.com/office/drawing/2014/main" id="{DA61DD32-DEA8-16AB-9703-9ED43847A9AD}"/>
              </a:ext>
            </a:extLst>
          </p:cNvPr>
          <p:cNvSpPr/>
          <p:nvPr/>
        </p:nvSpPr>
        <p:spPr>
          <a:xfrm>
            <a:off x="191210" y="2211710"/>
            <a:ext cx="279734" cy="230796"/>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sp>
        <p:nvSpPr>
          <p:cNvPr id="8" name="Oval 7">
            <a:extLst>
              <a:ext uri="{FF2B5EF4-FFF2-40B4-BE49-F238E27FC236}">
                <a16:creationId xmlns:a16="http://schemas.microsoft.com/office/drawing/2014/main" id="{7F8CCD59-98F4-2602-B963-D0743E8CFC89}"/>
              </a:ext>
            </a:extLst>
          </p:cNvPr>
          <p:cNvSpPr/>
          <p:nvPr/>
        </p:nvSpPr>
        <p:spPr>
          <a:xfrm>
            <a:off x="209914" y="3986428"/>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spTree>
    <p:extLst>
      <p:ext uri="{BB962C8B-B14F-4D97-AF65-F5344CB8AC3E}">
        <p14:creationId xmlns:p14="http://schemas.microsoft.com/office/powerpoint/2010/main" val="26089400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CD9D32D-E206-4515-921B-9A61D88097B6}"/>
              </a:ext>
            </a:extLst>
          </p:cNvPr>
          <p:cNvSpPr txBox="1"/>
          <p:nvPr/>
        </p:nvSpPr>
        <p:spPr>
          <a:xfrm>
            <a:off x="231448" y="760203"/>
            <a:ext cx="7904035" cy="1384995"/>
          </a:xfrm>
          <a:prstGeom prst="rect">
            <a:avLst/>
          </a:prstGeom>
          <a:noFill/>
          <a:ln>
            <a:noFill/>
          </a:ln>
        </p:spPr>
        <p:txBody>
          <a:bodyPr wrap="square">
            <a:spAutoFit/>
          </a:bodyPr>
          <a:lstStyle/>
          <a:p>
            <a:r>
              <a:rPr lang="vi-VN" sz="2800" dirty="0">
                <a:latin typeface="Arial-Rounded" pitchFamily="34" charset="-93"/>
                <a:ea typeface="Arial-Rounded" pitchFamily="34" charset="-93"/>
                <a:cs typeface="Arial-Rounded" pitchFamily="34" charset="-93"/>
              </a:rPr>
              <a:t>Nơi đó có những nguồn suối không bao giờ cạn, những bãi chuối  rực trời hoa đỏ, những rừng lau bát ngát, ngày đêm giũ lá rào rào,...   </a:t>
            </a:r>
            <a:endParaRPr lang="en-US" sz="28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9" name="Straight Connector 28">
            <a:extLst>
              <a:ext uri="{FF2B5EF4-FFF2-40B4-BE49-F238E27FC236}">
                <a16:creationId xmlns:a16="http://schemas.microsoft.com/office/drawing/2014/main" id="{FE0DA333-382A-4741-BCB4-EFE2BDE0115E}"/>
              </a:ext>
            </a:extLst>
          </p:cNvPr>
          <p:cNvCxnSpPr/>
          <p:nvPr/>
        </p:nvCxnSpPr>
        <p:spPr>
          <a:xfrm flipH="1">
            <a:off x="4860032" y="843558"/>
            <a:ext cx="86810" cy="426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0DA333-382A-4741-BCB4-EFE2BDE0115E}"/>
              </a:ext>
            </a:extLst>
          </p:cNvPr>
          <p:cNvCxnSpPr/>
          <p:nvPr/>
        </p:nvCxnSpPr>
        <p:spPr>
          <a:xfrm flipH="1">
            <a:off x="8030017" y="816327"/>
            <a:ext cx="86810" cy="426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0DA333-382A-4741-BCB4-EFE2BDE0115E}"/>
              </a:ext>
            </a:extLst>
          </p:cNvPr>
          <p:cNvCxnSpPr/>
          <p:nvPr/>
        </p:nvCxnSpPr>
        <p:spPr>
          <a:xfrm flipH="1">
            <a:off x="5525649" y="1241328"/>
            <a:ext cx="86810" cy="426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0DA333-382A-4741-BCB4-EFE2BDE0115E}"/>
              </a:ext>
            </a:extLst>
          </p:cNvPr>
          <p:cNvCxnSpPr/>
          <p:nvPr/>
        </p:nvCxnSpPr>
        <p:spPr>
          <a:xfrm flipH="1">
            <a:off x="2267744" y="1707654"/>
            <a:ext cx="86810" cy="426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0DA333-382A-4741-BCB4-EFE2BDE0115E}"/>
              </a:ext>
            </a:extLst>
          </p:cNvPr>
          <p:cNvCxnSpPr/>
          <p:nvPr/>
        </p:nvCxnSpPr>
        <p:spPr>
          <a:xfrm flipH="1">
            <a:off x="6516216" y="1681640"/>
            <a:ext cx="86810" cy="426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0DA333-382A-4741-BCB4-EFE2BDE0115E}"/>
              </a:ext>
            </a:extLst>
          </p:cNvPr>
          <p:cNvCxnSpPr/>
          <p:nvPr/>
        </p:nvCxnSpPr>
        <p:spPr>
          <a:xfrm flipH="1">
            <a:off x="6596370" y="1680624"/>
            <a:ext cx="86810" cy="426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047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4000"/>
                    </a14:imgEffect>
                    <a14:imgEffect>
                      <a14:brightnessContrast bright="-7000" contrast="13000"/>
                    </a14:imgEffect>
                  </a14:imgLayer>
                </a14:imgProps>
              </a:ext>
              <a:ext uri="{28A0092B-C50C-407E-A947-70E740481C1C}">
                <a14:useLocalDpi xmlns:a14="http://schemas.microsoft.com/office/drawing/2010/main" val="0"/>
              </a:ext>
            </a:extLst>
          </a:blip>
          <a:srcRect/>
          <a:stretch>
            <a:fillRect/>
          </a:stretch>
        </p:blipFill>
        <p:spPr bwMode="auto">
          <a:xfrm>
            <a:off x="251520" y="123478"/>
            <a:ext cx="8892480" cy="522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7106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2FD69-5858-850E-EAF9-EC0EE19C4C04}"/>
              </a:ext>
            </a:extLst>
          </p:cNvPr>
          <p:cNvSpPr>
            <a:spLocks noGrp="1"/>
          </p:cNvSpPr>
          <p:nvPr>
            <p:ph type="sldNum" sz="quarter" idx="12"/>
          </p:nvPr>
        </p:nvSpPr>
        <p:spPr/>
        <p:txBody>
          <a:bodyPr/>
          <a:lstStyle/>
          <a:p>
            <a:fld id="{87115745-2F8B-4195-AD23-8A2542AF7C2C}" type="slidenum">
              <a:rPr lang="zh-CN" altLang="en-US" smtClean="0"/>
              <a:t>9</a:t>
            </a:fld>
            <a:endParaRPr lang="zh-CN" altLang="en-US"/>
          </a:p>
        </p:txBody>
      </p:sp>
    </p:spTree>
    <p:extLst>
      <p:ext uri="{BB962C8B-B14F-4D97-AF65-F5344CB8AC3E}">
        <p14:creationId xmlns:p14="http://schemas.microsoft.com/office/powerpoint/2010/main" val="8116586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1117</TotalTime>
  <Words>504</Words>
  <Application>Microsoft Office PowerPoint</Application>
  <PresentationFormat>On-screen Show (16:9)</PresentationFormat>
  <Paragraphs>50</Paragraphs>
  <Slides>21</Slides>
  <Notes>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.VnTimeH</vt:lpstr>
      <vt:lpstr>Arial</vt:lpstr>
      <vt:lpstr>Arial-Rounded</vt:lpstr>
      <vt:lpstr>AvantGarde</vt:lpstr>
      <vt:lpstr>Calibri</vt:lpstr>
      <vt:lpstr>HP-087</vt:lpstr>
      <vt:lpstr>Impact</vt:lpstr>
      <vt:lpstr>Times New Roman</vt:lpstr>
      <vt:lpstr>UTM Avo</vt:lpstr>
      <vt:lpstr>UTM Cookies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Nguyen Duy Thai</cp:lastModifiedBy>
  <cp:revision>108</cp:revision>
  <dcterms:created xsi:type="dcterms:W3CDTF">2015-02-26T08:23:36Z</dcterms:created>
  <dcterms:modified xsi:type="dcterms:W3CDTF">2025-02-12T01:41:43Z</dcterms:modified>
</cp:coreProperties>
</file>