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7" r:id="rId3"/>
    <p:sldId id="297" r:id="rId4"/>
    <p:sldId id="408" r:id="rId5"/>
    <p:sldId id="437" r:id="rId6"/>
    <p:sldId id="438" r:id="rId7"/>
    <p:sldId id="471" r:id="rId8"/>
    <p:sldId id="340" r:id="rId9"/>
  </p:sldIdLst>
  <p:sldSz cx="16276320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FF6600"/>
    <a:srgbClr val="FF3399"/>
    <a:srgbClr val="FF7C80"/>
    <a:srgbClr val="EDF6F7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65" d="100"/>
          <a:sy n="65" d="100"/>
        </p:scale>
        <p:origin x="437" y="38"/>
      </p:cViewPr>
      <p:guideLst>
        <p:guide orient="horz" pos="2880"/>
        <p:guide pos="51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198370" y="723900"/>
            <a:ext cx="1103630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35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tâp: Dấu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5038007" y="6229986"/>
            <a:ext cx="597456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Nguyễn Thị Xiêm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3C5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2954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1090925" y="4579144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" b="2"/>
          <a:stretch>
            <a:fillRect/>
          </a:stretch>
        </p:blipFill>
        <p:spPr bwMode="auto">
          <a:xfrm>
            <a:off x="13308240" y="5533435"/>
            <a:ext cx="2958080" cy="37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4210687" y="6774323"/>
            <a:ext cx="1398881" cy="1398880"/>
            <a:chOff x="2152324" y="3622111"/>
            <a:chExt cx="1076651" cy="1076651"/>
          </a:xfrm>
        </p:grpSpPr>
        <p:sp>
          <p:nvSpPr>
            <p:cNvPr id="21" name="Oval 20"/>
            <p:cNvSpPr/>
            <p:nvPr/>
          </p:nvSpPr>
          <p:spPr>
            <a:xfrm>
              <a:off x="2152324" y="3622111"/>
              <a:ext cx="1076651" cy="1076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5878" y="3783806"/>
              <a:ext cx="90578" cy="42651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4626037" y="6653052"/>
            <a:ext cx="584521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5" dirty="0"/>
              <a:t>1p</a:t>
            </a:r>
            <a:endParaRPr lang="en-US" sz="2795" dirty="0"/>
          </a:p>
        </p:txBody>
      </p:sp>
      <p:grpSp>
        <p:nvGrpSpPr>
          <p:cNvPr id="24" name="Group 23"/>
          <p:cNvGrpSpPr/>
          <p:nvPr/>
        </p:nvGrpSpPr>
        <p:grpSpPr>
          <a:xfrm rot="20763664">
            <a:off x="13549194" y="6960142"/>
            <a:ext cx="2866881" cy="2398701"/>
            <a:chOff x="5926238" y="2072642"/>
            <a:chExt cx="2870521" cy="2870521"/>
          </a:xfrm>
        </p:grpSpPr>
        <p:sp>
          <p:nvSpPr>
            <p:cNvPr id="25" name="Explosion: 14 Points 24"/>
            <p:cNvSpPr/>
            <p:nvPr/>
          </p:nvSpPr>
          <p:spPr>
            <a:xfrm rot="2464871">
              <a:off x="5926238" y="2072642"/>
              <a:ext cx="2870521" cy="2870521"/>
            </a:xfrm>
            <a:prstGeom prst="irregularSeal2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26" name="TextBox 25"/>
            <p:cNvSpPr txBox="1"/>
            <p:nvPr/>
          </p:nvSpPr>
          <p:spPr>
            <a:xfrm rot="836336">
              <a:off x="6261743" y="3146794"/>
              <a:ext cx="1972913" cy="699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9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  <a:endParaRPr lang="en-US" sz="319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70940" y="2057400"/>
            <a:ext cx="14568805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vật.</a:t>
            </a:r>
            <a:endParaRPr lang="en-US" sz="8000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440" y="827903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2438400"/>
            <a:ext cx="13966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32919" y="1383957"/>
            <a:ext cx="9144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38919" y="1421774"/>
            <a:ext cx="24384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04519" y="1409417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9330" y="914400"/>
            <a:ext cx="14131925" cy="2896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04119" y="2667000"/>
            <a:ext cx="8229600" cy="762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37719" y="1752359"/>
            <a:ext cx="4876800" cy="762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7519" y="2667102"/>
            <a:ext cx="4953000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795" y="728345"/>
            <a:ext cx="1465516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nl-NL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6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nl-NL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66319" y="1599959"/>
            <a:ext cx="76200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76319" y="3428759"/>
            <a:ext cx="7924800" cy="7620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1719" y="4343159"/>
            <a:ext cx="41910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1719" y="3428759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234319" y="2514359"/>
            <a:ext cx="12192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Đác - uyn (12/2/1808- 19/4/1882)</a:t>
            </a:r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635" y="1553845"/>
            <a:ext cx="14723745" cy="7418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1025</Words>
  <Application>WPS Presentation</Application>
  <PresentationFormat>Custom</PresentationFormat>
  <Paragraphs>36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Tahoma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Đác - uyn (12/2/1808- 19/4/1882)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XIÊM NGUYỄN</cp:lastModifiedBy>
  <cp:revision>1085</cp:revision>
  <dcterms:created xsi:type="dcterms:W3CDTF">2008-09-09T22:52:00Z</dcterms:created>
  <dcterms:modified xsi:type="dcterms:W3CDTF">2025-03-10T15:44:54Z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3D2C5D60D0504CE0B5BD0F4046F7EC74_13</vt:lpwstr>
  </property>
  <property fmtid="{D5CDD505-2E9C-101B-9397-08002B2CF9AE}" pid="3" name="KSOProductBuildVer">
    <vt:lpwstr>1033-12.2.0.20323</vt:lpwstr>
  </property>
</Properties>
</file>