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327" r:id="rId2"/>
    <p:sldId id="472" r:id="rId3"/>
    <p:sldId id="482" r:id="rId4"/>
    <p:sldId id="446" r:id="rId5"/>
    <p:sldId id="447" r:id="rId6"/>
    <p:sldId id="474" r:id="rId7"/>
    <p:sldId id="458" r:id="rId8"/>
    <p:sldId id="478" r:id="rId9"/>
    <p:sldId id="483" r:id="rId10"/>
    <p:sldId id="484" r:id="rId11"/>
    <p:sldId id="479" r:id="rId12"/>
    <p:sldId id="480" r:id="rId13"/>
    <p:sldId id="454" r:id="rId14"/>
    <p:sldId id="462" r:id="rId15"/>
    <p:sldId id="481" r:id="rId16"/>
    <p:sldId id="485" r:id="rId17"/>
    <p:sldId id="469" r:id="rId18"/>
    <p:sldId id="340" r:id="rId19"/>
    <p:sldId id="471" r:id="rId20"/>
    <p:sldId id="477" r:id="rId21"/>
  </p:sldIdLst>
  <p:sldSz cx="16276638" cy="9144000"/>
  <p:notesSz cx="6858000" cy="9144000"/>
  <p:custDataLst>
    <p:tags r:id="rId23"/>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200" userDrawn="1">
          <p15:clr>
            <a:srgbClr val="A4A3A4"/>
          </p15:clr>
        </p15:guide>
        <p15:guide id="2" pos="512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2" clrIdx="0">
    <p:extLst>
      <p:ext uri="{19B8F6BF-5375-455C-9EA6-DF929625EA0E}">
        <p15:presenceInfo xmlns:p15="http://schemas.microsoft.com/office/powerpoint/2012/main" userId="Administra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3333FF"/>
    <a:srgbClr val="065A16"/>
    <a:srgbClr val="FF33CC"/>
    <a:srgbClr val="F6D4F4"/>
    <a:srgbClr val="FF7C80"/>
    <a:srgbClr val="0000FF"/>
    <a:srgbClr val="0000CC"/>
    <a:srgbClr val="FF0066"/>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474" autoAdjust="0"/>
    <p:restoredTop sz="94660"/>
  </p:normalViewPr>
  <p:slideViewPr>
    <p:cSldViewPr>
      <p:cViewPr varScale="1">
        <p:scale>
          <a:sx n="52" d="100"/>
          <a:sy n="52" d="100"/>
        </p:scale>
        <p:origin x="348" y="78"/>
      </p:cViewPr>
      <p:guideLst>
        <p:guide orient="horz" pos="1200"/>
        <p:guide pos="5127"/>
      </p:guideLst>
    </p:cSldViewPr>
  </p:slid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18</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3.wmf"/><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wmf"/><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3" name="Picture 5"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38632" y="5111880"/>
            <a:ext cx="4334745" cy="309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783822" y="4343401"/>
            <a:ext cx="10928600" cy="1822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Tiếng Việt lớp 3</a:t>
            </a:r>
          </a:p>
          <a:p>
            <a:pPr algn="ctr" eaLnBrk="1" hangingPunct="1">
              <a:spcBef>
                <a:spcPts val="1800"/>
              </a:spcBef>
              <a:defRPr/>
            </a:pPr>
            <a:r>
              <a:rPr lang="en-US" sz="54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13: BÀN TAY CÔ GIÁO (T1)</a:t>
            </a:r>
          </a:p>
        </p:txBody>
      </p:sp>
      <p:sp>
        <p:nvSpPr>
          <p:cNvPr id="2059" name="Text Box 17"/>
          <p:cNvSpPr txBox="1">
            <a:spLocks noChangeArrowheads="1"/>
          </p:cNvSpPr>
          <p:nvPr/>
        </p:nvSpPr>
        <p:spPr bwMode="auto">
          <a:xfrm>
            <a:off x="2557757" y="1203223"/>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sp>
        <p:nvSpPr>
          <p:cNvPr id="2054" name="Text Box 18"/>
          <p:cNvSpPr txBox="1">
            <a:spLocks noChangeArrowheads="1"/>
          </p:cNvSpPr>
          <p:nvPr/>
        </p:nvSpPr>
        <p:spPr bwMode="auto">
          <a:xfrm>
            <a:off x="2557757" y="7200900"/>
            <a:ext cx="597456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i="1">
                <a:solidFill>
                  <a:srgbClr val="FF0066"/>
                </a:solidFill>
                <a:latin typeface="Times New Roman" pitchFamily="18" charset="0"/>
              </a:rPr>
              <a:t>Giáo viên: Đoàn Thị Vân Anh</a:t>
            </a:r>
          </a:p>
          <a:p>
            <a:pPr eaLnBrk="1" hangingPunct="1"/>
            <a:r>
              <a:rPr lang="en-US" altLang="en-US" sz="2400" b="1" i="1">
                <a:solidFill>
                  <a:srgbClr val="FF0066"/>
                </a:solidFill>
                <a:latin typeface="Times New Roman" pitchFamily="18" charset="0"/>
              </a:rPr>
              <a:t>Lớp: 3C1</a:t>
            </a:r>
          </a:p>
        </p:txBody>
      </p:sp>
      <p:pic>
        <p:nvPicPr>
          <p:cNvPr id="2055" name="Picture 22" descr="bd21315_"/>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BƯỚM 58"/>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966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ập dềnh">
            <a:hlinkClick r:id="" action="ppaction://media"/>
            <a:extLst>
              <a:ext uri="{FF2B5EF4-FFF2-40B4-BE49-F238E27FC236}">
                <a16:creationId xmlns:a16="http://schemas.microsoft.com/office/drawing/2014/main" id="{4DB164F1-361E-24CD-6625-1875DB21498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46919" y="304800"/>
            <a:ext cx="14859000" cy="8382000"/>
          </a:xfrm>
          <a:prstGeom prst="rect">
            <a:avLst/>
          </a:prstGeom>
        </p:spPr>
      </p:pic>
    </p:spTree>
    <p:extLst>
      <p:ext uri="{BB962C8B-B14F-4D97-AF65-F5344CB8AC3E}">
        <p14:creationId xmlns:p14="http://schemas.microsoft.com/office/powerpoint/2010/main" val="60177138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ghe tiếng sóng vỗ rì rào">
            <a:hlinkClick r:id="" action="ppaction://media"/>
            <a:extLst>
              <a:ext uri="{FF2B5EF4-FFF2-40B4-BE49-F238E27FC236}">
                <a16:creationId xmlns:a16="http://schemas.microsoft.com/office/drawing/2014/main" id="{8FE61184-DABB-3B3C-E7D3-9C3D7B39C2B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27919" y="0"/>
            <a:ext cx="14325600" cy="9144000"/>
          </a:xfrm>
          <a:prstGeom prst="rect">
            <a:avLst/>
          </a:prstGeom>
        </p:spPr>
      </p:pic>
    </p:spTree>
    <p:extLst>
      <p:ext uri="{BB962C8B-B14F-4D97-AF65-F5344CB8AC3E}">
        <p14:creationId xmlns:p14="http://schemas.microsoft.com/office/powerpoint/2010/main" val="141707795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7565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a:xfrm>
            <a:off x="1204119" y="990600"/>
            <a:ext cx="14935200" cy="1323439"/>
          </a:xfrm>
          <a:prstGeom prst="rect">
            <a:avLst/>
          </a:prstGeom>
        </p:spPr>
        <p:txBody>
          <a:bodyPr wrap="square">
            <a:spAutoFit/>
          </a:bodyPr>
          <a:lstStyle/>
          <a:p>
            <a:pPr algn="just"/>
            <a:r>
              <a:rPr lang="en-US" sz="4000" b="1">
                <a:solidFill>
                  <a:srgbClr val="FF0000"/>
                </a:solidFill>
                <a:latin typeface="Times New Roman" pitchFamily="18" charset="0"/>
                <a:cs typeface="Times New Roman" pitchFamily="18" charset="0"/>
              </a:rPr>
              <a:t> Câu 2: Từ các tờ giấy, cô giáo đã làm ra những gì? (ghép từ ngữ ở cột A với từ ngữ phù hợp ở cột B)</a:t>
            </a:r>
          </a:p>
        </p:txBody>
      </p:sp>
      <p:graphicFrame>
        <p:nvGraphicFramePr>
          <p:cNvPr id="44" name="Table 2">
            <a:extLst>
              <a:ext uri="{FF2B5EF4-FFF2-40B4-BE49-F238E27FC236}">
                <a16:creationId xmlns:a16="http://schemas.microsoft.com/office/drawing/2014/main" id="{F7BE1544-A579-1A16-8D70-89A1900E4535}"/>
              </a:ext>
            </a:extLst>
          </p:cNvPr>
          <p:cNvGraphicFramePr>
            <a:graphicFrameLocks noGrp="1"/>
          </p:cNvGraphicFramePr>
          <p:nvPr>
            <p:extLst>
              <p:ext uri="{D42A27DB-BD31-4B8C-83A1-F6EECF244321}">
                <p14:modId xmlns:p14="http://schemas.microsoft.com/office/powerpoint/2010/main" val="3699837924"/>
              </p:ext>
            </p:extLst>
          </p:nvPr>
        </p:nvGraphicFramePr>
        <p:xfrm>
          <a:off x="2118519" y="3048000"/>
          <a:ext cx="12115799" cy="3155640"/>
        </p:xfrm>
        <a:graphic>
          <a:graphicData uri="http://schemas.openxmlformats.org/drawingml/2006/table">
            <a:tbl>
              <a:tblPr firstRow="1" bandRow="1">
                <a:tableStyleId>{2D5ABB26-0587-4C30-8999-92F81FD0307C}</a:tableStyleId>
              </a:tblPr>
              <a:tblGrid>
                <a:gridCol w="3951270">
                  <a:extLst>
                    <a:ext uri="{9D8B030D-6E8A-4147-A177-3AD203B41FA5}">
                      <a16:colId xmlns:a16="http://schemas.microsoft.com/office/drawing/2014/main" val="453230351"/>
                    </a:ext>
                  </a:extLst>
                </a:gridCol>
                <a:gridCol w="2787888">
                  <a:extLst>
                    <a:ext uri="{9D8B030D-6E8A-4147-A177-3AD203B41FA5}">
                      <a16:colId xmlns:a16="http://schemas.microsoft.com/office/drawing/2014/main" val="2625927978"/>
                    </a:ext>
                  </a:extLst>
                </a:gridCol>
                <a:gridCol w="5376641">
                  <a:extLst>
                    <a:ext uri="{9D8B030D-6E8A-4147-A177-3AD203B41FA5}">
                      <a16:colId xmlns:a16="http://schemas.microsoft.com/office/drawing/2014/main" val="3883623658"/>
                    </a:ext>
                  </a:extLst>
                </a:gridCol>
              </a:tblGrid>
              <a:tr h="739738">
                <a:tc>
                  <a:txBody>
                    <a:bodyPr/>
                    <a:lstStyle/>
                    <a:p>
                      <a:pPr algn="ctr"/>
                      <a:r>
                        <a:rPr lang="en-US" sz="4000" b="1">
                          <a:solidFill>
                            <a:srgbClr val="FF0000"/>
                          </a:solidFill>
                          <a:latin typeface="Times New Roman" pitchFamily="18" charset="0"/>
                          <a:cs typeface="Times New Roman"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5">
                  <a:txBody>
                    <a:bodyPr/>
                    <a:lstStyle/>
                    <a:p>
                      <a:endParaRPr lang="en-US" sz="4400" b="1">
                        <a:solidFill>
                          <a:srgbClr val="FF0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b="1">
                          <a:solidFill>
                            <a:srgbClr val="FF0000"/>
                          </a:solidFill>
                          <a:latin typeface="Times New Roman" pitchFamily="18" charset="0"/>
                          <a:cs typeface="Times New Roman"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1837061"/>
                  </a:ext>
                </a:extLst>
              </a:tr>
              <a:tr h="654451">
                <a:tc rowSpan="2">
                  <a:txBody>
                    <a:bodyPr/>
                    <a:lstStyle/>
                    <a:p>
                      <a:pPr algn="l"/>
                      <a:r>
                        <a:rPr lang="en-US" sz="4400" b="1">
                          <a:solidFill>
                            <a:srgbClr val="0000CC"/>
                          </a:solidFill>
                          <a:latin typeface="Times New Roman" pitchFamily="18" charset="0"/>
                          <a:cs typeface="Times New Roman" pitchFamily="18" charset="0"/>
                        </a:rPr>
                        <a:t>tờ giấy trắng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pPr algn="l"/>
                      <a:r>
                        <a:rPr lang="en-US" sz="4400" b="1">
                          <a:solidFill>
                            <a:srgbClr val="0000CC"/>
                          </a:solidFill>
                          <a:latin typeface="Times New Roman" pitchFamily="18" charset="0"/>
                          <a:cs typeface="Times New Roman" pitchFamily="18" charset="0"/>
                        </a:rPr>
                        <a:t>mặt trời toả nắng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40990898"/>
                  </a:ext>
                </a:extLst>
              </a:tr>
              <a:tr h="129902">
                <a:tc vMerge="1">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rowSpan="2">
                  <a:txBody>
                    <a:bodyPr/>
                    <a:lstStyle/>
                    <a:p>
                      <a:pPr algn="l"/>
                      <a:r>
                        <a:rPr lang="en-US" sz="4400" b="1">
                          <a:solidFill>
                            <a:srgbClr val="0000CC"/>
                          </a:solidFill>
                          <a:latin typeface="Times New Roman" pitchFamily="18" charset="0"/>
                          <a:cs typeface="Times New Roman" pitchFamily="18" charset="0"/>
                        </a:rPr>
                        <a:t>mặt nước dập dềnh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4692651"/>
                  </a:ext>
                </a:extLst>
              </a:tr>
              <a:tr h="580971">
                <a:tc>
                  <a:txBody>
                    <a:bodyPr/>
                    <a:lstStyle/>
                    <a:p>
                      <a:r>
                        <a:rPr lang="en-US" sz="4400" b="1">
                          <a:solidFill>
                            <a:srgbClr val="0000CC"/>
                          </a:solidFill>
                          <a:latin typeface="Times New Roman" pitchFamily="18" charset="0"/>
                          <a:cs typeface="Times New Roman" pitchFamily="18" charset="0"/>
                        </a:rPr>
                        <a:t>tờ giấy đỏ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r>
                        <a:rPr lang="en-US"/>
                        <a:t>mặt nước dập dềnh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9992991"/>
                  </a:ext>
                </a:extLst>
              </a:tr>
              <a:tr h="580971">
                <a:tc>
                  <a:txBody>
                    <a:bodyPr/>
                    <a:lstStyle/>
                    <a:p>
                      <a:r>
                        <a:rPr lang="en-US" sz="4400" b="1">
                          <a:solidFill>
                            <a:srgbClr val="0000CC"/>
                          </a:solidFill>
                          <a:latin typeface="Times New Roman" pitchFamily="18" charset="0"/>
                          <a:cs typeface="Times New Roman" pitchFamily="18" charset="0"/>
                        </a:rPr>
                        <a:t>tờ giấy xanh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4400" b="1">
                          <a:solidFill>
                            <a:srgbClr val="0000CC"/>
                          </a:solidFill>
                          <a:latin typeface="Times New Roman" pitchFamily="18" charset="0"/>
                          <a:cs typeface="Times New Roman" pitchFamily="18" charset="0"/>
                        </a:rPr>
                        <a:t>chiếc thuyền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396286"/>
                  </a:ext>
                </a:extLst>
              </a:tr>
            </a:tbl>
          </a:graphicData>
        </a:graphic>
      </p:graphicFrame>
      <p:cxnSp>
        <p:nvCxnSpPr>
          <p:cNvPr id="45" name="Straight Connector 44">
            <a:extLst>
              <a:ext uri="{FF2B5EF4-FFF2-40B4-BE49-F238E27FC236}">
                <a16:creationId xmlns:a16="http://schemas.microsoft.com/office/drawing/2014/main" id="{D3595EBF-09EE-482E-DCE4-7E0FF42589FF}"/>
              </a:ext>
            </a:extLst>
          </p:cNvPr>
          <p:cNvCxnSpPr>
            <a:cxnSpLocks/>
          </p:cNvCxnSpPr>
          <p:nvPr/>
        </p:nvCxnSpPr>
        <p:spPr>
          <a:xfrm>
            <a:off x="6060372" y="4217437"/>
            <a:ext cx="2839947" cy="1643050"/>
          </a:xfrm>
          <a:prstGeom prst="line">
            <a:avLst/>
          </a:prstGeom>
        </p:spPr>
        <p:style>
          <a:lnRef idx="2">
            <a:schemeClr val="accent4"/>
          </a:lnRef>
          <a:fillRef idx="0">
            <a:schemeClr val="accent4"/>
          </a:fillRef>
          <a:effectRef idx="1">
            <a:schemeClr val="accent4"/>
          </a:effectRef>
          <a:fontRef idx="minor">
            <a:schemeClr val="tx1"/>
          </a:fontRef>
        </p:style>
      </p:cxnSp>
      <p:cxnSp>
        <p:nvCxnSpPr>
          <p:cNvPr id="46" name="Straight Connector 45">
            <a:extLst>
              <a:ext uri="{FF2B5EF4-FFF2-40B4-BE49-F238E27FC236}">
                <a16:creationId xmlns:a16="http://schemas.microsoft.com/office/drawing/2014/main" id="{E3707ADE-D16E-3A2C-E0DC-8DBC2AA1F5AA}"/>
              </a:ext>
            </a:extLst>
          </p:cNvPr>
          <p:cNvCxnSpPr>
            <a:cxnSpLocks/>
          </p:cNvCxnSpPr>
          <p:nvPr/>
        </p:nvCxnSpPr>
        <p:spPr>
          <a:xfrm flipV="1">
            <a:off x="6060372" y="4117013"/>
            <a:ext cx="3120302" cy="1104647"/>
          </a:xfrm>
          <a:prstGeom prst="line">
            <a:avLst/>
          </a:prstGeom>
        </p:spPr>
        <p:style>
          <a:lnRef idx="2">
            <a:schemeClr val="accent4"/>
          </a:lnRef>
          <a:fillRef idx="0">
            <a:schemeClr val="accent4"/>
          </a:fillRef>
          <a:effectRef idx="1">
            <a:schemeClr val="accent4"/>
          </a:effectRef>
          <a:fontRef idx="minor">
            <a:schemeClr val="tx1"/>
          </a:fontRef>
        </p:style>
      </p:cxnSp>
      <p:cxnSp>
        <p:nvCxnSpPr>
          <p:cNvPr id="47" name="Straight Connector 46">
            <a:extLst>
              <a:ext uri="{FF2B5EF4-FFF2-40B4-BE49-F238E27FC236}">
                <a16:creationId xmlns:a16="http://schemas.microsoft.com/office/drawing/2014/main" id="{076E8F79-D914-72A5-29F5-0DBD0D63B68D}"/>
              </a:ext>
            </a:extLst>
          </p:cNvPr>
          <p:cNvCxnSpPr>
            <a:cxnSpLocks/>
          </p:cNvCxnSpPr>
          <p:nvPr/>
        </p:nvCxnSpPr>
        <p:spPr>
          <a:xfrm flipV="1">
            <a:off x="6060372" y="4879013"/>
            <a:ext cx="3120302" cy="1153557"/>
          </a:xfrm>
          <a:prstGeom prst="line">
            <a:avLst/>
          </a:prstGeom>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1779400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699C1-B42E-368A-ACA9-66F83BA4C0D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96757FF-C0B0-F0B7-7F8C-4F957BC314F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0633145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D72BEE-4F3B-BCA2-44EC-F3D62F6156B9}"/>
              </a:ext>
            </a:extLst>
          </p:cNvPr>
          <p:cNvPicPr>
            <a:picLocks noChangeAspect="1"/>
          </p:cNvPicPr>
          <p:nvPr/>
        </p:nvPicPr>
        <p:blipFill>
          <a:blip r:embed="rId2"/>
          <a:stretch>
            <a:fillRect/>
          </a:stretch>
        </p:blipFill>
        <p:spPr>
          <a:xfrm>
            <a:off x="3032919" y="533400"/>
            <a:ext cx="10820401" cy="8077200"/>
          </a:xfrm>
          <a:prstGeom prst="rect">
            <a:avLst/>
          </a:prstGeom>
        </p:spPr>
      </p:pic>
    </p:spTree>
    <p:extLst>
      <p:ext uri="{BB962C8B-B14F-4D97-AF65-F5344CB8AC3E}">
        <p14:creationId xmlns:p14="http://schemas.microsoft.com/office/powerpoint/2010/main" val="23864180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 Box 2"/>
          <p:cNvSpPr txBox="1">
            <a:spLocks noChangeArrowheads="1"/>
          </p:cNvSpPr>
          <p:nvPr/>
        </p:nvSpPr>
        <p:spPr bwMode="auto">
          <a:xfrm>
            <a:off x="1051719" y="990600"/>
            <a:ext cx="413896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000" b="1">
                <a:solidFill>
                  <a:srgbClr val="FF0000"/>
                </a:solidFill>
                <a:latin typeface="Times New Roman" pitchFamily="18" charset="0"/>
                <a:cs typeface="Times New Roman" pitchFamily="18" charset="0"/>
              </a:rPr>
              <a:t>NỘI DUNG</a:t>
            </a:r>
          </a:p>
        </p:txBody>
      </p:sp>
      <p:grpSp>
        <p:nvGrpSpPr>
          <p:cNvPr id="34" name="Group 33"/>
          <p:cNvGrpSpPr/>
          <p:nvPr/>
        </p:nvGrpSpPr>
        <p:grpSpPr>
          <a:xfrm>
            <a:off x="1051719" y="2133600"/>
            <a:ext cx="14706600" cy="5528468"/>
            <a:chOff x="6004720" y="3563423"/>
            <a:chExt cx="9525001" cy="4503736"/>
          </a:xfrm>
        </p:grpSpPr>
        <p:pic>
          <p:nvPicPr>
            <p:cNvPr id="35" name="Picture 6" descr="Khung viền đẹp - Mẫu khung viền bìa Giáo án, Báo cáo, Luận v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8515353" y="1052790"/>
              <a:ext cx="4503736" cy="9525001"/>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p:cNvSpPr/>
            <p:nvPr/>
          </p:nvSpPr>
          <p:spPr>
            <a:xfrm>
              <a:off x="6525725" y="4184182"/>
              <a:ext cx="8137525" cy="2482212"/>
            </a:xfrm>
            <a:prstGeom prst="rect">
              <a:avLst/>
            </a:prstGeom>
          </p:spPr>
          <p:txBody>
            <a:bodyPr>
              <a:spAutoFit/>
            </a:bodyPr>
            <a:lstStyle/>
            <a:p>
              <a:pPr algn="just"/>
              <a:r>
                <a:rPr lang="vi-VN" sz="4800" b="1" i="1">
                  <a:solidFill>
                    <a:srgbClr val="FF0000"/>
                  </a:solidFill>
                  <a:latin typeface="Times New Roman" pitchFamily="18" charset="0"/>
                  <a:cs typeface="Times New Roman" pitchFamily="18" charset="0"/>
                </a:rPr>
                <a:t>Bài thơ ca ngợi sự khéo léo của cô giáo khi </a:t>
              </a:r>
              <a:r>
                <a:rPr lang="en-US" sz="4800" b="1" i="1">
                  <a:solidFill>
                    <a:srgbClr val="FF0000"/>
                  </a:solidFill>
                  <a:latin typeface="Times New Roman" pitchFamily="18" charset="0"/>
                  <a:cs typeface="Times New Roman" pitchFamily="18" charset="0"/>
                </a:rPr>
                <a:t>tạo ra bao điều kì diệu từ đôi bàn tay</a:t>
              </a:r>
              <a:r>
                <a:rPr lang="vi-VN" sz="4800" b="1" i="1">
                  <a:solidFill>
                    <a:srgbClr val="FF0000"/>
                  </a:solidFill>
                  <a:latin typeface="Times New Roman" pitchFamily="18" charset="0"/>
                  <a:cs typeface="Times New Roman" pitchFamily="18" charset="0"/>
                </a:rPr>
                <a:t> và thể hiện tình cảm yêu thương, quý trọng cô giáo của các bạn học sinh</a:t>
              </a:r>
              <a:r>
                <a:rPr lang="en-US" sz="4800" b="1" i="1">
                  <a:solidFill>
                    <a:srgbClr val="FF0000"/>
                  </a:solidFill>
                  <a:latin typeface="Times New Roman" pitchFamily="18" charset="0"/>
                  <a:cs typeface="Times New Roman" pitchFamily="18" charset="0"/>
                </a:rPr>
                <a:t>.</a:t>
              </a:r>
              <a:endParaRPr lang="en-US" sz="4800">
                <a:solidFill>
                  <a:srgbClr val="FF0000"/>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2233044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617134" y="149573"/>
            <a:ext cx="7245894" cy="1117345"/>
            <a:chOff x="4539228" y="210532"/>
            <a:chExt cx="7123636" cy="1117345"/>
          </a:xfrm>
        </p:grpSpPr>
        <p:grpSp>
          <p:nvGrpSpPr>
            <p:cNvPr id="5" name="Group 4"/>
            <p:cNvGrpSpPr/>
            <p:nvPr/>
          </p:nvGrpSpPr>
          <p:grpSpPr>
            <a:xfrm>
              <a:off x="4539228" y="210532"/>
              <a:ext cx="7123636" cy="1117345"/>
              <a:chOff x="4539228" y="210532"/>
              <a:chExt cx="7123636" cy="1117345"/>
            </a:xfrm>
          </p:grpSpPr>
          <p:sp>
            <p:nvSpPr>
              <p:cNvPr id="7" name="TextBox 6"/>
              <p:cNvSpPr txBox="1"/>
              <p:nvPr/>
            </p:nvSpPr>
            <p:spPr>
              <a:xfrm>
                <a:off x="4539228" y="210532"/>
                <a:ext cx="7123636" cy="646331"/>
              </a:xfrm>
              <a:prstGeom prst="rect">
                <a:avLst/>
              </a:prstGeom>
              <a:noFill/>
            </p:spPr>
            <p:txBody>
              <a:bodyPr wrap="none" rtlCol="0">
                <a:spAutoFit/>
              </a:bodyPr>
              <a:lstStyle/>
              <a:p>
                <a:r>
                  <a:rPr lang="en-US" sz="3600" b="1">
                    <a:solidFill>
                      <a:srgbClr val="0000CC"/>
                    </a:solidFill>
                    <a:latin typeface="Times New Roman" pitchFamily="18" charset="0"/>
                    <a:cs typeface="Times New Roman" pitchFamily="18" charset="0"/>
                  </a:rPr>
                  <a:t>Thứ hai ngày 17 tháng 10 năm 2022</a:t>
                </a:r>
              </a:p>
            </p:txBody>
          </p:sp>
          <p:sp>
            <p:nvSpPr>
              <p:cNvPr id="8" name="TextBox 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6" name="Straight Connector 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9" name="Text Box 14"/>
          <p:cNvSpPr txBox="1">
            <a:spLocks noChangeArrowheads="1"/>
          </p:cNvSpPr>
          <p:nvPr/>
        </p:nvSpPr>
        <p:spPr bwMode="auto">
          <a:xfrm>
            <a:off x="3947319" y="1266918"/>
            <a:ext cx="9067800" cy="1129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BÀI 13: BÀN TAY CÔ GIÁO (Tiết 1)</a:t>
            </a:r>
          </a:p>
          <a:p>
            <a:pPr algn="ctr" eaLnBrk="1" hangingPunct="1">
              <a:spcBef>
                <a:spcPts val="0"/>
              </a:spcBef>
              <a:defRPr/>
            </a:pPr>
            <a:r>
              <a:rPr lang="en-US" sz="3200" b="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Nguyễn Trọng Hoàn</a:t>
            </a:r>
            <a:endParaRPr lang="en-US" sz="3200" b="1">
              <a:solidFill>
                <a:srgbClr val="0000FF"/>
              </a:solidFill>
              <a:effectLst>
                <a:outerShdw blurRad="38100" dist="38100" dir="2700000" algn="tl">
                  <a:srgbClr val="000000">
                    <a:alpha val="43137"/>
                  </a:srgbClr>
                </a:outerShdw>
              </a:effectLst>
              <a:latin typeface="Times New Roman" pitchFamily="18" charset="0"/>
            </a:endParaRPr>
          </a:p>
        </p:txBody>
      </p:sp>
      <p:grpSp>
        <p:nvGrpSpPr>
          <p:cNvPr id="10" name="Group 9"/>
          <p:cNvGrpSpPr/>
          <p:nvPr/>
        </p:nvGrpSpPr>
        <p:grpSpPr>
          <a:xfrm>
            <a:off x="823119" y="2438400"/>
            <a:ext cx="10191618" cy="5486400"/>
            <a:chOff x="-2747754" y="1962150"/>
            <a:chExt cx="9983624" cy="5486400"/>
          </a:xfrm>
        </p:grpSpPr>
        <p:grpSp>
          <p:nvGrpSpPr>
            <p:cNvPr id="11" name="Group 10"/>
            <p:cNvGrpSpPr>
              <a:grpSpLocks/>
            </p:cNvGrpSpPr>
            <p:nvPr/>
          </p:nvGrpSpPr>
          <p:grpSpPr bwMode="auto">
            <a:xfrm>
              <a:off x="563497" y="2451421"/>
              <a:ext cx="2862263" cy="4997129"/>
              <a:chOff x="521500" y="2340141"/>
              <a:chExt cx="2862262" cy="7725687"/>
            </a:xfrm>
          </p:grpSpPr>
          <p:sp>
            <p:nvSpPr>
              <p:cNvPr id="14" name="Line 55"/>
              <p:cNvSpPr>
                <a:spLocks noChangeShapeType="1"/>
              </p:cNvSpPr>
              <p:nvPr/>
            </p:nvSpPr>
            <p:spPr bwMode="auto">
              <a:xfrm flipH="1" flipV="1">
                <a:off x="1853825" y="2340141"/>
                <a:ext cx="11293" cy="7725687"/>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15" name="Straight Connector 5"/>
              <p:cNvCxnSpPr>
                <a:cxnSpLocks noChangeShapeType="1"/>
              </p:cNvCxnSpPr>
              <p:nvPr/>
            </p:nvCxnSpPr>
            <p:spPr bwMode="auto">
              <a:xfrm>
                <a:off x="521500" y="2340141"/>
                <a:ext cx="2862262" cy="0"/>
              </a:xfrm>
              <a:prstGeom prst="line">
                <a:avLst/>
              </a:prstGeom>
              <a:noFill/>
              <a:ln w="317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2" name="Text Box 5"/>
            <p:cNvSpPr txBox="1">
              <a:spLocks noChangeArrowheads="1"/>
            </p:cNvSpPr>
            <p:nvPr/>
          </p:nvSpPr>
          <p:spPr bwMode="auto">
            <a:xfrm>
              <a:off x="-2747754" y="1973263"/>
              <a:ext cx="345757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VnAristote" pitchFamily="34" charset="0"/>
                </a:defRPr>
              </a:lvl1pPr>
              <a:lvl2pPr marL="742950" indent="-285750">
                <a:defRPr sz="2400">
                  <a:solidFill>
                    <a:schemeClr val="tx1"/>
                  </a:solidFill>
                  <a:latin typeface=".VnAristote" pitchFamily="34" charset="0"/>
                </a:defRPr>
              </a:lvl2pPr>
              <a:lvl3pPr marL="1143000" indent="-228600">
                <a:defRPr sz="2400">
                  <a:solidFill>
                    <a:schemeClr val="tx1"/>
                  </a:solidFill>
                  <a:latin typeface=".VnAristote" pitchFamily="34" charset="0"/>
                </a:defRPr>
              </a:lvl3pPr>
              <a:lvl4pPr marL="1600200" indent="-228600">
                <a:defRPr sz="2400">
                  <a:solidFill>
                    <a:schemeClr val="tx1"/>
                  </a:solidFill>
                  <a:latin typeface=".VnAristote" pitchFamily="34" charset="0"/>
                </a:defRPr>
              </a:lvl4pPr>
              <a:lvl5pPr marL="2057400" indent="-228600">
                <a:defRPr sz="2400">
                  <a:solidFill>
                    <a:schemeClr val="tx1"/>
                  </a:solidFill>
                  <a:latin typeface=".VnAristote" pitchFamily="34" charset="0"/>
                </a:defRPr>
              </a:lvl5pPr>
              <a:lvl6pPr marL="2514600" indent="-228600" eaLnBrk="0" fontAlgn="base" hangingPunct="0">
                <a:spcBef>
                  <a:spcPct val="0"/>
                </a:spcBef>
                <a:spcAft>
                  <a:spcPct val="0"/>
                </a:spcAft>
                <a:defRPr sz="2400">
                  <a:solidFill>
                    <a:schemeClr val="tx1"/>
                  </a:solidFill>
                  <a:latin typeface=".VnAristote" pitchFamily="34" charset="0"/>
                </a:defRPr>
              </a:lvl6pPr>
              <a:lvl7pPr marL="2971800" indent="-228600" eaLnBrk="0" fontAlgn="base" hangingPunct="0">
                <a:spcBef>
                  <a:spcPct val="0"/>
                </a:spcBef>
                <a:spcAft>
                  <a:spcPct val="0"/>
                </a:spcAft>
                <a:defRPr sz="2400">
                  <a:solidFill>
                    <a:schemeClr val="tx1"/>
                  </a:solidFill>
                  <a:latin typeface=".VnAristote" pitchFamily="34" charset="0"/>
                </a:defRPr>
              </a:lvl7pPr>
              <a:lvl8pPr marL="3429000" indent="-228600" eaLnBrk="0" fontAlgn="base" hangingPunct="0">
                <a:spcBef>
                  <a:spcPct val="0"/>
                </a:spcBef>
                <a:spcAft>
                  <a:spcPct val="0"/>
                </a:spcAft>
                <a:defRPr sz="2400">
                  <a:solidFill>
                    <a:schemeClr val="tx1"/>
                  </a:solidFill>
                  <a:latin typeface=".VnAristote" pitchFamily="34" charset="0"/>
                </a:defRPr>
              </a:lvl8pPr>
              <a:lvl9pPr marL="3886200" indent="-228600" eaLnBrk="0" fontAlgn="base" hangingPunct="0">
                <a:spcBef>
                  <a:spcPct val="0"/>
                </a:spcBef>
                <a:spcAft>
                  <a:spcPct val="0"/>
                </a:spcAft>
                <a:defRPr sz="2400">
                  <a:solidFill>
                    <a:schemeClr val="tx1"/>
                  </a:solidFill>
                  <a:latin typeface=".VnAristote" pitchFamily="34" charset="0"/>
                </a:defRPr>
              </a:lvl9pPr>
            </a:lstStyle>
            <a:p>
              <a:pPr algn="ctr">
                <a:spcBef>
                  <a:spcPct val="50000"/>
                </a:spcBef>
                <a:defRPr/>
              </a:pPr>
              <a:r>
                <a:rPr lang="en-US" sz="3800" b="1">
                  <a:ln w="11430"/>
                  <a:solidFill>
                    <a:srgbClr val="3333FF"/>
                  </a:solidFill>
                  <a:latin typeface="Times New Roman" panose="02020603050405020304" pitchFamily="18" charset="0"/>
                  <a:cs typeface="Times New Roman" pitchFamily="18" charset="0"/>
                </a:rPr>
                <a:t>Luyện</a:t>
              </a:r>
              <a:r>
                <a:rPr lang="en-US" sz="4000" b="1">
                  <a:solidFill>
                    <a:srgbClr val="3333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đọc</a:t>
              </a:r>
              <a:endParaRPr lang="en-US" sz="4000">
                <a:solidFill>
                  <a:srgbClr val="3333FF"/>
                </a:solidFill>
                <a:latin typeface="Times New Roman" panose="02020603050405020304" pitchFamily="18" charset="0"/>
                <a:cs typeface="Times New Roman" panose="02020603050405020304" pitchFamily="18" charset="0"/>
              </a:endParaRPr>
            </a:p>
          </p:txBody>
        </p:sp>
        <p:sp>
          <p:nvSpPr>
            <p:cNvPr id="13" name="Text Box 5"/>
            <p:cNvSpPr txBox="1">
              <a:spLocks noChangeArrowheads="1"/>
            </p:cNvSpPr>
            <p:nvPr/>
          </p:nvSpPr>
          <p:spPr bwMode="auto">
            <a:xfrm>
              <a:off x="4194220" y="1962150"/>
              <a:ext cx="304165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VnAristote" pitchFamily="34" charset="0"/>
                </a:defRPr>
              </a:lvl1pPr>
              <a:lvl2pPr marL="742950" indent="-285750">
                <a:defRPr sz="2400">
                  <a:solidFill>
                    <a:schemeClr val="tx1"/>
                  </a:solidFill>
                  <a:latin typeface=".VnAristote" pitchFamily="34" charset="0"/>
                </a:defRPr>
              </a:lvl2pPr>
              <a:lvl3pPr marL="1143000" indent="-228600">
                <a:defRPr sz="2400">
                  <a:solidFill>
                    <a:schemeClr val="tx1"/>
                  </a:solidFill>
                  <a:latin typeface=".VnAristote" pitchFamily="34" charset="0"/>
                </a:defRPr>
              </a:lvl3pPr>
              <a:lvl4pPr marL="1600200" indent="-228600">
                <a:defRPr sz="2400">
                  <a:solidFill>
                    <a:schemeClr val="tx1"/>
                  </a:solidFill>
                  <a:latin typeface=".VnAristote" pitchFamily="34" charset="0"/>
                </a:defRPr>
              </a:lvl4pPr>
              <a:lvl5pPr marL="2057400" indent="-228600">
                <a:defRPr sz="2400">
                  <a:solidFill>
                    <a:schemeClr val="tx1"/>
                  </a:solidFill>
                  <a:latin typeface=".VnAristote" pitchFamily="34" charset="0"/>
                </a:defRPr>
              </a:lvl5pPr>
              <a:lvl6pPr marL="2514600" indent="-228600" eaLnBrk="0" fontAlgn="base" hangingPunct="0">
                <a:spcBef>
                  <a:spcPct val="0"/>
                </a:spcBef>
                <a:spcAft>
                  <a:spcPct val="0"/>
                </a:spcAft>
                <a:defRPr sz="2400">
                  <a:solidFill>
                    <a:schemeClr val="tx1"/>
                  </a:solidFill>
                  <a:latin typeface=".VnAristote" pitchFamily="34" charset="0"/>
                </a:defRPr>
              </a:lvl6pPr>
              <a:lvl7pPr marL="2971800" indent="-228600" eaLnBrk="0" fontAlgn="base" hangingPunct="0">
                <a:spcBef>
                  <a:spcPct val="0"/>
                </a:spcBef>
                <a:spcAft>
                  <a:spcPct val="0"/>
                </a:spcAft>
                <a:defRPr sz="2400">
                  <a:solidFill>
                    <a:schemeClr val="tx1"/>
                  </a:solidFill>
                  <a:latin typeface=".VnAristote" pitchFamily="34" charset="0"/>
                </a:defRPr>
              </a:lvl7pPr>
              <a:lvl8pPr marL="3429000" indent="-228600" eaLnBrk="0" fontAlgn="base" hangingPunct="0">
                <a:spcBef>
                  <a:spcPct val="0"/>
                </a:spcBef>
                <a:spcAft>
                  <a:spcPct val="0"/>
                </a:spcAft>
                <a:defRPr sz="2400">
                  <a:solidFill>
                    <a:schemeClr val="tx1"/>
                  </a:solidFill>
                  <a:latin typeface=".VnAristote" pitchFamily="34" charset="0"/>
                </a:defRPr>
              </a:lvl8pPr>
              <a:lvl9pPr marL="3886200" indent="-228600" eaLnBrk="0" fontAlgn="base" hangingPunct="0">
                <a:spcBef>
                  <a:spcPct val="0"/>
                </a:spcBef>
                <a:spcAft>
                  <a:spcPct val="0"/>
                </a:spcAft>
                <a:defRPr sz="2400">
                  <a:solidFill>
                    <a:schemeClr val="tx1"/>
                  </a:solidFill>
                  <a:latin typeface=".VnAristote" pitchFamily="34" charset="0"/>
                </a:defRPr>
              </a:lvl9pPr>
            </a:lstStyle>
            <a:p>
              <a:pPr algn="ctr">
                <a:spcBef>
                  <a:spcPct val="50000"/>
                </a:spcBef>
                <a:defRPr/>
              </a:pPr>
              <a:r>
                <a:rPr lang="en-US" sz="4000" b="1">
                  <a:solidFill>
                    <a:srgbClr val="3333FF"/>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Tìm hiểu bài</a:t>
              </a:r>
              <a:endParaRPr lang="en-US" sz="4000">
                <a:solidFill>
                  <a:srgbClr val="3333FF"/>
                </a:solidFill>
                <a:latin typeface="Times New Roman" panose="02020603050405020304" pitchFamily="18" charset="0"/>
                <a:cs typeface="Times New Roman" panose="02020603050405020304" pitchFamily="18" charset="0"/>
              </a:endParaRPr>
            </a:p>
          </p:txBody>
        </p:sp>
      </p:grpSp>
      <p:sp>
        <p:nvSpPr>
          <p:cNvPr id="16" name="Rectangle 15"/>
          <p:cNvSpPr/>
          <p:nvPr/>
        </p:nvSpPr>
        <p:spPr>
          <a:xfrm>
            <a:off x="32091" y="6835914"/>
            <a:ext cx="6071649" cy="707886"/>
          </a:xfrm>
          <a:prstGeom prst="rect">
            <a:avLst/>
          </a:prstGeom>
        </p:spPr>
        <p:txBody>
          <a:bodyPr wrap="square">
            <a:spAutoFit/>
          </a:bodyPr>
          <a:lstStyle/>
          <a:p>
            <a:pPr algn="just"/>
            <a:r>
              <a:rPr lang="en-US" sz="4000" b="1">
                <a:solidFill>
                  <a:srgbClr val="0000CC"/>
                </a:solidFill>
                <a:latin typeface="Times New Roman" pitchFamily="18" charset="0"/>
                <a:cs typeface="Times New Roman" pitchFamily="18" charset="0"/>
              </a:rPr>
              <a:t>Chiếc thuyền xinh quá!</a:t>
            </a:r>
            <a:endParaRPr lang="en-US" sz="4000" b="1">
              <a:solidFill>
                <a:srgbClr val="FF0000"/>
              </a:solidFill>
              <a:latin typeface="Times New Roman" pitchFamily="18" charset="0"/>
              <a:cs typeface="Times New Roman" pitchFamily="18" charset="0"/>
            </a:endParaRPr>
          </a:p>
        </p:txBody>
      </p:sp>
      <p:sp>
        <p:nvSpPr>
          <p:cNvPr id="17" name="Rectangle 16"/>
          <p:cNvSpPr/>
          <p:nvPr/>
        </p:nvSpPr>
        <p:spPr>
          <a:xfrm>
            <a:off x="2270919" y="3437756"/>
            <a:ext cx="2741749" cy="707886"/>
          </a:xfrm>
          <a:prstGeom prst="rect">
            <a:avLst/>
          </a:prstGeom>
        </p:spPr>
        <p:txBody>
          <a:bodyPr wrap="square">
            <a:spAutoFit/>
          </a:bodyPr>
          <a:lstStyle/>
          <a:p>
            <a:pPr algn="just"/>
            <a:r>
              <a:rPr lang="en-US" sz="4000" b="1">
                <a:solidFill>
                  <a:srgbClr val="0000CC"/>
                </a:solidFill>
                <a:latin typeface="Times New Roman" pitchFamily="18" charset="0"/>
                <a:cs typeface="Times New Roman" pitchFamily="18" charset="0"/>
              </a:rPr>
              <a:t>, sóng lượn </a:t>
            </a:r>
          </a:p>
        </p:txBody>
      </p:sp>
      <p:sp>
        <p:nvSpPr>
          <p:cNvPr id="18" name="Rectangle 17"/>
          <p:cNvSpPr/>
          <p:nvPr/>
        </p:nvSpPr>
        <p:spPr>
          <a:xfrm>
            <a:off x="-15081" y="3447142"/>
            <a:ext cx="2761113" cy="707886"/>
          </a:xfrm>
          <a:prstGeom prst="rect">
            <a:avLst/>
          </a:prstGeom>
        </p:spPr>
        <p:txBody>
          <a:bodyPr wrap="square">
            <a:spAutoFit/>
          </a:bodyPr>
          <a:lstStyle/>
          <a:p>
            <a:pPr algn="just"/>
            <a:r>
              <a:rPr lang="en-US" sz="4000" b="1">
                <a:solidFill>
                  <a:srgbClr val="0000CC"/>
                </a:solidFill>
                <a:latin typeface="Times New Roman" pitchFamily="18" charset="0"/>
                <a:cs typeface="Times New Roman" pitchFamily="18" charset="0"/>
              </a:rPr>
              <a:t>giấy</a:t>
            </a:r>
            <a:r>
              <a:rPr lang="en-US" sz="4000" b="1" i="1">
                <a:solidFill>
                  <a:srgbClr val="0000CC"/>
                </a:solidFill>
                <a:latin typeface="Times New Roman" pitchFamily="18" charset="0"/>
                <a:cs typeface="Times New Roman" pitchFamily="18" charset="0"/>
              </a:rPr>
              <a:t> </a:t>
            </a:r>
            <a:r>
              <a:rPr lang="en-US" sz="4000" b="1">
                <a:solidFill>
                  <a:srgbClr val="0000CC"/>
                </a:solidFill>
                <a:latin typeface="Times New Roman" pitchFamily="18" charset="0"/>
                <a:cs typeface="Times New Roman" pitchFamily="18" charset="0"/>
              </a:rPr>
              <a:t>trắng</a:t>
            </a:r>
          </a:p>
        </p:txBody>
      </p:sp>
      <p:cxnSp>
        <p:nvCxnSpPr>
          <p:cNvPr id="19" name="Straight Connector 18"/>
          <p:cNvCxnSpPr/>
          <p:nvPr/>
        </p:nvCxnSpPr>
        <p:spPr>
          <a:xfrm flipH="1">
            <a:off x="3019695" y="6977742"/>
            <a:ext cx="76725" cy="45507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3096420" y="7495381"/>
            <a:ext cx="2068973"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2948" y="5584056"/>
            <a:ext cx="6071649" cy="707886"/>
          </a:xfrm>
          <a:prstGeom prst="rect">
            <a:avLst/>
          </a:prstGeom>
        </p:spPr>
        <p:txBody>
          <a:bodyPr wrap="square">
            <a:spAutoFit/>
          </a:bodyPr>
          <a:lstStyle/>
          <a:p>
            <a:pPr algn="just"/>
            <a:r>
              <a:rPr lang="en-US" sz="4000" b="1">
                <a:solidFill>
                  <a:srgbClr val="0000CC"/>
                </a:solidFill>
                <a:latin typeface="Times New Roman" pitchFamily="18" charset="0"/>
                <a:cs typeface="Times New Roman" pitchFamily="18" charset="0"/>
              </a:rPr>
              <a:t>Một tờ giấy trắng</a:t>
            </a:r>
            <a:endParaRPr lang="en-US" sz="4000" b="1">
              <a:solidFill>
                <a:srgbClr val="FF0000"/>
              </a:solidFill>
              <a:latin typeface="Times New Roman" pitchFamily="18" charset="0"/>
              <a:cs typeface="Times New Roman" pitchFamily="18" charset="0"/>
            </a:endParaRPr>
          </a:p>
        </p:txBody>
      </p:sp>
      <p:cxnSp>
        <p:nvCxnSpPr>
          <p:cNvPr id="22" name="Straight Connector 21"/>
          <p:cNvCxnSpPr/>
          <p:nvPr/>
        </p:nvCxnSpPr>
        <p:spPr>
          <a:xfrm flipH="1">
            <a:off x="1022691" y="5739491"/>
            <a:ext cx="76725" cy="45507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3916819" y="5768519"/>
            <a:ext cx="259099" cy="450205"/>
            <a:chOff x="8696070" y="5078343"/>
            <a:chExt cx="228600" cy="381000"/>
          </a:xfrm>
        </p:grpSpPr>
        <p:cxnSp>
          <p:nvCxnSpPr>
            <p:cNvPr id="24" name="Straight Connector 23"/>
            <p:cNvCxnSpPr/>
            <p:nvPr/>
          </p:nvCxnSpPr>
          <p:spPr>
            <a:xfrm flipH="1">
              <a:off x="8696070" y="5078343"/>
              <a:ext cx="152400" cy="3810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8772270" y="5078343"/>
              <a:ext cx="152400" cy="3810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5201112" y="6982609"/>
            <a:ext cx="259099" cy="450205"/>
            <a:chOff x="8696070" y="5078343"/>
            <a:chExt cx="228600" cy="381000"/>
          </a:xfrm>
        </p:grpSpPr>
        <p:cxnSp>
          <p:nvCxnSpPr>
            <p:cNvPr id="27" name="Straight Connector 26"/>
            <p:cNvCxnSpPr/>
            <p:nvPr/>
          </p:nvCxnSpPr>
          <p:spPr>
            <a:xfrm flipH="1">
              <a:off x="8696070" y="5078343"/>
              <a:ext cx="152400" cy="3810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8772270" y="5078343"/>
              <a:ext cx="152400" cy="3810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9" name="Rectangle 28"/>
          <p:cNvSpPr/>
          <p:nvPr/>
        </p:nvSpPr>
        <p:spPr>
          <a:xfrm>
            <a:off x="1022692" y="3447142"/>
            <a:ext cx="638628" cy="707886"/>
          </a:xfrm>
          <a:prstGeom prst="rect">
            <a:avLst/>
          </a:prstGeom>
        </p:spPr>
        <p:txBody>
          <a:bodyPr wrap="square">
            <a:spAutoFit/>
          </a:bodyPr>
          <a:lstStyle/>
          <a:p>
            <a:pPr algn="just"/>
            <a:r>
              <a:rPr lang="en-US" sz="4000" b="1">
                <a:solidFill>
                  <a:srgbClr val="FF0000"/>
                </a:solidFill>
                <a:latin typeface="Times New Roman" pitchFamily="18" charset="0"/>
                <a:cs typeface="Times New Roman" pitchFamily="18" charset="0"/>
              </a:rPr>
              <a:t>tr</a:t>
            </a:r>
          </a:p>
        </p:txBody>
      </p:sp>
      <p:sp>
        <p:nvSpPr>
          <p:cNvPr id="30" name="Rectangle 29"/>
          <p:cNvSpPr/>
          <p:nvPr/>
        </p:nvSpPr>
        <p:spPr>
          <a:xfrm>
            <a:off x="2518883" y="3434442"/>
            <a:ext cx="2741749" cy="707886"/>
          </a:xfrm>
          <a:prstGeom prst="rect">
            <a:avLst/>
          </a:prstGeom>
        </p:spPr>
        <p:txBody>
          <a:bodyPr wrap="square">
            <a:spAutoFit/>
          </a:bodyPr>
          <a:lstStyle/>
          <a:p>
            <a:pPr algn="just"/>
            <a:r>
              <a:rPr lang="en-US" sz="4000" b="1">
                <a:solidFill>
                  <a:srgbClr val="FF0000"/>
                </a:solidFill>
                <a:latin typeface="Times New Roman" pitchFamily="18" charset="0"/>
                <a:cs typeface="Times New Roman" pitchFamily="18" charset="0"/>
              </a:rPr>
              <a:t>s       </a:t>
            </a:r>
            <a:r>
              <a:rPr lang="en-US" sz="800" b="1">
                <a:solidFill>
                  <a:srgbClr val="FF0000"/>
                </a:solidFill>
                <a:latin typeface="Times New Roman" pitchFamily="18" charset="0"/>
                <a:cs typeface="Times New Roman" pitchFamily="18" charset="0"/>
              </a:rPr>
              <a:t>  </a:t>
            </a:r>
            <a:r>
              <a:rPr lang="en-US" sz="4000" b="1">
                <a:solidFill>
                  <a:srgbClr val="FF0000"/>
                </a:solidFill>
                <a:latin typeface="Times New Roman" pitchFamily="18" charset="0"/>
                <a:cs typeface="Times New Roman" pitchFamily="18" charset="0"/>
              </a:rPr>
              <a:t> ươn, </a:t>
            </a:r>
          </a:p>
        </p:txBody>
      </p:sp>
      <p:sp>
        <p:nvSpPr>
          <p:cNvPr id="31" name="Rectangle 30"/>
          <p:cNvSpPr/>
          <p:nvPr/>
        </p:nvSpPr>
        <p:spPr>
          <a:xfrm>
            <a:off x="1813719" y="4267200"/>
            <a:ext cx="1752600" cy="707886"/>
          </a:xfrm>
          <a:prstGeom prst="rect">
            <a:avLst/>
          </a:prstGeom>
        </p:spPr>
        <p:txBody>
          <a:bodyPr wrap="square">
            <a:spAutoFit/>
          </a:bodyPr>
          <a:lstStyle/>
          <a:p>
            <a:pPr algn="just"/>
            <a:r>
              <a:rPr lang="en-US" sz="4000" b="1">
                <a:solidFill>
                  <a:srgbClr val="0000CC"/>
                </a:solidFill>
                <a:latin typeface="Times New Roman" pitchFamily="18" charset="0"/>
                <a:cs typeface="Times New Roman" pitchFamily="18" charset="0"/>
              </a:rPr>
              <a:t>rì rào</a:t>
            </a:r>
          </a:p>
        </p:txBody>
      </p:sp>
      <p:sp>
        <p:nvSpPr>
          <p:cNvPr id="32" name="Rectangle 31"/>
          <p:cNvSpPr/>
          <p:nvPr/>
        </p:nvSpPr>
        <p:spPr>
          <a:xfrm>
            <a:off x="1813719" y="4267200"/>
            <a:ext cx="1752600" cy="707886"/>
          </a:xfrm>
          <a:prstGeom prst="rect">
            <a:avLst/>
          </a:prstGeom>
        </p:spPr>
        <p:txBody>
          <a:bodyPr wrap="square">
            <a:spAutoFit/>
          </a:bodyPr>
          <a:lstStyle/>
          <a:p>
            <a:pPr algn="just"/>
            <a:r>
              <a:rPr lang="en-US" sz="4000" b="1">
                <a:solidFill>
                  <a:srgbClr val="FF0000"/>
                </a:solidFill>
                <a:latin typeface="Times New Roman" pitchFamily="18" charset="0"/>
                <a:cs typeface="Times New Roman" pitchFamily="18" charset="0"/>
              </a:rPr>
              <a:t>r  </a:t>
            </a:r>
            <a:r>
              <a:rPr lang="en-US" sz="800" b="1">
                <a:solidFill>
                  <a:srgbClr val="FF0000"/>
                </a:solidFill>
                <a:latin typeface="Times New Roman" pitchFamily="18" charset="0"/>
                <a:cs typeface="Times New Roman" pitchFamily="18" charset="0"/>
              </a:rPr>
              <a:t> </a:t>
            </a:r>
            <a:r>
              <a:rPr lang="en-US" sz="4000" b="1">
                <a:solidFill>
                  <a:srgbClr val="FF0000"/>
                </a:solidFill>
                <a:latin typeface="Times New Roman" pitchFamily="18" charset="0"/>
                <a:cs typeface="Times New Roman" pitchFamily="18" charset="0"/>
              </a:rPr>
              <a:t>r</a:t>
            </a:r>
          </a:p>
        </p:txBody>
      </p:sp>
      <p:sp>
        <p:nvSpPr>
          <p:cNvPr id="33" name="Rectangle 32">
            <a:extLst>
              <a:ext uri="{FF2B5EF4-FFF2-40B4-BE49-F238E27FC236}">
                <a16:creationId xmlns:a16="http://schemas.microsoft.com/office/drawing/2014/main" id="{73530581-1EED-5B6B-91FA-169893324FE9}"/>
              </a:ext>
            </a:extLst>
          </p:cNvPr>
          <p:cNvSpPr/>
          <p:nvPr/>
        </p:nvSpPr>
        <p:spPr>
          <a:xfrm>
            <a:off x="5722531" y="3886200"/>
            <a:ext cx="10233818" cy="120032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     </a:t>
            </a:r>
            <a:r>
              <a:rPr kumimoji="0" lang="vi-VN" sz="36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Câu </a:t>
            </a:r>
            <a:r>
              <a:rPr kumimoji="0" lang="en-US" sz="36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5</a:t>
            </a:r>
            <a:r>
              <a:rPr kumimoji="0" lang="vi-VN" sz="36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 Dựa vào bài thơ, em hãy giới thiệu bức tranh mà cô giáo đã tạo ra</a:t>
            </a:r>
            <a:r>
              <a:rPr kumimoji="0" lang="en-US" sz="36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a:t>
            </a:r>
          </a:p>
        </p:txBody>
      </p:sp>
      <p:sp>
        <p:nvSpPr>
          <p:cNvPr id="34" name="Rectangle 33">
            <a:extLst>
              <a:ext uri="{FF2B5EF4-FFF2-40B4-BE49-F238E27FC236}">
                <a16:creationId xmlns:a16="http://schemas.microsoft.com/office/drawing/2014/main" id="{73530581-1EED-5B6B-91FA-169893324FE9}"/>
              </a:ext>
            </a:extLst>
          </p:cNvPr>
          <p:cNvSpPr/>
          <p:nvPr/>
        </p:nvSpPr>
        <p:spPr>
          <a:xfrm>
            <a:off x="5649803" y="5029200"/>
            <a:ext cx="10233818" cy="3970318"/>
          </a:xfrm>
          <a:prstGeom prst="rect">
            <a:avLst/>
          </a:prstGeom>
        </p:spPr>
        <p:txBody>
          <a:bodyPr wrap="square">
            <a:spAutoFit/>
          </a:bodyPr>
          <a:lstStyle/>
          <a:p>
            <a:r>
              <a:rPr kumimoji="0" lang="en-US" sz="2800" b="1" i="0" u="none" strike="noStrike" kern="1200" cap="none" spc="0" normalizeH="0" baseline="0" noProof="0">
                <a:ln>
                  <a:noFill/>
                </a:ln>
                <a:solidFill>
                  <a:srgbClr val="FF0000"/>
                </a:solidFill>
                <a:effectLst/>
                <a:uLnTx/>
                <a:uFillTx/>
                <a:latin typeface="+mn-lt"/>
                <a:cs typeface="Times New Roman" pitchFamily="18" charset="0"/>
              </a:rPr>
              <a:t>1. </a:t>
            </a:r>
            <a:r>
              <a:rPr lang="nl-NL" sz="2800" b="1">
                <a:latin typeface="+mn-lt"/>
              </a:rPr>
              <a:t>Bức tranh của cô giáo có thuyền, có sóng và ông mặt trời ạ. </a:t>
            </a:r>
            <a:endParaRPr lang="en-US" sz="2800">
              <a:latin typeface="+mn-lt"/>
            </a:endParaRPr>
          </a:p>
          <a:p>
            <a:r>
              <a:rPr lang="nl-NL" sz="2800" b="1">
                <a:latin typeface="+mn-lt"/>
              </a:rPr>
              <a:t> 2. Từ những vật liệu đơn giản, cô đã hướng dẫn các em tạo nên bức tranh rất đẹp, gồm có biển với mặt nước dập dềnh, quanh thuyền sóng lượn, trên cao còn có ông mặt trời với nhiều tia nắng toả.</a:t>
            </a:r>
            <a:endParaRPr lang="en-US" sz="2800">
              <a:latin typeface="+mn-lt"/>
            </a:endParaRPr>
          </a:p>
          <a:p>
            <a:r>
              <a:rPr lang="nl-NL" sz="2800" b="1">
                <a:latin typeface="+mn-lt"/>
              </a:rPr>
              <a:t> 3. Bức tranh mà cô giáo đã tạo ra là bức tranh về cảnh biển lúc bình minh, có mặt trời rực rỡ. Trên mặt biển xanh biếc, dập dềnh sóng vỗ có những con thuyền trắng. </a:t>
            </a:r>
            <a:endParaRPr lang="en-US" sz="2800">
              <a:latin typeface="+mn-lt"/>
            </a:endParaRPr>
          </a:p>
        </p:txBody>
      </p:sp>
    </p:spTree>
    <p:extLst>
      <p:ext uri="{BB962C8B-B14F-4D97-AF65-F5344CB8AC3E}">
        <p14:creationId xmlns:p14="http://schemas.microsoft.com/office/powerpoint/2010/main" val="3906673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ô giáo em">
            <a:hlinkClick r:id="" action="ppaction://media"/>
            <a:extLst>
              <a:ext uri="{FF2B5EF4-FFF2-40B4-BE49-F238E27FC236}">
                <a16:creationId xmlns:a16="http://schemas.microsoft.com/office/drawing/2014/main" id="{93687307-D7F1-03C8-DB79-E1180EEA8FA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46919" y="152400"/>
            <a:ext cx="14706600" cy="8458200"/>
          </a:xfrm>
          <a:prstGeom prst="rect">
            <a:avLst/>
          </a:prstGeom>
        </p:spPr>
      </p:pic>
    </p:spTree>
    <p:extLst>
      <p:ext uri="{BB962C8B-B14F-4D97-AF65-F5344CB8AC3E}">
        <p14:creationId xmlns:p14="http://schemas.microsoft.com/office/powerpoint/2010/main" val="2768876249"/>
      </p:ext>
    </p:extLst>
  </p:cSld>
  <p:clrMapOvr>
    <a:masterClrMapping/>
  </p:clrMapOvr>
  <mc:AlternateContent xmlns:mc="http://schemas.openxmlformats.org/markup-compatibility/2006" xmlns:p14="http://schemas.microsoft.com/office/powerpoint/2010/main">
    <mc:Choice Requires="p14">
      <p:transition spd="slow" p14:dur="2000" advClick="0" advTm="61100"/>
    </mc:Choice>
    <mc:Fallback xmlns="">
      <p:transition spd="slow" advClick="0" advTm="611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9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E9EF2C52-B0F6-BE96-7B74-F0055E5D217C}"/>
              </a:ext>
            </a:extLst>
          </p:cNvPr>
          <p:cNvGraphicFramePr>
            <a:graphicFrameLocks noGrp="1"/>
          </p:cNvGraphicFramePr>
          <p:nvPr>
            <p:extLst>
              <p:ext uri="{D42A27DB-BD31-4B8C-83A1-F6EECF244321}">
                <p14:modId xmlns:p14="http://schemas.microsoft.com/office/powerpoint/2010/main" val="2437522872"/>
              </p:ext>
            </p:extLst>
          </p:nvPr>
        </p:nvGraphicFramePr>
        <p:xfrm>
          <a:off x="2956719" y="670625"/>
          <a:ext cx="12649200" cy="8070716"/>
        </p:xfrm>
        <a:graphic>
          <a:graphicData uri="http://schemas.openxmlformats.org/drawingml/2006/table">
            <a:tbl>
              <a:tblPr/>
              <a:tblGrid>
                <a:gridCol w="6226844">
                  <a:extLst>
                    <a:ext uri="{9D8B030D-6E8A-4147-A177-3AD203B41FA5}">
                      <a16:colId xmlns:a16="http://schemas.microsoft.com/office/drawing/2014/main" val="2954022573"/>
                    </a:ext>
                  </a:extLst>
                </a:gridCol>
                <a:gridCol w="6422356">
                  <a:extLst>
                    <a:ext uri="{9D8B030D-6E8A-4147-A177-3AD203B41FA5}">
                      <a16:colId xmlns:a16="http://schemas.microsoft.com/office/drawing/2014/main" val="793779562"/>
                    </a:ext>
                  </a:extLst>
                </a:gridCol>
              </a:tblGrid>
              <a:tr h="2273691">
                <a:tc>
                  <a:txBody>
                    <a:bodyPr/>
                    <a:lstStyle/>
                    <a:p>
                      <a:pPr algn="just" fontAlgn="t"/>
                      <a:r>
                        <a:rPr lang="en-US" sz="4000" b="0">
                          <a:solidFill>
                            <a:srgbClr val="FF33CC"/>
                          </a:solidFill>
                          <a:effectLst/>
                          <a:latin typeface="Times New Roman" panose="02020603050405020304" pitchFamily="18" charset="0"/>
                          <a:cs typeface="Times New Roman" panose="02020603050405020304" pitchFamily="18" charset="0"/>
                        </a:rPr>
                        <a:t>Một tờ giấy trắng</a:t>
                      </a:r>
                    </a:p>
                    <a:p>
                      <a:pPr algn="just" fontAlgn="t"/>
                      <a:r>
                        <a:rPr lang="en-US" sz="4000" b="0">
                          <a:solidFill>
                            <a:srgbClr val="FF33CC"/>
                          </a:solidFill>
                          <a:effectLst/>
                          <a:latin typeface="Times New Roman" panose="02020603050405020304" pitchFamily="18" charset="0"/>
                          <a:cs typeface="Times New Roman" panose="02020603050405020304" pitchFamily="18" charset="0"/>
                        </a:rPr>
                        <a:t>Cô gấp cong cong</a:t>
                      </a:r>
                    </a:p>
                    <a:p>
                      <a:pPr algn="just" fontAlgn="t"/>
                      <a:r>
                        <a:rPr lang="en-US" sz="4000" b="0">
                          <a:solidFill>
                            <a:srgbClr val="FF33CC"/>
                          </a:solidFill>
                          <a:effectLst/>
                          <a:latin typeface="Times New Roman" panose="02020603050405020304" pitchFamily="18" charset="0"/>
                          <a:cs typeface="Times New Roman" panose="02020603050405020304" pitchFamily="18" charset="0"/>
                        </a:rPr>
                        <a:t>Thoắt cái đã xong</a:t>
                      </a:r>
                    </a:p>
                    <a:p>
                      <a:pPr algn="just" fontAlgn="t"/>
                      <a:r>
                        <a:rPr lang="en-US" sz="4000" b="0">
                          <a:solidFill>
                            <a:srgbClr val="FF33CC"/>
                          </a:solidFill>
                          <a:effectLst/>
                          <a:latin typeface="Times New Roman" panose="02020603050405020304" pitchFamily="18" charset="0"/>
                          <a:cs typeface="Times New Roman" panose="02020603050405020304" pitchFamily="18" charset="0"/>
                        </a:rPr>
                        <a:t>Chiếc thuyền xinh quá!</a:t>
                      </a:r>
                    </a:p>
                    <a:p>
                      <a:pPr algn="just" fontAlgn="t"/>
                      <a:endParaRPr lang="en-US" sz="4000" b="0">
                        <a:solidFill>
                          <a:srgbClr val="002060"/>
                        </a:solidFill>
                        <a:effectLst/>
                        <a:latin typeface="Times New Roman" panose="02020603050405020304" pitchFamily="18" charset="0"/>
                        <a:cs typeface="Times New Roman" panose="02020603050405020304" pitchFamily="18" charset="0"/>
                      </a:endParaRPr>
                    </a:p>
                  </a:txBody>
                  <a:tcPr marL="36479" marR="36479" marT="36479" marB="36479">
                    <a:lnL>
                      <a:noFill/>
                    </a:lnL>
                    <a:lnR>
                      <a:noFill/>
                    </a:lnR>
                    <a:lnT>
                      <a:noFill/>
                    </a:lnT>
                    <a:lnB>
                      <a:noFill/>
                    </a:lnB>
                  </a:tcPr>
                </a:tc>
                <a:tc>
                  <a:txBody>
                    <a:bodyPr/>
                    <a:lstStyle/>
                    <a:p>
                      <a:pPr algn="just" fontAlgn="t"/>
                      <a:r>
                        <a:rPr lang="en-US" sz="4000" b="0">
                          <a:solidFill>
                            <a:srgbClr val="FF0000"/>
                          </a:solidFill>
                          <a:effectLst/>
                          <a:latin typeface="Times New Roman" panose="02020603050405020304" pitchFamily="18" charset="0"/>
                          <a:cs typeface="Times New Roman" panose="02020603050405020304" pitchFamily="18" charset="0"/>
                        </a:rPr>
                        <a:t>Một tờ giấy đỏ</a:t>
                      </a:r>
                    </a:p>
                    <a:p>
                      <a:pPr algn="just" fontAlgn="t"/>
                      <a:r>
                        <a:rPr lang="en-US" sz="4000" b="0">
                          <a:solidFill>
                            <a:srgbClr val="FF0000"/>
                          </a:solidFill>
                          <a:effectLst/>
                          <a:latin typeface="Times New Roman" panose="02020603050405020304" pitchFamily="18" charset="0"/>
                          <a:cs typeface="Times New Roman" panose="02020603050405020304" pitchFamily="18" charset="0"/>
                        </a:rPr>
                        <a:t>Mềm mại tay cô</a:t>
                      </a:r>
                    </a:p>
                    <a:p>
                      <a:pPr algn="just" fontAlgn="t"/>
                      <a:r>
                        <a:rPr lang="en-US" sz="4000" b="0">
                          <a:solidFill>
                            <a:srgbClr val="FF0000"/>
                          </a:solidFill>
                          <a:effectLst/>
                          <a:latin typeface="Times New Roman" panose="02020603050405020304" pitchFamily="18" charset="0"/>
                          <a:cs typeface="Times New Roman" panose="02020603050405020304" pitchFamily="18" charset="0"/>
                        </a:rPr>
                        <a:t>Mặt trời đã phô</a:t>
                      </a:r>
                    </a:p>
                    <a:p>
                      <a:pPr algn="just" fontAlgn="t"/>
                      <a:r>
                        <a:rPr lang="en-US" sz="4000" b="0">
                          <a:solidFill>
                            <a:srgbClr val="FF0000"/>
                          </a:solidFill>
                          <a:effectLst/>
                          <a:latin typeface="Times New Roman" panose="02020603050405020304" pitchFamily="18" charset="0"/>
                          <a:cs typeface="Times New Roman" panose="02020603050405020304" pitchFamily="18" charset="0"/>
                        </a:rPr>
                        <a:t>Nhiều tia nắng tỏa.</a:t>
                      </a:r>
                    </a:p>
                  </a:txBody>
                  <a:tcPr marL="36479" marR="36479" marT="36479" marB="36479">
                    <a:lnL>
                      <a:noFill/>
                    </a:lnL>
                    <a:lnR>
                      <a:noFill/>
                    </a:lnR>
                    <a:lnT>
                      <a:noFill/>
                    </a:lnT>
                    <a:lnB>
                      <a:noFill/>
                    </a:lnB>
                  </a:tcPr>
                </a:tc>
                <a:extLst>
                  <a:ext uri="{0D108BD9-81ED-4DB2-BD59-A6C34878D82A}">
                    <a16:rowId xmlns:a16="http://schemas.microsoft.com/office/drawing/2014/main" val="789121385"/>
                  </a:ext>
                </a:extLst>
              </a:tr>
              <a:tr h="3175253">
                <a:tc>
                  <a:txBody>
                    <a:bodyPr/>
                    <a:lstStyle/>
                    <a:p>
                      <a:pPr fontAlgn="t"/>
                      <a:r>
                        <a:rPr lang="vi-VN" sz="4000" b="0">
                          <a:solidFill>
                            <a:srgbClr val="3333FF"/>
                          </a:solidFill>
                          <a:effectLst/>
                          <a:latin typeface="Times New Roman" panose="02020603050405020304" pitchFamily="18" charset="0"/>
                          <a:cs typeface="Times New Roman" panose="02020603050405020304" pitchFamily="18" charset="0"/>
                        </a:rPr>
                        <a:t>Thêm tờ xanh nữa</a:t>
                      </a:r>
                    </a:p>
                    <a:p>
                      <a:pPr fontAlgn="t"/>
                      <a:r>
                        <a:rPr lang="vi-VN" sz="4000" b="0">
                          <a:solidFill>
                            <a:srgbClr val="3333FF"/>
                          </a:solidFill>
                          <a:effectLst/>
                          <a:latin typeface="Times New Roman" panose="02020603050405020304" pitchFamily="18" charset="0"/>
                          <a:cs typeface="Times New Roman" panose="02020603050405020304" pitchFamily="18" charset="0"/>
                        </a:rPr>
                        <a:t>Cô cắt rất nhanh</a:t>
                      </a:r>
                    </a:p>
                    <a:p>
                      <a:pPr fontAlgn="t"/>
                      <a:r>
                        <a:rPr lang="vi-VN" sz="4000" b="0">
                          <a:solidFill>
                            <a:srgbClr val="3333FF"/>
                          </a:solidFill>
                          <a:effectLst/>
                          <a:latin typeface="Times New Roman" panose="02020603050405020304" pitchFamily="18" charset="0"/>
                          <a:cs typeface="Times New Roman" panose="02020603050405020304" pitchFamily="18" charset="0"/>
                        </a:rPr>
                        <a:t>Mặt nước dập dềnh</a:t>
                      </a:r>
                    </a:p>
                    <a:p>
                      <a:pPr fontAlgn="t"/>
                      <a:r>
                        <a:rPr lang="vi-VN" sz="4000" b="0">
                          <a:solidFill>
                            <a:srgbClr val="3333FF"/>
                          </a:solidFill>
                          <a:effectLst/>
                          <a:latin typeface="Times New Roman" panose="02020603050405020304" pitchFamily="18" charset="0"/>
                          <a:cs typeface="Times New Roman" panose="02020603050405020304" pitchFamily="18" charset="0"/>
                        </a:rPr>
                        <a:t>Quanh thuyền sóng lượn.</a:t>
                      </a:r>
                    </a:p>
                  </a:txBody>
                  <a:tcPr marL="36479" marR="36479" marT="36479" marB="36479">
                    <a:lnL>
                      <a:noFill/>
                    </a:lnL>
                    <a:lnR>
                      <a:noFill/>
                    </a:lnR>
                    <a:lnT>
                      <a:noFill/>
                    </a:lnT>
                    <a:lnB>
                      <a:noFill/>
                    </a:lnB>
                  </a:tcPr>
                </a:tc>
                <a:tc>
                  <a:txBody>
                    <a:bodyPr/>
                    <a:lstStyle/>
                    <a:p>
                      <a:pPr fontAlgn="t"/>
                      <a:r>
                        <a:rPr lang="vi-VN" sz="4000" b="0">
                          <a:solidFill>
                            <a:srgbClr val="065A16"/>
                          </a:solidFill>
                          <a:effectLst/>
                          <a:latin typeface="Times New Roman" panose="02020603050405020304" pitchFamily="18" charset="0"/>
                          <a:cs typeface="Times New Roman" panose="02020603050405020304" pitchFamily="18" charset="0"/>
                        </a:rPr>
                        <a:t>Như phép mầu nhiệm</a:t>
                      </a:r>
                    </a:p>
                    <a:p>
                      <a:pPr fontAlgn="t"/>
                      <a:r>
                        <a:rPr lang="vi-VN" sz="4000" b="0">
                          <a:solidFill>
                            <a:srgbClr val="065A16"/>
                          </a:solidFill>
                          <a:effectLst/>
                          <a:latin typeface="Times New Roman" panose="02020603050405020304" pitchFamily="18" charset="0"/>
                          <a:cs typeface="Times New Roman" panose="02020603050405020304" pitchFamily="18" charset="0"/>
                        </a:rPr>
                        <a:t>Hiện trước mắt em:</a:t>
                      </a:r>
                    </a:p>
                    <a:p>
                      <a:pPr fontAlgn="t"/>
                      <a:r>
                        <a:rPr lang="vi-VN" sz="4000" b="0">
                          <a:solidFill>
                            <a:srgbClr val="065A16"/>
                          </a:solidFill>
                          <a:effectLst/>
                          <a:latin typeface="Times New Roman" panose="02020603050405020304" pitchFamily="18" charset="0"/>
                          <a:cs typeface="Times New Roman" panose="02020603050405020304" pitchFamily="18" charset="0"/>
                        </a:rPr>
                        <a:t>Biển biếc bình minh</a:t>
                      </a:r>
                    </a:p>
                    <a:p>
                      <a:pPr fontAlgn="t"/>
                      <a:r>
                        <a:rPr lang="vi-VN" sz="4000" b="0">
                          <a:solidFill>
                            <a:srgbClr val="065A16"/>
                          </a:solidFill>
                          <a:effectLst/>
                          <a:latin typeface="Times New Roman" panose="02020603050405020304" pitchFamily="18" charset="0"/>
                          <a:cs typeface="Times New Roman" panose="02020603050405020304" pitchFamily="18" charset="0"/>
                        </a:rPr>
                        <a:t>Rì rào sóng vỗ…</a:t>
                      </a:r>
                      <a:endParaRPr lang="en-US" sz="4000" b="0">
                        <a:solidFill>
                          <a:srgbClr val="065A16"/>
                        </a:solidFill>
                        <a:effectLst/>
                        <a:latin typeface="Times New Roman" panose="02020603050405020304" pitchFamily="18" charset="0"/>
                        <a:cs typeface="Times New Roman" panose="02020603050405020304" pitchFamily="18" charset="0"/>
                      </a:endParaRPr>
                    </a:p>
                    <a:p>
                      <a:pPr fontAlgn="t"/>
                      <a:r>
                        <a:rPr lang="en-US" sz="4000" b="0">
                          <a:solidFill>
                            <a:srgbClr val="065A16"/>
                          </a:solidFill>
                          <a:effectLst/>
                          <a:latin typeface="Times New Roman" panose="02020603050405020304" pitchFamily="18" charset="0"/>
                          <a:cs typeface="Times New Roman" panose="02020603050405020304" pitchFamily="18" charset="0"/>
                        </a:rPr>
                        <a:t> </a:t>
                      </a:r>
                    </a:p>
                    <a:p>
                      <a:pPr fontAlgn="t"/>
                      <a:r>
                        <a:rPr lang="en-US" sz="4000" b="0">
                          <a:solidFill>
                            <a:srgbClr val="065A16"/>
                          </a:solidFill>
                          <a:effectLst/>
                          <a:latin typeface="Times New Roman" panose="02020603050405020304" pitchFamily="18" charset="0"/>
                          <a:cs typeface="Times New Roman" panose="02020603050405020304" pitchFamily="18" charset="0"/>
                        </a:rPr>
                        <a:t>Biết</a:t>
                      </a:r>
                      <a:r>
                        <a:rPr lang="en-US" sz="4000" b="0" baseline="0">
                          <a:solidFill>
                            <a:srgbClr val="065A16"/>
                          </a:solidFill>
                          <a:effectLst/>
                          <a:latin typeface="Times New Roman" panose="02020603050405020304" pitchFamily="18" charset="0"/>
                          <a:cs typeface="Times New Roman" panose="02020603050405020304" pitchFamily="18" charset="0"/>
                        </a:rPr>
                        <a:t> bao điều lạ</a:t>
                      </a:r>
                    </a:p>
                    <a:p>
                      <a:pPr fontAlgn="t"/>
                      <a:r>
                        <a:rPr lang="en-US" sz="4000" b="0" baseline="0">
                          <a:solidFill>
                            <a:srgbClr val="065A16"/>
                          </a:solidFill>
                          <a:effectLst/>
                          <a:latin typeface="Times New Roman" panose="02020603050405020304" pitchFamily="18" charset="0"/>
                          <a:cs typeface="Times New Roman" panose="02020603050405020304" pitchFamily="18" charset="0"/>
                        </a:rPr>
                        <a:t>Từ bàn tay cô</a:t>
                      </a:r>
                    </a:p>
                    <a:p>
                      <a:pPr fontAlgn="t"/>
                      <a:r>
                        <a:rPr lang="en-US" sz="4000" b="0" baseline="0">
                          <a:solidFill>
                            <a:srgbClr val="002060"/>
                          </a:solidFill>
                          <a:effectLst/>
                          <a:latin typeface="Times New Roman" panose="02020603050405020304" pitchFamily="18" charset="0"/>
                          <a:cs typeface="Times New Roman" panose="02020603050405020304" pitchFamily="18" charset="0"/>
                        </a:rPr>
                        <a:t>           </a:t>
                      </a:r>
                      <a:r>
                        <a:rPr lang="en-US" sz="4000" b="0" baseline="0">
                          <a:solidFill>
                            <a:srgbClr val="FF0000"/>
                          </a:solidFill>
                          <a:effectLst/>
                          <a:latin typeface="Times New Roman" panose="02020603050405020304" pitchFamily="18" charset="0"/>
                          <a:cs typeface="Times New Roman" panose="02020603050405020304" pitchFamily="18" charset="0"/>
                        </a:rPr>
                        <a:t> (Nguyễn Trọng Hoàn)</a:t>
                      </a:r>
                      <a:endParaRPr lang="vi-VN" sz="4000" b="0">
                        <a:solidFill>
                          <a:srgbClr val="FF0000"/>
                        </a:solidFill>
                        <a:effectLst/>
                        <a:latin typeface="Times New Roman" panose="02020603050405020304" pitchFamily="18" charset="0"/>
                        <a:cs typeface="Times New Roman" panose="02020603050405020304" pitchFamily="18" charset="0"/>
                      </a:endParaRPr>
                    </a:p>
                  </a:txBody>
                  <a:tcPr marL="36479" marR="36479" marT="36479" marB="36479">
                    <a:lnL>
                      <a:noFill/>
                    </a:lnL>
                    <a:lnR>
                      <a:noFill/>
                    </a:lnR>
                    <a:lnT>
                      <a:noFill/>
                    </a:lnT>
                    <a:lnB>
                      <a:noFill/>
                    </a:lnB>
                  </a:tcPr>
                </a:tc>
                <a:extLst>
                  <a:ext uri="{0D108BD9-81ED-4DB2-BD59-A6C34878D82A}">
                    <a16:rowId xmlns:a16="http://schemas.microsoft.com/office/drawing/2014/main" val="3071006414"/>
                  </a:ext>
                </a:extLst>
              </a:tr>
            </a:tbl>
          </a:graphicData>
        </a:graphic>
      </p:graphicFrame>
    </p:spTree>
    <p:extLst>
      <p:ext uri="{BB962C8B-B14F-4D97-AF65-F5344CB8AC3E}">
        <p14:creationId xmlns:p14="http://schemas.microsoft.com/office/powerpoint/2010/main" val="1639979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5002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82306" y="526942"/>
            <a:ext cx="14052214" cy="707886"/>
          </a:xfrm>
          <a:prstGeom prst="rect">
            <a:avLst/>
          </a:prstGeom>
          <a:noFill/>
        </p:spPr>
        <p:txBody>
          <a:bodyPr wrap="square" rtlCol="0">
            <a:spAutoFit/>
          </a:bodyPr>
          <a:lstStyle/>
          <a:p>
            <a:pPr algn="ctr" eaLnBrk="1" fontAlgn="auto" hangingPunct="1">
              <a:spcBef>
                <a:spcPts val="0"/>
              </a:spcBef>
              <a:spcAft>
                <a:spcPts val="0"/>
              </a:spcAft>
              <a:buClr>
                <a:srgbClr val="000000"/>
              </a:buClr>
              <a:buFont typeface="Arial"/>
              <a:buNone/>
              <a:defRPr/>
            </a:pPr>
            <a:r>
              <a:rPr lang="en-US" sz="4000" kern="0" dirty="0" err="1">
                <a:solidFill>
                  <a:srgbClr val="FF0000"/>
                </a:solidFill>
                <a:latin typeface="Times New Roman" panose="02020603050405020304" pitchFamily="18" charset="0"/>
                <a:cs typeface="Times New Roman" panose="02020603050405020304" pitchFamily="18" charset="0"/>
                <a:sym typeface="Arial"/>
              </a:rPr>
              <a:t>Nói</a:t>
            </a:r>
            <a:r>
              <a:rPr lang="en-US" sz="4000" kern="0" dirty="0">
                <a:solidFill>
                  <a:srgbClr val="FF0000"/>
                </a:solidFill>
                <a:latin typeface="Times New Roman" panose="02020603050405020304" pitchFamily="18" charset="0"/>
                <a:cs typeface="Times New Roman" panose="02020603050405020304" pitchFamily="18" charset="0"/>
                <a:sym typeface="Arial"/>
              </a:rPr>
              <a:t> </a:t>
            </a:r>
            <a:r>
              <a:rPr lang="en-US" sz="4000" kern="0" dirty="0" err="1">
                <a:solidFill>
                  <a:srgbClr val="FF0000"/>
                </a:solidFill>
                <a:latin typeface="Times New Roman" panose="02020603050405020304" pitchFamily="18" charset="0"/>
                <a:cs typeface="Times New Roman" panose="02020603050405020304" pitchFamily="18" charset="0"/>
                <a:sym typeface="Arial"/>
              </a:rPr>
              <a:t>với</a:t>
            </a:r>
            <a:r>
              <a:rPr lang="en-US" sz="4000" kern="0" dirty="0">
                <a:solidFill>
                  <a:srgbClr val="FF0000"/>
                </a:solidFill>
                <a:latin typeface="Times New Roman" panose="02020603050405020304" pitchFamily="18" charset="0"/>
                <a:cs typeface="Times New Roman" panose="02020603050405020304" pitchFamily="18" charset="0"/>
                <a:sym typeface="Arial"/>
              </a:rPr>
              <a:t> </a:t>
            </a:r>
            <a:r>
              <a:rPr lang="en-US" sz="4000" kern="0" dirty="0" err="1">
                <a:solidFill>
                  <a:srgbClr val="FF0000"/>
                </a:solidFill>
                <a:latin typeface="Times New Roman" panose="02020603050405020304" pitchFamily="18" charset="0"/>
                <a:cs typeface="Times New Roman" panose="02020603050405020304" pitchFamily="18" charset="0"/>
                <a:sym typeface="Arial"/>
              </a:rPr>
              <a:t>bạn</a:t>
            </a:r>
            <a:r>
              <a:rPr lang="en-US" sz="4000" kern="0" dirty="0">
                <a:solidFill>
                  <a:srgbClr val="FF0000"/>
                </a:solidFill>
                <a:latin typeface="Times New Roman" panose="02020603050405020304" pitchFamily="18" charset="0"/>
                <a:cs typeface="Times New Roman" panose="02020603050405020304" pitchFamily="18" charset="0"/>
                <a:sym typeface="Arial"/>
              </a:rPr>
              <a:t> </a:t>
            </a:r>
            <a:r>
              <a:rPr lang="en-US" sz="4000" kern="0" dirty="0" err="1">
                <a:solidFill>
                  <a:srgbClr val="FF0000"/>
                </a:solidFill>
                <a:latin typeface="Times New Roman" panose="02020603050405020304" pitchFamily="18" charset="0"/>
                <a:cs typeface="Times New Roman" panose="02020603050405020304" pitchFamily="18" charset="0"/>
                <a:sym typeface="Arial"/>
              </a:rPr>
              <a:t>những</a:t>
            </a:r>
            <a:r>
              <a:rPr lang="en-US" sz="4000" kern="0" dirty="0">
                <a:solidFill>
                  <a:srgbClr val="FF0000"/>
                </a:solidFill>
                <a:latin typeface="Times New Roman" panose="02020603050405020304" pitchFamily="18" charset="0"/>
                <a:cs typeface="Times New Roman" panose="02020603050405020304" pitchFamily="18" charset="0"/>
                <a:sym typeface="Arial"/>
              </a:rPr>
              <a:t> </a:t>
            </a:r>
            <a:r>
              <a:rPr lang="en-US" sz="4000" kern="0" dirty="0" err="1">
                <a:solidFill>
                  <a:srgbClr val="FF0000"/>
                </a:solidFill>
                <a:latin typeface="Times New Roman" panose="02020603050405020304" pitchFamily="18" charset="0"/>
                <a:cs typeface="Times New Roman" panose="02020603050405020304" pitchFamily="18" charset="0"/>
                <a:sym typeface="Arial"/>
              </a:rPr>
              <a:t>điều</a:t>
            </a:r>
            <a:r>
              <a:rPr lang="en-US" sz="4000" kern="0" dirty="0">
                <a:solidFill>
                  <a:srgbClr val="FF0000"/>
                </a:solidFill>
                <a:latin typeface="Times New Roman" panose="02020603050405020304" pitchFamily="18" charset="0"/>
                <a:cs typeface="Times New Roman" panose="02020603050405020304" pitchFamily="18" charset="0"/>
                <a:sym typeface="Arial"/>
              </a:rPr>
              <a:t> </a:t>
            </a:r>
            <a:r>
              <a:rPr lang="en-US" sz="4000" kern="0" dirty="0" err="1">
                <a:solidFill>
                  <a:srgbClr val="FF0000"/>
                </a:solidFill>
                <a:latin typeface="Times New Roman" panose="02020603050405020304" pitchFamily="18" charset="0"/>
                <a:cs typeface="Times New Roman" panose="02020603050405020304" pitchFamily="18" charset="0"/>
                <a:sym typeface="Arial"/>
              </a:rPr>
              <a:t>em</a:t>
            </a:r>
            <a:r>
              <a:rPr lang="en-US" sz="4000" kern="0" dirty="0">
                <a:solidFill>
                  <a:srgbClr val="FF0000"/>
                </a:solidFill>
                <a:latin typeface="Times New Roman" panose="02020603050405020304" pitchFamily="18" charset="0"/>
                <a:cs typeface="Times New Roman" panose="02020603050405020304" pitchFamily="18" charset="0"/>
                <a:sym typeface="Arial"/>
              </a:rPr>
              <a:t> </a:t>
            </a:r>
            <a:r>
              <a:rPr lang="en-US" sz="4000" kern="0" dirty="0" err="1">
                <a:solidFill>
                  <a:srgbClr val="FF0000"/>
                </a:solidFill>
                <a:latin typeface="Times New Roman" panose="02020603050405020304" pitchFamily="18" charset="0"/>
                <a:cs typeface="Times New Roman" panose="02020603050405020304" pitchFamily="18" charset="0"/>
                <a:sym typeface="Arial"/>
              </a:rPr>
              <a:t>nhớ</a:t>
            </a:r>
            <a:r>
              <a:rPr lang="en-US" sz="4000" kern="0" dirty="0">
                <a:solidFill>
                  <a:srgbClr val="FF0000"/>
                </a:solidFill>
                <a:latin typeface="Times New Roman" panose="02020603050405020304" pitchFamily="18" charset="0"/>
                <a:cs typeface="Times New Roman" panose="02020603050405020304" pitchFamily="18" charset="0"/>
                <a:sym typeface="Arial"/>
              </a:rPr>
              <a:t> </a:t>
            </a:r>
            <a:r>
              <a:rPr lang="en-US" sz="4000" kern="0" dirty="0" err="1">
                <a:solidFill>
                  <a:srgbClr val="FF0000"/>
                </a:solidFill>
                <a:latin typeface="Times New Roman" panose="02020603050405020304" pitchFamily="18" charset="0"/>
                <a:cs typeface="Times New Roman" panose="02020603050405020304" pitchFamily="18" charset="0"/>
                <a:sym typeface="Arial"/>
              </a:rPr>
              <a:t>nhất</a:t>
            </a:r>
            <a:r>
              <a:rPr lang="en-US" sz="4000" kern="0" dirty="0">
                <a:solidFill>
                  <a:srgbClr val="FF0000"/>
                </a:solidFill>
                <a:latin typeface="Times New Roman" panose="02020603050405020304" pitchFamily="18" charset="0"/>
                <a:cs typeface="Times New Roman" panose="02020603050405020304" pitchFamily="18" charset="0"/>
                <a:sym typeface="Arial"/>
              </a:rPr>
              <a:t> </a:t>
            </a:r>
            <a:r>
              <a:rPr lang="en-US" sz="4000" kern="0" dirty="0" err="1">
                <a:solidFill>
                  <a:srgbClr val="FF0000"/>
                </a:solidFill>
                <a:latin typeface="Times New Roman" panose="02020603050405020304" pitchFamily="18" charset="0"/>
                <a:cs typeface="Times New Roman" panose="02020603050405020304" pitchFamily="18" charset="0"/>
                <a:sym typeface="Arial"/>
              </a:rPr>
              <a:t>về</a:t>
            </a:r>
            <a:r>
              <a:rPr lang="en-US" sz="4000" kern="0" dirty="0">
                <a:solidFill>
                  <a:srgbClr val="FF0000"/>
                </a:solidFill>
                <a:latin typeface="Times New Roman" panose="02020603050405020304" pitchFamily="18" charset="0"/>
                <a:cs typeface="Times New Roman" panose="02020603050405020304" pitchFamily="18" charset="0"/>
                <a:sym typeface="Arial"/>
              </a:rPr>
              <a:t> </a:t>
            </a:r>
            <a:r>
              <a:rPr lang="en-US" sz="4000" kern="0" dirty="0" err="1">
                <a:solidFill>
                  <a:srgbClr val="FF0000"/>
                </a:solidFill>
                <a:latin typeface="Times New Roman" panose="02020603050405020304" pitchFamily="18" charset="0"/>
                <a:cs typeface="Times New Roman" panose="02020603050405020304" pitchFamily="18" charset="0"/>
                <a:sym typeface="Arial"/>
              </a:rPr>
              <a:t>thầy</a:t>
            </a:r>
            <a:r>
              <a:rPr lang="en-US" sz="4000" kern="0" dirty="0">
                <a:solidFill>
                  <a:srgbClr val="FF0000"/>
                </a:solidFill>
                <a:latin typeface="Times New Roman" panose="02020603050405020304" pitchFamily="18" charset="0"/>
                <a:cs typeface="Times New Roman" panose="02020603050405020304" pitchFamily="18" charset="0"/>
                <a:sym typeface="Arial"/>
              </a:rPr>
              <a:t> </a:t>
            </a:r>
            <a:r>
              <a:rPr lang="en-US" sz="4000" kern="0" dirty="0" err="1">
                <a:solidFill>
                  <a:srgbClr val="FF0000"/>
                </a:solidFill>
                <a:latin typeface="Times New Roman" panose="02020603050405020304" pitchFamily="18" charset="0"/>
                <a:cs typeface="Times New Roman" panose="02020603050405020304" pitchFamily="18" charset="0"/>
                <a:sym typeface="Arial"/>
              </a:rPr>
              <a:t>cô</a:t>
            </a:r>
            <a:r>
              <a:rPr lang="en-US" sz="4000" kern="0" dirty="0">
                <a:solidFill>
                  <a:srgbClr val="FF0000"/>
                </a:solidFill>
                <a:latin typeface="Times New Roman" panose="02020603050405020304" pitchFamily="18" charset="0"/>
                <a:cs typeface="Times New Roman" panose="02020603050405020304" pitchFamily="18" charset="0"/>
                <a:sym typeface="Arial"/>
              </a:rPr>
              <a:t> </a:t>
            </a:r>
            <a:r>
              <a:rPr lang="en-US" sz="4000" kern="0" dirty="0" err="1">
                <a:solidFill>
                  <a:srgbClr val="FF0000"/>
                </a:solidFill>
                <a:latin typeface="Times New Roman" panose="02020603050405020304" pitchFamily="18" charset="0"/>
                <a:cs typeface="Times New Roman" panose="02020603050405020304" pitchFamily="18" charset="0"/>
                <a:sym typeface="Arial"/>
              </a:rPr>
              <a:t>giáo</a:t>
            </a:r>
            <a:r>
              <a:rPr lang="en-US" sz="4000" kern="0" dirty="0">
                <a:solidFill>
                  <a:srgbClr val="FF0000"/>
                </a:solidFill>
                <a:latin typeface="Times New Roman" panose="02020603050405020304" pitchFamily="18" charset="0"/>
                <a:cs typeface="Times New Roman" panose="02020603050405020304" pitchFamily="18" charset="0"/>
                <a:sym typeface="Arial"/>
              </a:rPr>
              <a:t> </a:t>
            </a:r>
            <a:r>
              <a:rPr lang="en-US" sz="4000" kern="0" dirty="0" err="1">
                <a:solidFill>
                  <a:srgbClr val="FF0000"/>
                </a:solidFill>
                <a:latin typeface="Times New Roman" panose="02020603050405020304" pitchFamily="18" charset="0"/>
                <a:cs typeface="Times New Roman" panose="02020603050405020304" pitchFamily="18" charset="0"/>
                <a:sym typeface="Arial"/>
              </a:rPr>
              <a:t>cũ</a:t>
            </a:r>
            <a:r>
              <a:rPr lang="en-US" sz="4000" kern="0" dirty="0">
                <a:solidFill>
                  <a:srgbClr val="FF0000"/>
                </a:solidFill>
                <a:latin typeface="Times New Roman" panose="02020603050405020304" pitchFamily="18" charset="0"/>
                <a:cs typeface="Times New Roman" panose="02020603050405020304" pitchFamily="18" charset="0"/>
                <a:sym typeface="Arial"/>
              </a:rPr>
              <a:t> </a:t>
            </a:r>
            <a:r>
              <a:rPr lang="en-US" sz="4000" kern="0" dirty="0" err="1">
                <a:solidFill>
                  <a:srgbClr val="FF0000"/>
                </a:solidFill>
                <a:latin typeface="Times New Roman" panose="02020603050405020304" pitchFamily="18" charset="0"/>
                <a:cs typeface="Times New Roman" panose="02020603050405020304" pitchFamily="18" charset="0"/>
                <a:sym typeface="Arial"/>
              </a:rPr>
              <a:t>của</a:t>
            </a:r>
            <a:r>
              <a:rPr lang="en-US" sz="4000" kern="0" dirty="0">
                <a:solidFill>
                  <a:srgbClr val="FF0000"/>
                </a:solidFill>
                <a:latin typeface="Times New Roman" panose="02020603050405020304" pitchFamily="18" charset="0"/>
                <a:cs typeface="Times New Roman" panose="02020603050405020304" pitchFamily="18" charset="0"/>
                <a:sym typeface="Arial"/>
              </a:rPr>
              <a:t> </a:t>
            </a:r>
            <a:r>
              <a:rPr lang="en-US" sz="4000" kern="0" dirty="0" err="1">
                <a:solidFill>
                  <a:srgbClr val="FF0000"/>
                </a:solidFill>
                <a:latin typeface="Times New Roman" panose="02020603050405020304" pitchFamily="18" charset="0"/>
                <a:cs typeface="Times New Roman" panose="02020603050405020304" pitchFamily="18" charset="0"/>
                <a:sym typeface="Arial"/>
              </a:rPr>
              <a:t>mình</a:t>
            </a:r>
            <a:r>
              <a:rPr lang="en-US" sz="4000" kern="0" dirty="0">
                <a:solidFill>
                  <a:srgbClr val="FF0000"/>
                </a:solidFill>
                <a:latin typeface="Times New Roman" panose="02020603050405020304" pitchFamily="18" charset="0"/>
                <a:cs typeface="Times New Roman" panose="02020603050405020304" pitchFamily="18" charset="0"/>
                <a:sym typeface="Arial"/>
              </a:rPr>
              <a:t>.</a:t>
            </a:r>
          </a:p>
        </p:txBody>
      </p:sp>
      <p:sp>
        <p:nvSpPr>
          <p:cNvPr id="5" name="AutoShape 2" descr="Phóng Tên Lửa Hình ảnh | Định dạng hình ảnh PNG 400179594| vn.lovepik.com"/>
          <p:cNvSpPr>
            <a:spLocks noChangeAspect="1" noChangeArrowheads="1"/>
          </p:cNvSpPr>
          <p:nvPr/>
        </p:nvSpPr>
        <p:spPr bwMode="auto">
          <a:xfrm>
            <a:off x="63499" y="-136526"/>
            <a:ext cx="570549" cy="57054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buClr>
                <a:srgbClr val="000000"/>
              </a:buClr>
              <a:buFont typeface="Arial"/>
              <a:buNone/>
              <a:defRPr/>
            </a:pPr>
            <a:endParaRPr lang="en-US" sz="1867" kern="0">
              <a:solidFill>
                <a:srgbClr val="000000"/>
              </a:solidFill>
              <a:latin typeface="Arial"/>
              <a:cs typeface="Arial"/>
              <a:sym typeface="Arial"/>
            </a:endParaRPr>
          </a:p>
        </p:txBody>
      </p:sp>
      <p:grpSp>
        <p:nvGrpSpPr>
          <p:cNvPr id="6" name="Group 5"/>
          <p:cNvGrpSpPr/>
          <p:nvPr/>
        </p:nvGrpSpPr>
        <p:grpSpPr>
          <a:xfrm>
            <a:off x="213519" y="685800"/>
            <a:ext cx="1369318" cy="1208617"/>
            <a:chOff x="2076774" y="2479729"/>
            <a:chExt cx="731520" cy="731520"/>
          </a:xfrm>
        </p:grpSpPr>
        <p:sp>
          <p:nvSpPr>
            <p:cNvPr id="7" name="Rounded Rectangle 6"/>
            <p:cNvSpPr/>
            <p:nvPr/>
          </p:nvSpPr>
          <p:spPr>
            <a:xfrm>
              <a:off x="2076774" y="2479729"/>
              <a:ext cx="731520" cy="731520"/>
            </a:xfrm>
            <a:prstGeom prst="roundRect">
              <a:avLst/>
            </a:prstGeom>
            <a:solidFill>
              <a:srgbClr val="80CDE1"/>
            </a:solidFill>
            <a:ln w="12700" cap="flat" cmpd="sng" algn="ctr">
              <a:solidFill>
                <a:srgbClr val="80CDE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83023" l="10000" r="94535"/>
                      </a14:imgEffect>
                    </a14:imgLayer>
                  </a14:imgProps>
                </a:ext>
              </a:extLst>
            </a:blip>
            <a:srcRect l="20990" t="14572" b="17883"/>
            <a:stretch/>
          </p:blipFill>
          <p:spPr>
            <a:xfrm rot="18674869">
              <a:off x="2210772" y="2608872"/>
              <a:ext cx="560729" cy="479354"/>
            </a:xfrm>
            <a:prstGeom prst="rect">
              <a:avLst/>
            </a:prstGeom>
          </p:spPr>
        </p:pic>
      </p:grpSp>
      <p:pic>
        <p:nvPicPr>
          <p:cNvPr id="9" name="Picture 4" descr="Premium Vector | Kids discuss homework"/>
          <p:cNvPicPr>
            <a:picLocks noChangeAspect="1" noChangeArrowheads="1"/>
          </p:cNvPicPr>
          <p:nvPr/>
        </p:nvPicPr>
        <p:blipFill rotWithShape="1">
          <a:blip r:embed="rId4">
            <a:extLst>
              <a:ext uri="{28A0092B-C50C-407E-A947-70E740481C1C}">
                <a14:useLocalDpi xmlns:a14="http://schemas.microsoft.com/office/drawing/2010/main" val="0"/>
              </a:ext>
            </a:extLst>
          </a:blip>
          <a:srcRect t="16858" b="-323"/>
          <a:stretch/>
        </p:blipFill>
        <p:spPr bwMode="auto">
          <a:xfrm>
            <a:off x="1408672" y="2191020"/>
            <a:ext cx="14280028" cy="6816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03595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5020"/>
            <a:ext cx="16670635" cy="9118980"/>
          </a:xfrm>
          <a:prstGeom prst="rect">
            <a:avLst/>
          </a:prstGeom>
        </p:spPr>
      </p:pic>
    </p:spTree>
    <p:extLst>
      <p:ext uri="{BB962C8B-B14F-4D97-AF65-F5344CB8AC3E}">
        <p14:creationId xmlns:p14="http://schemas.microsoft.com/office/powerpoint/2010/main" val="3097028511"/>
      </p:ext>
    </p:extLst>
  </p:cSld>
  <p:clrMapOvr>
    <a:masterClrMapping/>
  </p:clrMapOvr>
  <p:transition spd="slow">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481F6-7C0B-3F28-D96E-92AA64ACFB40}"/>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928224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DF9D63-1DCA-734F-7E19-7018B4560E25}"/>
              </a:ext>
            </a:extLst>
          </p:cNvPr>
          <p:cNvSpPr txBox="1"/>
          <p:nvPr/>
        </p:nvSpPr>
        <p:spPr>
          <a:xfrm>
            <a:off x="6004719" y="1676400"/>
            <a:ext cx="8136294" cy="2800767"/>
          </a:xfrm>
          <a:prstGeom prst="rect">
            <a:avLst/>
          </a:prstGeom>
          <a:noFill/>
        </p:spPr>
        <p:txBody>
          <a:bodyPr wrap="square">
            <a:spAutoFit/>
          </a:bodyPr>
          <a:lstStyle/>
          <a:p>
            <a:pPr algn="just" fontAlgn="t"/>
            <a:r>
              <a:rPr lang="en-US" sz="4400" b="1">
                <a:effectLst/>
                <a:latin typeface="Times New Roman" panose="02020603050405020304" pitchFamily="18" charset="0"/>
                <a:cs typeface="Times New Roman" panose="02020603050405020304" pitchFamily="18" charset="0"/>
              </a:rPr>
              <a:t>Một   tờ giấy trắng</a:t>
            </a:r>
          </a:p>
          <a:p>
            <a:pPr algn="just" fontAlgn="t"/>
            <a:r>
              <a:rPr lang="en-US" sz="4400" b="1">
                <a:effectLst/>
                <a:latin typeface="Times New Roman" panose="02020603050405020304" pitchFamily="18" charset="0"/>
                <a:cs typeface="Times New Roman" panose="02020603050405020304" pitchFamily="18" charset="0"/>
              </a:rPr>
              <a:t>Cô gấp   cong cong</a:t>
            </a:r>
          </a:p>
          <a:p>
            <a:pPr algn="just" fontAlgn="t"/>
            <a:r>
              <a:rPr lang="en-US" sz="4400" b="1">
                <a:effectLst/>
                <a:latin typeface="Times New Roman" panose="02020603050405020304" pitchFamily="18" charset="0"/>
                <a:cs typeface="Times New Roman" panose="02020603050405020304" pitchFamily="18" charset="0"/>
              </a:rPr>
              <a:t>Thoắt cái   đã xong</a:t>
            </a:r>
          </a:p>
          <a:p>
            <a:pPr algn="just" fontAlgn="t"/>
            <a:r>
              <a:rPr lang="en-US" sz="4400" b="1">
                <a:effectLst/>
                <a:latin typeface="Times New Roman" panose="02020603050405020304" pitchFamily="18" charset="0"/>
                <a:cs typeface="Times New Roman" panose="02020603050405020304" pitchFamily="18" charset="0"/>
              </a:rPr>
              <a:t>Chiếc thuyền   xinh quá!</a:t>
            </a:r>
          </a:p>
        </p:txBody>
      </p:sp>
      <p:cxnSp>
        <p:nvCxnSpPr>
          <p:cNvPr id="5" name="Straight Connector 4">
            <a:extLst>
              <a:ext uri="{FF2B5EF4-FFF2-40B4-BE49-F238E27FC236}">
                <a16:creationId xmlns:a16="http://schemas.microsoft.com/office/drawing/2014/main" id="{35402063-7FD2-6194-7E46-2AD21DDA84AE}"/>
              </a:ext>
            </a:extLst>
          </p:cNvPr>
          <p:cNvCxnSpPr/>
          <p:nvPr/>
        </p:nvCxnSpPr>
        <p:spPr>
          <a:xfrm flipH="1">
            <a:off x="7146163" y="1684175"/>
            <a:ext cx="304800" cy="60960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29D55150-3C5E-0A19-3E5A-345D3668D03E}"/>
              </a:ext>
            </a:extLst>
          </p:cNvPr>
          <p:cNvCxnSpPr/>
          <p:nvPr/>
        </p:nvCxnSpPr>
        <p:spPr>
          <a:xfrm flipH="1">
            <a:off x="7833519" y="2448522"/>
            <a:ext cx="304800" cy="60960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850E17F2-C8E9-795F-BE53-434D0A801295}"/>
              </a:ext>
            </a:extLst>
          </p:cNvPr>
          <p:cNvCxnSpPr/>
          <p:nvPr/>
        </p:nvCxnSpPr>
        <p:spPr>
          <a:xfrm flipH="1">
            <a:off x="8402685" y="3093889"/>
            <a:ext cx="304800" cy="60960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FB4364CD-1E29-037D-D89A-F3E263FD8F06}"/>
              </a:ext>
            </a:extLst>
          </p:cNvPr>
          <p:cNvCxnSpPr/>
          <p:nvPr/>
        </p:nvCxnSpPr>
        <p:spPr>
          <a:xfrm flipH="1">
            <a:off x="9298424" y="3855126"/>
            <a:ext cx="304800" cy="60960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773503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35904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798A99-F59D-D869-9BA4-A5C9D5219C7F}"/>
              </a:ext>
            </a:extLst>
          </p:cNvPr>
          <p:cNvSpPr txBox="1"/>
          <p:nvPr/>
        </p:nvSpPr>
        <p:spPr>
          <a:xfrm>
            <a:off x="6080919" y="1771233"/>
            <a:ext cx="8136294" cy="2800767"/>
          </a:xfrm>
          <a:prstGeom prst="rect">
            <a:avLst/>
          </a:prstGeom>
          <a:noFill/>
        </p:spPr>
        <p:txBody>
          <a:bodyPr wrap="square">
            <a:spAutoFit/>
          </a:bodyPr>
          <a:lstStyle/>
          <a:p>
            <a:pPr algn="just" fontAlgn="t"/>
            <a:r>
              <a:rPr lang="en-US" sz="4400" b="1">
                <a:effectLst/>
                <a:latin typeface="Times New Roman" panose="02020603050405020304" pitchFamily="18" charset="0"/>
                <a:cs typeface="Times New Roman" panose="02020603050405020304" pitchFamily="18" charset="0"/>
              </a:rPr>
              <a:t>Một   tờ giấy đỏ</a:t>
            </a:r>
          </a:p>
          <a:p>
            <a:pPr algn="just" fontAlgn="t"/>
            <a:r>
              <a:rPr lang="en-US" sz="4400" b="1">
                <a:effectLst/>
                <a:latin typeface="Times New Roman" panose="02020603050405020304" pitchFamily="18" charset="0"/>
                <a:cs typeface="Times New Roman" panose="02020603050405020304" pitchFamily="18" charset="0"/>
              </a:rPr>
              <a:t>Mềm mại   tay cô</a:t>
            </a:r>
          </a:p>
          <a:p>
            <a:pPr algn="just" fontAlgn="t"/>
            <a:r>
              <a:rPr lang="en-US" sz="4400" b="1">
                <a:effectLst/>
                <a:latin typeface="Times New Roman" panose="02020603050405020304" pitchFamily="18" charset="0"/>
                <a:cs typeface="Times New Roman" panose="02020603050405020304" pitchFamily="18" charset="0"/>
              </a:rPr>
              <a:t>Mặt trời   đã phô</a:t>
            </a:r>
          </a:p>
          <a:p>
            <a:pPr algn="just" fontAlgn="t"/>
            <a:r>
              <a:rPr lang="en-US" sz="4400" b="1">
                <a:effectLst/>
                <a:latin typeface="Times New Roman" panose="02020603050405020304" pitchFamily="18" charset="0"/>
                <a:cs typeface="Times New Roman" panose="02020603050405020304" pitchFamily="18" charset="0"/>
              </a:rPr>
              <a:t>Nhiều  tia nắng tỏa.</a:t>
            </a:r>
          </a:p>
        </p:txBody>
      </p:sp>
      <p:cxnSp>
        <p:nvCxnSpPr>
          <p:cNvPr id="4" name="Straight Connector 3">
            <a:extLst>
              <a:ext uri="{FF2B5EF4-FFF2-40B4-BE49-F238E27FC236}">
                <a16:creationId xmlns:a16="http://schemas.microsoft.com/office/drawing/2014/main" id="{212ABB2A-D3B9-C5A3-E495-88EB0DB69831}"/>
              </a:ext>
            </a:extLst>
          </p:cNvPr>
          <p:cNvCxnSpPr/>
          <p:nvPr/>
        </p:nvCxnSpPr>
        <p:spPr>
          <a:xfrm flipH="1">
            <a:off x="7589226" y="3905624"/>
            <a:ext cx="304800" cy="60960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19C28409-1484-E3B3-9567-17D54F36CFC7}"/>
              </a:ext>
            </a:extLst>
          </p:cNvPr>
          <p:cNvCxnSpPr/>
          <p:nvPr/>
        </p:nvCxnSpPr>
        <p:spPr>
          <a:xfrm flipH="1">
            <a:off x="7203702" y="1873898"/>
            <a:ext cx="304800" cy="60960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CC73544E-3DB4-E632-9AA7-535F3BD784A0}"/>
              </a:ext>
            </a:extLst>
          </p:cNvPr>
          <p:cNvCxnSpPr/>
          <p:nvPr/>
        </p:nvCxnSpPr>
        <p:spPr>
          <a:xfrm flipH="1">
            <a:off x="8521346" y="2524694"/>
            <a:ext cx="304800" cy="60960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75D69F00-E129-D9A2-B7E0-8D9233A8937C}"/>
              </a:ext>
            </a:extLst>
          </p:cNvPr>
          <p:cNvCxnSpPr/>
          <p:nvPr/>
        </p:nvCxnSpPr>
        <p:spPr>
          <a:xfrm flipH="1">
            <a:off x="8282330" y="3190277"/>
            <a:ext cx="304800" cy="60960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459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10537</TotalTime>
  <Words>462</Words>
  <Application>Microsoft Office PowerPoint</Application>
  <PresentationFormat>Custom</PresentationFormat>
  <Paragraphs>67</Paragraphs>
  <Slides>20</Slides>
  <Notes>1</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Nguyen Duy Thai</cp:lastModifiedBy>
  <cp:revision>1122</cp:revision>
  <dcterms:created xsi:type="dcterms:W3CDTF">2008-09-09T22:52:10Z</dcterms:created>
  <dcterms:modified xsi:type="dcterms:W3CDTF">2024-10-14T13:22:00Z</dcterms:modified>
</cp:coreProperties>
</file>