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1"/>
  </p:notesMasterIdLst>
  <p:sldIdLst>
    <p:sldId id="326" r:id="rId3"/>
    <p:sldId id="329" r:id="rId4"/>
    <p:sldId id="411" r:id="rId5"/>
    <p:sldId id="412" r:id="rId6"/>
    <p:sldId id="413" r:id="rId7"/>
    <p:sldId id="263" r:id="rId8"/>
    <p:sldId id="262" r:id="rId9"/>
    <p:sldId id="261" r:id="rId10"/>
    <p:sldId id="434" r:id="rId11"/>
    <p:sldId id="435" r:id="rId12"/>
    <p:sldId id="416" r:id="rId13"/>
    <p:sldId id="436" r:id="rId14"/>
    <p:sldId id="421" r:id="rId15"/>
    <p:sldId id="438" r:id="rId16"/>
    <p:sldId id="439" r:id="rId17"/>
    <p:sldId id="440" r:id="rId18"/>
    <p:sldId id="441"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6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2</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5.PNG"/><Relationship Id="rId18" Type="http://schemas.openxmlformats.org/officeDocument/2006/relationships/image" Target="../media/image10.gif"/><Relationship Id="rId3" Type="http://schemas.microsoft.com/office/2007/relationships/media" Target="../media/media2.mp3"/><Relationship Id="rId21" Type="http://schemas.openxmlformats.org/officeDocument/2006/relationships/image" Target="../media/image13.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9.gif"/><Relationship Id="rId2" Type="http://schemas.microsoft.com/office/2007/relationships/media" Target="../media/media1.mp3"/><Relationship Id="rId16" Type="http://schemas.openxmlformats.org/officeDocument/2006/relationships/image" Target="../media/image8.png"/><Relationship Id="rId20"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7.png"/><Relationship Id="rId10" Type="http://schemas.openxmlformats.org/officeDocument/2006/relationships/notesSlide" Target="../notesSlides/notesSlide1.xml"/><Relationship Id="rId19"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9.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4.png"/><Relationship Id="rId17" Type="http://schemas.openxmlformats.org/officeDocument/2006/relationships/image" Target="../media/image13.gif"/><Relationship Id="rId2" Type="http://schemas.microsoft.com/office/2007/relationships/media" Target="../media/media1.mp3"/><Relationship Id="rId16" Type="http://schemas.openxmlformats.org/officeDocument/2006/relationships/image" Target="../media/image12.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6.png"/><Relationship Id="rId18" Type="http://schemas.openxmlformats.org/officeDocument/2006/relationships/image" Target="../media/image1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5.png"/><Relationship Id="rId17" Type="http://schemas.openxmlformats.org/officeDocument/2006/relationships/image" Target="../media/image12.png"/><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6.png"/><Relationship Id="rId5" Type="http://schemas.microsoft.com/office/2007/relationships/media" Target="../media/media3.mp3"/><Relationship Id="rId15" Type="http://schemas.openxmlformats.org/officeDocument/2006/relationships/image" Target="../media/image1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7.png"/><Relationship Id="rId18" Type="http://schemas.openxmlformats.org/officeDocument/2006/relationships/image" Target="../media/image13.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7.png"/><Relationship Id="rId17" Type="http://schemas.openxmlformats.org/officeDocument/2006/relationships/image" Target="../media/image12.png"/><Relationship Id="rId2" Type="http://schemas.microsoft.com/office/2007/relationships/media" Target="../media/media1.mp3"/><Relationship Id="rId16" Type="http://schemas.openxmlformats.org/officeDocument/2006/relationships/image" Target="../media/image11.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6.png"/><Relationship Id="rId5" Type="http://schemas.microsoft.com/office/2007/relationships/media" Target="../media/media3.mp3"/><Relationship Id="rId15" Type="http://schemas.openxmlformats.org/officeDocument/2006/relationships/image" Target="../media/image10.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9.gif"/></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71863" y="421787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38688" y="451315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5024438" y="396070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81537" y="449410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67588" y="426550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221668" y="2555497"/>
            <a:ext cx="10304980" cy="1200329"/>
          </a:xfrm>
          <a:prstGeom prst="rect">
            <a:avLst/>
          </a:prstGeom>
          <a:noFill/>
        </p:spPr>
        <p:txBody>
          <a:bodyPr wrap="square" rtlCol="0">
            <a:spAutoFit/>
          </a:bodyPr>
          <a:lstStyle/>
          <a:p>
            <a:r>
              <a:rPr lang="en-US" sz="3600" b="1">
                <a:solidFill>
                  <a:srgbClr val="0070C0"/>
                </a:solidFill>
                <a:latin typeface="Calibri" panose="020F0502020204030204" pitchFamily="34" charset="0"/>
                <a:cs typeface="Calibri" panose="020F0502020204030204" pitchFamily="34" charset="0"/>
              </a:rPr>
              <a:t>N</a:t>
            </a:r>
            <a:r>
              <a:rPr lang="vi-VN" sz="3600" b="1">
                <a:solidFill>
                  <a:srgbClr val="0070C0"/>
                </a:solidFill>
                <a:latin typeface="Calibri" panose="020F0502020204030204" pitchFamily="34" charset="0"/>
                <a:cs typeface="Calibri" panose="020F0502020204030204" pitchFamily="34" charset="0"/>
              </a:rPr>
              <a:t>ếu </a:t>
            </a:r>
            <a:r>
              <a:rPr lang="vi-VN" sz="3600" b="1" dirty="0">
                <a:solidFill>
                  <a:srgbClr val="0070C0"/>
                </a:solidFill>
                <a:latin typeface="Calibri" panose="020F0502020204030204" pitchFamily="34" charset="0"/>
                <a:cs typeface="Calibri" panose="020F0502020204030204" pitchFamily="34" charset="0"/>
              </a:rPr>
              <a:t>làm tròn số đến hàng nghìn, ta nói gia đình đó thu hoạch được khoảng 14 000 ki-lô-gam </a:t>
            </a:r>
            <a:r>
              <a:rPr lang="vi-VN" sz="3600" b="1">
                <a:solidFill>
                  <a:srgbClr val="0070C0"/>
                </a:solidFill>
                <a:latin typeface="Calibri" panose="020F0502020204030204" pitchFamily="34" charset="0"/>
                <a:cs typeface="Calibri" panose="020F0502020204030204" pitchFamily="34" charset="0"/>
              </a:rPr>
              <a:t>cà phê</a:t>
            </a:r>
            <a:r>
              <a:rPr lang="en-US" sz="3600" b="1">
                <a:solidFill>
                  <a:srgbClr val="0070C0"/>
                </a:solidFill>
                <a:latin typeface="Calibri" panose="020F0502020204030204" pitchFamily="34" charset="0"/>
                <a:cs typeface="Calibri" panose="020F0502020204030204" pitchFamily="34" charset="0"/>
              </a:rPr>
              <a:t>.</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fade">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fade">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fade">
                                      <p:cBhvr>
                                        <p:cTn id="3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779</Words>
  <Application>Microsoft Office PowerPoint</Application>
  <PresentationFormat>Widescreen</PresentationFormat>
  <Paragraphs>99</Paragraphs>
  <Slides>18</Slides>
  <Notes>1</Notes>
  <HiddenSlides>0</HiddenSlides>
  <MMClips>13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Cambria</vt:lpstr>
      <vt:lpstr>Open Sans</vt:lpstr>
      <vt:lpstr>Tahoma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Duy Thai</cp:lastModifiedBy>
  <cp:revision>46</cp:revision>
  <dcterms:created xsi:type="dcterms:W3CDTF">2022-12-26T11:58:38Z</dcterms:created>
  <dcterms:modified xsi:type="dcterms:W3CDTF">2025-03-14T07:11:06Z</dcterms:modified>
</cp:coreProperties>
</file>