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8"/>
  </p:notesMasterIdLst>
  <p:handoutMasterIdLst>
    <p:handoutMasterId r:id="rId19"/>
  </p:handoutMasterIdLst>
  <p:sldIdLst>
    <p:sldId id="11088537" r:id="rId5"/>
    <p:sldId id="11088635" r:id="rId6"/>
    <p:sldId id="262" r:id="rId7"/>
    <p:sldId id="269" r:id="rId8"/>
    <p:sldId id="11088508" r:id="rId9"/>
    <p:sldId id="11088509" r:id="rId10"/>
    <p:sldId id="11088510" r:id="rId11"/>
    <p:sldId id="11088515" r:id="rId12"/>
    <p:sldId id="11088595" r:id="rId13"/>
    <p:sldId id="11088630" r:id="rId14"/>
    <p:sldId id="11088605" r:id="rId15"/>
    <p:sldId id="11088606" r:id="rId16"/>
    <p:sldId id="110886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25EDA-C6FE-4650-9F08-5B285CD96AE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F1D33-F395-444A-8FE2-A33F3F04911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60D48-4E06-461B-9C02-76ACA2CB3FE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6EC55-DBAE-4D1D-AF94-14D43B42F1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651" y="581024"/>
            <a:ext cx="1095375" cy="10953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/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0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1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266825" y="203835"/>
            <a:ext cx="8646795" cy="50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2" tIns="53815" rIns="107632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TOÀN THẮNG - TIÊN THẮNG</a:t>
            </a:r>
            <a:endParaRPr lang="en-US" altLang="en-US" sz="262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050775" y="746303"/>
            <a:ext cx="448379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83760" y="849995"/>
            <a:ext cx="371011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59490" y="2972371"/>
            <a:ext cx="10388315" cy="135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2" tIns="53815" rIns="107632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995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Đạo đức lớp 3</a:t>
            </a:r>
            <a:endParaRPr lang="en-US" sz="2995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595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8: XỬ LÍ BẤT HÒA VỚI BẠN BÈ (TIẾT 1)</a:t>
            </a:r>
            <a:endParaRPr lang="en-US" sz="4045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059430" y="5585460"/>
            <a:ext cx="532003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2" tIns="53815" rIns="107632" bIns="53815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       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anose="02020603050405020304" pitchFamily="18" charset="0"/>
              </a:rPr>
              <a:t>: Nguyễn Thị Xiêm</a:t>
            </a:r>
            <a:endParaRPr lang="en-US" altLang="en-US" sz="2800" b="1" i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       Lớp:  3C5</a:t>
            </a:r>
            <a:endParaRPr lang="en-US" altLang="en-US" sz="2800" b="1" i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415670" y="1279751"/>
            <a:ext cx="9098398" cy="14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2" tIns="53815" rIns="107632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</a:t>
            </a:r>
            <a:r>
              <a:rPr lang="en-US" sz="4495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endParaRPr lang="en-US" sz="4495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495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</a:t>
            </a:r>
            <a:r>
              <a:rPr lang="en-US" sz="44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 GIỜ THĂM LỚP</a:t>
            </a:r>
            <a:endParaRPr lang="en-US" sz="4495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9961410">
            <a:off x="10447881" y="295040"/>
            <a:ext cx="896749" cy="116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7220" flipH="1">
            <a:off x="1744504" y="5189487"/>
            <a:ext cx="831825" cy="60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đã làm gì để xử lí bất hòa?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không xử lí bất hòa thì điều gì có thể xảy ra?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z6310792346718_0089dbfcc82f7cd2383a3776a2cda19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/>
              <a:t>  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tôn trọng (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 12, Công 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Liên Hợp Quốc về Quyền Trẻ Em): Trẻ em có quyền bày tỏ 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kiến của mình và 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lắng nghe khi có mâu thuẫn.</a:t>
            </a:r>
            <a:endParaRPr lang="en-US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465293" y="260648"/>
            <a:ext cx="11233248" cy="6416377"/>
          </a:xfrm>
          <a:prstGeom prst="roundRect">
            <a:avLst>
              <a:gd name="adj" fmla="val 1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37196"/>
            <a:ext cx="5707660" cy="272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82" y="1523999"/>
            <a:ext cx="4870968" cy="26843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4139712"/>
            <a:ext cx="5337973" cy="241348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465293" y="260648"/>
            <a:ext cx="11233248" cy="6416377"/>
          </a:xfrm>
          <a:prstGeom prst="roundRect">
            <a:avLst>
              <a:gd name="adj" fmla="val 1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2025" y="469265"/>
            <a:ext cx="10239375" cy="7810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 defTabSz="1219200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nêu những biểu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trên?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37196"/>
            <a:ext cx="5707660" cy="272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82" y="1523999"/>
            <a:ext cx="4870968" cy="26843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4139712"/>
            <a:ext cx="5337973" cy="241348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990"/>
            <a:ext cx="12192000" cy="6791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379095"/>
            <a:ext cx="12129135" cy="6567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346075"/>
            <a:ext cx="12192635" cy="6511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376555"/>
            <a:ext cx="12192635" cy="6482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505"/>
            <a:ext cx="12192635" cy="6499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465293" y="260648"/>
            <a:ext cx="11233248" cy="6416377"/>
          </a:xfrm>
          <a:prstGeom prst="roundRect">
            <a:avLst>
              <a:gd name="adj" fmla="val 1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9386" y="237439"/>
            <a:ext cx="10559706" cy="502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200"/>
            <a:r>
              <a:rPr lang="en-US" sz="266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biểu </a:t>
            </a:r>
            <a:r>
              <a:rPr lang="en-US" sz="2665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6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66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66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6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66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6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66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665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5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sau.</a:t>
            </a:r>
            <a:endParaRPr lang="en-US" sz="2665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821" y="1561882"/>
            <a:ext cx="5707660" cy="272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482" y="1523999"/>
            <a:ext cx="4870968" cy="26843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4139712"/>
            <a:ext cx="5337973" cy="2413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822" y="1311962"/>
            <a:ext cx="2313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8890" y="1139278"/>
            <a:ext cx="260034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167" y="648856"/>
            <a:ext cx="1931111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lỗi,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27931" y="648856"/>
            <a:ext cx="262246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xấu,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bỏ rơi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4356" y="5102087"/>
            <a:ext cx="2928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WPS Presentation</Application>
  <PresentationFormat>Widescreen</PresentationFormat>
  <Paragraphs>33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1_Office Theme</vt:lpstr>
      <vt:lpstr>3_Office Theme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XIÊM NGUYỄN</cp:lastModifiedBy>
  <cp:revision>127</cp:revision>
  <dcterms:created xsi:type="dcterms:W3CDTF">2023-01-02T23:55:00Z</dcterms:created>
  <dcterms:modified xsi:type="dcterms:W3CDTF">2025-03-05T13:14:01Z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9C5A2B6A62CF424182FE3224EB62C82E_13</vt:lpwstr>
  </property>
  <property fmtid="{D5CDD505-2E9C-101B-9397-08002B2CF9AE}" pid="3" name="KSOProductBuildVer">
    <vt:lpwstr>1033-12.2.0.20323</vt:lpwstr>
  </property>
</Properties>
</file>