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286" r:id="rId3"/>
    <p:sldId id="684" r:id="rId4"/>
    <p:sldId id="688" r:id="rId5"/>
    <p:sldId id="300" r:id="rId6"/>
    <p:sldId id="301" r:id="rId7"/>
    <p:sldId id="284" r:id="rId8"/>
    <p:sldId id="263" r:id="rId9"/>
    <p:sldId id="685" r:id="rId10"/>
    <p:sldId id="267" r:id="rId11"/>
    <p:sldId id="687" r:id="rId12"/>
    <p:sldId id="302" r:id="rId13"/>
    <p:sldId id="689" r:id="rId14"/>
    <p:sldId id="277" r:id="rId15"/>
    <p:sldId id="686" r:id="rId16"/>
    <p:sldId id="304" r:id="rId17"/>
    <p:sldId id="268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82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A3C8B-F1D1-4CD9-B1C8-625A9728C50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23B9A-167E-4E61-A7ED-9DB9EAA4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8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63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971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1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2247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4CC06D-8D01-D7C6-5698-7EA23140C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6162F9-5BB7-97E4-CBD0-EABDACAFF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2EB8E1-BA46-8584-60DD-97611AFA6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6534B-DF3D-4A2F-8917-12E931444D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431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71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82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04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08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4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94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61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C1611-07F8-615E-D6C9-620A72A9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9C7D-954E-7D1D-5472-3B431D658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EE64-A3F9-506B-FE27-581024D1D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326D8-5E50-4C5A-92F6-7F842E5955EE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3C8F7-B51A-33EC-98BE-4667DABB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B3D0-496D-C302-8FD3-A512D8BB6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828877B-4424-4A6B-9200-85BA54864C0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40004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5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2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microsoft.com/office/2007/relationships/hdphoto" Target="../media/hdphoto4.wdp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1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9.wdp"/><Relationship Id="rId2" Type="http://schemas.openxmlformats.org/officeDocument/2006/relationships/image" Target="../media/image12.jpe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37.png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>
            <a:extLst>
              <a:ext uri="{FF2B5EF4-FFF2-40B4-BE49-F238E27FC236}">
                <a16:creationId xmlns:a16="http://schemas.microsoft.com/office/drawing/2014/main" id="{ADA1DBEC-0254-0A38-8BDF-33A173FAD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" y="29716"/>
            <a:ext cx="12176542" cy="684930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vi-VN" sz="1348" dirty="0"/>
          </a:p>
        </p:txBody>
      </p:sp>
      <p:pic>
        <p:nvPicPr>
          <p:cNvPr id="7174" name="Picture 6" descr="BUBBLE2">
            <a:extLst>
              <a:ext uri="{FF2B5EF4-FFF2-40B4-BE49-F238E27FC236}">
                <a16:creationId xmlns:a16="http://schemas.microsoft.com/office/drawing/2014/main" id="{1A231AA2-51D7-37C6-7234-ED73E565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422" y="1550452"/>
            <a:ext cx="2830094" cy="53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>
            <a:extLst>
              <a:ext uri="{FF2B5EF4-FFF2-40B4-BE49-F238E27FC236}">
                <a16:creationId xmlns:a16="http://schemas.microsoft.com/office/drawing/2014/main" id="{7BFCCD29-69A3-9562-9E5E-7814B19B3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454" y="2753583"/>
            <a:ext cx="9938602" cy="116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796" b="1" dirty="0">
                <a:cs typeface="Times New Roman" panose="02020603050405020304" pitchFamily="18" charset="0"/>
              </a:rPr>
              <a:t>             PHÉP CỘNG TRONG PHẠM VI 10 000 ( TIẾT 2)</a:t>
            </a:r>
            <a:endParaRPr lang="vi-VN" sz="2696" dirty="0"/>
          </a:p>
          <a:p>
            <a:pPr eaLnBrk="1" hangingPunct="1">
              <a:spcBef>
                <a:spcPct val="50000"/>
              </a:spcBef>
            </a:pPr>
            <a:endParaRPr lang="en-US" altLang="vi-VN" sz="2796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19CCE9D4-7F52-0148-BDB7-57325337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314" y="3276794"/>
            <a:ext cx="9665130" cy="584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rgbClr val="FF0000"/>
                </a:solidFill>
                <a:latin typeface=".VnAvant" pitchFamily="34" charset="0"/>
              </a:defRPr>
            </a:lvl1pPr>
            <a:lvl2pPr marL="742950" indent="-285750" eaLnBrk="0" hangingPunct="0">
              <a:defRPr sz="5400">
                <a:solidFill>
                  <a:srgbClr val="FF0000"/>
                </a:solidFill>
                <a:latin typeface=".VnAvant" pitchFamily="34" charset="0"/>
              </a:defRPr>
            </a:lvl2pPr>
            <a:lvl3pPr marL="1143000" indent="-228600" eaLnBrk="0" hangingPunct="0">
              <a:defRPr sz="5400">
                <a:solidFill>
                  <a:srgbClr val="FF0000"/>
                </a:solidFill>
                <a:latin typeface=".VnAvant" pitchFamily="34" charset="0"/>
              </a:defRPr>
            </a:lvl3pPr>
            <a:lvl4pPr marL="1600200" indent="-228600" eaLnBrk="0" hangingPunct="0">
              <a:defRPr sz="5400">
                <a:solidFill>
                  <a:srgbClr val="FF0000"/>
                </a:solidFill>
                <a:latin typeface=".VnAvant" pitchFamily="34" charset="0"/>
              </a:defRPr>
            </a:lvl4pPr>
            <a:lvl5pPr marL="2057400" indent="-228600" eaLnBrk="0" hangingPunct="0">
              <a:defRPr sz="5400">
                <a:solidFill>
                  <a:srgbClr val="FF0000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0000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0000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0000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FF0000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79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NGƯỜI THỰC HIỆN</a:t>
            </a:r>
            <a:r>
              <a:rPr lang="en-US" sz="2796" b="1" dirty="0">
                <a:solidFill>
                  <a:srgbClr val="FF3300"/>
                </a:solidFill>
                <a:latin typeface=".VnAvantH" pitchFamily="34" charset="0"/>
              </a:rPr>
              <a:t>: </a:t>
            </a:r>
            <a:r>
              <a:rPr lang="en-US" sz="3196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196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6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196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8" name="Picture 20" descr="POINSET2">
            <a:extLst>
              <a:ext uri="{FF2B5EF4-FFF2-40B4-BE49-F238E27FC236}">
                <a16:creationId xmlns:a16="http://schemas.microsoft.com/office/drawing/2014/main" id="{47EF1B22-C507-6566-AE47-60B6173E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7713" y="98685"/>
            <a:ext cx="2130895" cy="194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 descr="CHCA2077">
            <a:extLst>
              <a:ext uri="{FF2B5EF4-FFF2-40B4-BE49-F238E27FC236}">
                <a16:creationId xmlns:a16="http://schemas.microsoft.com/office/drawing/2014/main" id="{4CF22980-795A-FE50-5F12-5A670438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" y="4570551"/>
            <a:ext cx="2333837" cy="228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WordArt 24">
            <a:extLst>
              <a:ext uri="{FF2B5EF4-FFF2-40B4-BE49-F238E27FC236}">
                <a16:creationId xmlns:a16="http://schemas.microsoft.com/office/drawing/2014/main" id="{33DCADC1-CB91-267E-68D4-02685DC3CA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3336" y="1830829"/>
            <a:ext cx="5885329" cy="7610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MÔN TOÁN</a:t>
            </a:r>
          </a:p>
        </p:txBody>
      </p:sp>
      <p:grpSp>
        <p:nvGrpSpPr>
          <p:cNvPr id="2" name="Group 348">
            <a:extLst>
              <a:ext uri="{FF2B5EF4-FFF2-40B4-BE49-F238E27FC236}">
                <a16:creationId xmlns:a16="http://schemas.microsoft.com/office/drawing/2014/main" id="{DC51567A-83B9-896F-4C85-1F0A47A417D3}"/>
              </a:ext>
            </a:extLst>
          </p:cNvPr>
          <p:cNvGrpSpPr>
            <a:grpSpLocks/>
          </p:cNvGrpSpPr>
          <p:nvPr/>
        </p:nvGrpSpPr>
        <p:grpSpPr bwMode="auto">
          <a:xfrm>
            <a:off x="109201" y="13861"/>
            <a:ext cx="1623539" cy="2121382"/>
            <a:chOff x="144" y="96"/>
            <a:chExt cx="1584" cy="1578"/>
          </a:xfrm>
        </p:grpSpPr>
        <p:sp>
          <p:nvSpPr>
            <p:cNvPr id="2076" name="AutoShape 25">
              <a:extLst>
                <a:ext uri="{FF2B5EF4-FFF2-40B4-BE49-F238E27FC236}">
                  <a16:creationId xmlns:a16="http://schemas.microsoft.com/office/drawing/2014/main" id="{90953580-9C9E-178E-3676-886C722B8E2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grpSp>
          <p:nvGrpSpPr>
            <p:cNvPr id="2077" name="Group 227">
              <a:extLst>
                <a:ext uri="{FF2B5EF4-FFF2-40B4-BE49-F238E27FC236}">
                  <a16:creationId xmlns:a16="http://schemas.microsoft.com/office/drawing/2014/main" id="{EE5A81B3-5CE1-EA2B-9121-ADFEF1FEE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2198" name="Freeform 27">
                <a:extLst>
                  <a:ext uri="{FF2B5EF4-FFF2-40B4-BE49-F238E27FC236}">
                    <a16:creationId xmlns:a16="http://schemas.microsoft.com/office/drawing/2014/main" id="{5BFF13DD-EF7D-B9AE-2328-A60D2F5FC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>
                  <a:gd name="T0" fmla="*/ 0 w 220"/>
                  <a:gd name="T1" fmla="*/ 84 h 96"/>
                  <a:gd name="T2" fmla="*/ 0 w 220"/>
                  <a:gd name="T3" fmla="*/ 83 h 96"/>
                  <a:gd name="T4" fmla="*/ 3 w 220"/>
                  <a:gd name="T5" fmla="*/ 81 h 96"/>
                  <a:gd name="T6" fmla="*/ 6 w 220"/>
                  <a:gd name="T7" fmla="*/ 80 h 96"/>
                  <a:gd name="T8" fmla="*/ 6 w 220"/>
                  <a:gd name="T9" fmla="*/ 79 h 96"/>
                  <a:gd name="T10" fmla="*/ 24 w 220"/>
                  <a:gd name="T11" fmla="*/ 84 h 96"/>
                  <a:gd name="T12" fmla="*/ 42 w 220"/>
                  <a:gd name="T13" fmla="*/ 86 h 96"/>
                  <a:gd name="T14" fmla="*/ 59 w 220"/>
                  <a:gd name="T15" fmla="*/ 87 h 96"/>
                  <a:gd name="T16" fmla="*/ 75 w 220"/>
                  <a:gd name="T17" fmla="*/ 85 h 96"/>
                  <a:gd name="T18" fmla="*/ 90 w 220"/>
                  <a:gd name="T19" fmla="*/ 81 h 96"/>
                  <a:gd name="T20" fmla="*/ 106 w 220"/>
                  <a:gd name="T21" fmla="*/ 77 h 96"/>
                  <a:gd name="T22" fmla="*/ 121 w 220"/>
                  <a:gd name="T23" fmla="*/ 71 h 96"/>
                  <a:gd name="T24" fmla="*/ 135 w 220"/>
                  <a:gd name="T25" fmla="*/ 64 h 96"/>
                  <a:gd name="T26" fmla="*/ 148 w 220"/>
                  <a:gd name="T27" fmla="*/ 57 h 96"/>
                  <a:gd name="T28" fmla="*/ 161 w 220"/>
                  <a:gd name="T29" fmla="*/ 49 h 96"/>
                  <a:gd name="T30" fmla="*/ 172 w 220"/>
                  <a:gd name="T31" fmla="*/ 41 h 96"/>
                  <a:gd name="T32" fmla="*/ 183 w 220"/>
                  <a:gd name="T33" fmla="*/ 32 h 96"/>
                  <a:gd name="T34" fmla="*/ 194 w 220"/>
                  <a:gd name="T35" fmla="*/ 23 h 96"/>
                  <a:gd name="T36" fmla="*/ 203 w 220"/>
                  <a:gd name="T37" fmla="*/ 15 h 96"/>
                  <a:gd name="T38" fmla="*/ 212 w 220"/>
                  <a:gd name="T39" fmla="*/ 7 h 96"/>
                  <a:gd name="T40" fmla="*/ 220 w 220"/>
                  <a:gd name="T41" fmla="*/ 0 h 96"/>
                  <a:gd name="T42" fmla="*/ 217 w 220"/>
                  <a:gd name="T43" fmla="*/ 9 h 96"/>
                  <a:gd name="T44" fmla="*/ 212 w 220"/>
                  <a:gd name="T45" fmla="*/ 18 h 96"/>
                  <a:gd name="T46" fmla="*/ 204 w 220"/>
                  <a:gd name="T47" fmla="*/ 27 h 96"/>
                  <a:gd name="T48" fmla="*/ 192 w 220"/>
                  <a:gd name="T49" fmla="*/ 37 h 96"/>
                  <a:gd name="T50" fmla="*/ 180 w 220"/>
                  <a:gd name="T51" fmla="*/ 47 h 96"/>
                  <a:gd name="T52" fmla="*/ 166 w 220"/>
                  <a:gd name="T53" fmla="*/ 58 h 96"/>
                  <a:gd name="T54" fmla="*/ 151 w 220"/>
                  <a:gd name="T55" fmla="*/ 67 h 96"/>
                  <a:gd name="T56" fmla="*/ 134 w 220"/>
                  <a:gd name="T57" fmla="*/ 75 h 96"/>
                  <a:gd name="T58" fmla="*/ 117 w 220"/>
                  <a:gd name="T59" fmla="*/ 83 h 96"/>
                  <a:gd name="T60" fmla="*/ 98 w 220"/>
                  <a:gd name="T61" fmla="*/ 88 h 96"/>
                  <a:gd name="T62" fmla="*/ 80 w 220"/>
                  <a:gd name="T63" fmla="*/ 93 h 96"/>
                  <a:gd name="T64" fmla="*/ 63 w 220"/>
                  <a:gd name="T65" fmla="*/ 96 h 96"/>
                  <a:gd name="T66" fmla="*/ 45 w 220"/>
                  <a:gd name="T67" fmla="*/ 96 h 96"/>
                  <a:gd name="T68" fmla="*/ 29 w 220"/>
                  <a:gd name="T69" fmla="*/ 95 h 96"/>
                  <a:gd name="T70" fmla="*/ 13 w 220"/>
                  <a:gd name="T71" fmla="*/ 91 h 96"/>
                  <a:gd name="T72" fmla="*/ 0 w 220"/>
                  <a:gd name="T73" fmla="*/ 84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0"/>
                  <a:gd name="T112" fmla="*/ 0 h 96"/>
                  <a:gd name="T113" fmla="*/ 220 w 220"/>
                  <a:gd name="T114" fmla="*/ 96 h 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199" name="Freeform 28">
                <a:extLst>
                  <a:ext uri="{FF2B5EF4-FFF2-40B4-BE49-F238E27FC236}">
                    <a16:creationId xmlns:a16="http://schemas.microsoft.com/office/drawing/2014/main" id="{AF3DC3FC-0296-1CEC-51D3-08979A630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>
                  <a:gd name="T0" fmla="*/ 9 w 13"/>
                  <a:gd name="T1" fmla="*/ 0 h 74"/>
                  <a:gd name="T2" fmla="*/ 13 w 13"/>
                  <a:gd name="T3" fmla="*/ 9 h 74"/>
                  <a:gd name="T4" fmla="*/ 13 w 13"/>
                  <a:gd name="T5" fmla="*/ 30 h 74"/>
                  <a:gd name="T6" fmla="*/ 9 w 13"/>
                  <a:gd name="T7" fmla="*/ 55 h 74"/>
                  <a:gd name="T8" fmla="*/ 0 w 13"/>
                  <a:gd name="T9" fmla="*/ 74 h 74"/>
                  <a:gd name="T10" fmla="*/ 2 w 13"/>
                  <a:gd name="T11" fmla="*/ 55 h 74"/>
                  <a:gd name="T12" fmla="*/ 5 w 13"/>
                  <a:gd name="T13" fmla="*/ 30 h 74"/>
                  <a:gd name="T14" fmla="*/ 7 w 13"/>
                  <a:gd name="T15" fmla="*/ 9 h 74"/>
                  <a:gd name="T16" fmla="*/ 9 w 13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4"/>
                  <a:gd name="T29" fmla="*/ 13 w 1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0" name="Freeform 29">
                <a:extLst>
                  <a:ext uri="{FF2B5EF4-FFF2-40B4-BE49-F238E27FC236}">
                    <a16:creationId xmlns:a16="http://schemas.microsoft.com/office/drawing/2014/main" id="{8359631E-F6C2-23FC-9D5F-F180B3BD2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>
                  <a:gd name="T0" fmla="*/ 12 w 16"/>
                  <a:gd name="T1" fmla="*/ 0 h 90"/>
                  <a:gd name="T2" fmla="*/ 16 w 16"/>
                  <a:gd name="T3" fmla="*/ 12 h 90"/>
                  <a:gd name="T4" fmla="*/ 15 w 16"/>
                  <a:gd name="T5" fmla="*/ 38 h 90"/>
                  <a:gd name="T6" fmla="*/ 10 w 16"/>
                  <a:gd name="T7" fmla="*/ 67 h 90"/>
                  <a:gd name="T8" fmla="*/ 0 w 16"/>
                  <a:gd name="T9" fmla="*/ 90 h 90"/>
                  <a:gd name="T10" fmla="*/ 2 w 16"/>
                  <a:gd name="T11" fmla="*/ 72 h 90"/>
                  <a:gd name="T12" fmla="*/ 4 w 16"/>
                  <a:gd name="T13" fmla="*/ 41 h 90"/>
                  <a:gd name="T14" fmla="*/ 8 w 16"/>
                  <a:gd name="T15" fmla="*/ 13 h 90"/>
                  <a:gd name="T16" fmla="*/ 12 w 16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0"/>
                  <a:gd name="T29" fmla="*/ 16 w 16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1" name="Freeform 30">
                <a:extLst>
                  <a:ext uri="{FF2B5EF4-FFF2-40B4-BE49-F238E27FC236}">
                    <a16:creationId xmlns:a16="http://schemas.microsoft.com/office/drawing/2014/main" id="{42C343EF-D1B9-D351-25CE-BCBD8C2D8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>
                  <a:gd name="T0" fmla="*/ 7 w 13"/>
                  <a:gd name="T1" fmla="*/ 0 h 94"/>
                  <a:gd name="T2" fmla="*/ 12 w 13"/>
                  <a:gd name="T3" fmla="*/ 13 h 94"/>
                  <a:gd name="T4" fmla="*/ 13 w 13"/>
                  <a:gd name="T5" fmla="*/ 41 h 94"/>
                  <a:gd name="T6" fmla="*/ 9 w 13"/>
                  <a:gd name="T7" fmla="*/ 73 h 94"/>
                  <a:gd name="T8" fmla="*/ 0 w 13"/>
                  <a:gd name="T9" fmla="*/ 94 h 94"/>
                  <a:gd name="T10" fmla="*/ 0 w 13"/>
                  <a:gd name="T11" fmla="*/ 75 h 94"/>
                  <a:gd name="T12" fmla="*/ 1 w 13"/>
                  <a:gd name="T13" fmla="*/ 43 h 94"/>
                  <a:gd name="T14" fmla="*/ 4 w 13"/>
                  <a:gd name="T15" fmla="*/ 14 h 94"/>
                  <a:gd name="T16" fmla="*/ 7 w 13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4"/>
                  <a:gd name="T29" fmla="*/ 13 w 13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2" name="Freeform 31">
                <a:extLst>
                  <a:ext uri="{FF2B5EF4-FFF2-40B4-BE49-F238E27FC236}">
                    <a16:creationId xmlns:a16="http://schemas.microsoft.com/office/drawing/2014/main" id="{0D52DF43-31F8-0378-9865-822CCBC75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>
                  <a:gd name="T0" fmla="*/ 5 w 10"/>
                  <a:gd name="T1" fmla="*/ 0 h 84"/>
                  <a:gd name="T2" fmla="*/ 9 w 10"/>
                  <a:gd name="T3" fmla="*/ 11 h 84"/>
                  <a:gd name="T4" fmla="*/ 10 w 10"/>
                  <a:gd name="T5" fmla="*/ 37 h 84"/>
                  <a:gd name="T6" fmla="*/ 8 w 10"/>
                  <a:gd name="T7" fmla="*/ 66 h 84"/>
                  <a:gd name="T8" fmla="*/ 1 w 10"/>
                  <a:gd name="T9" fmla="*/ 84 h 84"/>
                  <a:gd name="T10" fmla="*/ 1 w 10"/>
                  <a:gd name="T11" fmla="*/ 65 h 84"/>
                  <a:gd name="T12" fmla="*/ 0 w 10"/>
                  <a:gd name="T13" fmla="*/ 36 h 84"/>
                  <a:gd name="T14" fmla="*/ 1 w 10"/>
                  <a:gd name="T15" fmla="*/ 11 h 84"/>
                  <a:gd name="T16" fmla="*/ 5 w 10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4"/>
                  <a:gd name="T29" fmla="*/ 10 w 1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3" name="Freeform 32">
                <a:extLst>
                  <a:ext uri="{FF2B5EF4-FFF2-40B4-BE49-F238E27FC236}">
                    <a16:creationId xmlns:a16="http://schemas.microsoft.com/office/drawing/2014/main" id="{D5A21CDE-A223-1E28-2DB5-6E38BAFCB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>
                  <a:gd name="T0" fmla="*/ 2 w 13"/>
                  <a:gd name="T1" fmla="*/ 0 h 70"/>
                  <a:gd name="T2" fmla="*/ 8 w 13"/>
                  <a:gd name="T3" fmla="*/ 7 h 70"/>
                  <a:gd name="T4" fmla="*/ 13 w 13"/>
                  <a:gd name="T5" fmla="*/ 28 h 70"/>
                  <a:gd name="T6" fmla="*/ 11 w 13"/>
                  <a:gd name="T7" fmla="*/ 51 h 70"/>
                  <a:gd name="T8" fmla="*/ 5 w 13"/>
                  <a:gd name="T9" fmla="*/ 70 h 70"/>
                  <a:gd name="T10" fmla="*/ 4 w 13"/>
                  <a:gd name="T11" fmla="*/ 53 h 70"/>
                  <a:gd name="T12" fmla="*/ 1 w 13"/>
                  <a:gd name="T13" fmla="*/ 29 h 70"/>
                  <a:gd name="T14" fmla="*/ 0 w 13"/>
                  <a:gd name="T15" fmla="*/ 9 h 70"/>
                  <a:gd name="T16" fmla="*/ 2 w 13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0"/>
                  <a:gd name="T29" fmla="*/ 13 w 13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4" name="Freeform 33">
                <a:extLst>
                  <a:ext uri="{FF2B5EF4-FFF2-40B4-BE49-F238E27FC236}">
                    <a16:creationId xmlns:a16="http://schemas.microsoft.com/office/drawing/2014/main" id="{F75FBC95-5C0E-417A-7277-AAADD2CD7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>
                  <a:gd name="T0" fmla="*/ 3 w 15"/>
                  <a:gd name="T1" fmla="*/ 0 h 34"/>
                  <a:gd name="T2" fmla="*/ 7 w 15"/>
                  <a:gd name="T3" fmla="*/ 4 h 34"/>
                  <a:gd name="T4" fmla="*/ 13 w 15"/>
                  <a:gd name="T5" fmla="*/ 14 h 34"/>
                  <a:gd name="T6" fmla="*/ 15 w 15"/>
                  <a:gd name="T7" fmla="*/ 26 h 34"/>
                  <a:gd name="T8" fmla="*/ 12 w 15"/>
                  <a:gd name="T9" fmla="*/ 34 h 34"/>
                  <a:gd name="T10" fmla="*/ 12 w 15"/>
                  <a:gd name="T11" fmla="*/ 23 h 34"/>
                  <a:gd name="T12" fmla="*/ 6 w 15"/>
                  <a:gd name="T13" fmla="*/ 12 h 34"/>
                  <a:gd name="T14" fmla="*/ 0 w 15"/>
                  <a:gd name="T15" fmla="*/ 4 h 34"/>
                  <a:gd name="T16" fmla="*/ 3 w 1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34"/>
                  <a:gd name="T29" fmla="*/ 15 w 1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5" name="Freeform 34">
                <a:extLst>
                  <a:ext uri="{FF2B5EF4-FFF2-40B4-BE49-F238E27FC236}">
                    <a16:creationId xmlns:a16="http://schemas.microsoft.com/office/drawing/2014/main" id="{EEAC2224-6BA5-A9C1-A383-430BCF2DB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>
                  <a:gd name="T0" fmla="*/ 9 w 12"/>
                  <a:gd name="T1" fmla="*/ 0 h 64"/>
                  <a:gd name="T2" fmla="*/ 12 w 12"/>
                  <a:gd name="T3" fmla="*/ 7 h 64"/>
                  <a:gd name="T4" fmla="*/ 12 w 12"/>
                  <a:gd name="T5" fmla="*/ 25 h 64"/>
                  <a:gd name="T6" fmla="*/ 9 w 12"/>
                  <a:gd name="T7" fmla="*/ 45 h 64"/>
                  <a:gd name="T8" fmla="*/ 0 w 12"/>
                  <a:gd name="T9" fmla="*/ 64 h 64"/>
                  <a:gd name="T10" fmla="*/ 2 w 12"/>
                  <a:gd name="T11" fmla="*/ 46 h 64"/>
                  <a:gd name="T12" fmla="*/ 3 w 12"/>
                  <a:gd name="T13" fmla="*/ 25 h 64"/>
                  <a:gd name="T14" fmla="*/ 5 w 12"/>
                  <a:gd name="T15" fmla="*/ 8 h 64"/>
                  <a:gd name="T16" fmla="*/ 9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6" name="Freeform 35">
                <a:extLst>
                  <a:ext uri="{FF2B5EF4-FFF2-40B4-BE49-F238E27FC236}">
                    <a16:creationId xmlns:a16="http://schemas.microsoft.com/office/drawing/2014/main" id="{9BE5F363-0E95-C6F5-0DA3-36D79E0FE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>
                  <a:gd name="T0" fmla="*/ 7 w 13"/>
                  <a:gd name="T1" fmla="*/ 0 h 92"/>
                  <a:gd name="T2" fmla="*/ 12 w 13"/>
                  <a:gd name="T3" fmla="*/ 13 h 92"/>
                  <a:gd name="T4" fmla="*/ 13 w 13"/>
                  <a:gd name="T5" fmla="*/ 40 h 92"/>
                  <a:gd name="T6" fmla="*/ 9 w 13"/>
                  <a:gd name="T7" fmla="*/ 70 h 92"/>
                  <a:gd name="T8" fmla="*/ 0 w 13"/>
                  <a:gd name="T9" fmla="*/ 92 h 92"/>
                  <a:gd name="T10" fmla="*/ 0 w 13"/>
                  <a:gd name="T11" fmla="*/ 74 h 92"/>
                  <a:gd name="T12" fmla="*/ 1 w 13"/>
                  <a:gd name="T13" fmla="*/ 42 h 92"/>
                  <a:gd name="T14" fmla="*/ 4 w 13"/>
                  <a:gd name="T15" fmla="*/ 13 h 92"/>
                  <a:gd name="T16" fmla="*/ 7 w 13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2"/>
                  <a:gd name="T29" fmla="*/ 13 w 1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7" name="Freeform 36">
                <a:extLst>
                  <a:ext uri="{FF2B5EF4-FFF2-40B4-BE49-F238E27FC236}">
                    <a16:creationId xmlns:a16="http://schemas.microsoft.com/office/drawing/2014/main" id="{EDB95926-1CF7-C116-A7CA-D3F7B09DD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>
                  <a:gd name="T0" fmla="*/ 2 w 12"/>
                  <a:gd name="T1" fmla="*/ 0 h 80"/>
                  <a:gd name="T2" fmla="*/ 8 w 12"/>
                  <a:gd name="T3" fmla="*/ 10 h 80"/>
                  <a:gd name="T4" fmla="*/ 12 w 12"/>
                  <a:gd name="T5" fmla="*/ 33 h 80"/>
                  <a:gd name="T6" fmla="*/ 12 w 12"/>
                  <a:gd name="T7" fmla="*/ 60 h 80"/>
                  <a:gd name="T8" fmla="*/ 6 w 12"/>
                  <a:gd name="T9" fmla="*/ 80 h 80"/>
                  <a:gd name="T10" fmla="*/ 5 w 12"/>
                  <a:gd name="T11" fmla="*/ 61 h 80"/>
                  <a:gd name="T12" fmla="*/ 2 w 12"/>
                  <a:gd name="T13" fmla="*/ 35 h 80"/>
                  <a:gd name="T14" fmla="*/ 0 w 12"/>
                  <a:gd name="T15" fmla="*/ 10 h 80"/>
                  <a:gd name="T16" fmla="*/ 2 w 12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0"/>
                  <a:gd name="T29" fmla="*/ 12 w 1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8" name="Freeform 37">
                <a:extLst>
                  <a:ext uri="{FF2B5EF4-FFF2-40B4-BE49-F238E27FC236}">
                    <a16:creationId xmlns:a16="http://schemas.microsoft.com/office/drawing/2014/main" id="{95764D86-29F3-BC69-EF3E-B854A5F49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>
                  <a:gd name="T0" fmla="*/ 2 w 6"/>
                  <a:gd name="T1" fmla="*/ 0 h 67"/>
                  <a:gd name="T2" fmla="*/ 5 w 6"/>
                  <a:gd name="T3" fmla="*/ 10 h 67"/>
                  <a:gd name="T4" fmla="*/ 6 w 6"/>
                  <a:gd name="T5" fmla="*/ 32 h 67"/>
                  <a:gd name="T6" fmla="*/ 5 w 6"/>
                  <a:gd name="T7" fmla="*/ 54 h 67"/>
                  <a:gd name="T8" fmla="*/ 1 w 6"/>
                  <a:gd name="T9" fmla="*/ 67 h 67"/>
                  <a:gd name="T10" fmla="*/ 1 w 6"/>
                  <a:gd name="T11" fmla="*/ 52 h 67"/>
                  <a:gd name="T12" fmla="*/ 0 w 6"/>
                  <a:gd name="T13" fmla="*/ 32 h 67"/>
                  <a:gd name="T14" fmla="*/ 0 w 6"/>
                  <a:gd name="T15" fmla="*/ 11 h 67"/>
                  <a:gd name="T16" fmla="*/ 2 w 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67"/>
                  <a:gd name="T29" fmla="*/ 6 w 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09" name="Freeform 38">
                <a:extLst>
                  <a:ext uri="{FF2B5EF4-FFF2-40B4-BE49-F238E27FC236}">
                    <a16:creationId xmlns:a16="http://schemas.microsoft.com/office/drawing/2014/main" id="{9B8E701C-C73B-1314-35A8-BA8F0F501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>
                  <a:gd name="T0" fmla="*/ 2 w 13"/>
                  <a:gd name="T1" fmla="*/ 0 h 41"/>
                  <a:gd name="T2" fmla="*/ 7 w 13"/>
                  <a:gd name="T3" fmla="*/ 4 h 41"/>
                  <a:gd name="T4" fmla="*/ 11 w 13"/>
                  <a:gd name="T5" fmla="*/ 17 h 41"/>
                  <a:gd name="T6" fmla="*/ 13 w 13"/>
                  <a:gd name="T7" fmla="*/ 32 h 41"/>
                  <a:gd name="T8" fmla="*/ 9 w 13"/>
                  <a:gd name="T9" fmla="*/ 41 h 41"/>
                  <a:gd name="T10" fmla="*/ 9 w 13"/>
                  <a:gd name="T11" fmla="*/ 29 h 41"/>
                  <a:gd name="T12" fmla="*/ 4 w 13"/>
                  <a:gd name="T13" fmla="*/ 16 h 41"/>
                  <a:gd name="T14" fmla="*/ 0 w 13"/>
                  <a:gd name="T15" fmla="*/ 4 h 41"/>
                  <a:gd name="T16" fmla="*/ 2 w 1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1"/>
                  <a:gd name="T29" fmla="*/ 13 w 1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0" name="Freeform 39">
                <a:extLst>
                  <a:ext uri="{FF2B5EF4-FFF2-40B4-BE49-F238E27FC236}">
                    <a16:creationId xmlns:a16="http://schemas.microsoft.com/office/drawing/2014/main" id="{57B8F971-A246-C357-5E25-A7E379084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>
                  <a:gd name="T0" fmla="*/ 0 w 13"/>
                  <a:gd name="T1" fmla="*/ 42 h 42"/>
                  <a:gd name="T2" fmla="*/ 0 w 13"/>
                  <a:gd name="T3" fmla="*/ 33 h 42"/>
                  <a:gd name="T4" fmla="*/ 1 w 13"/>
                  <a:gd name="T5" fmla="*/ 17 h 42"/>
                  <a:gd name="T6" fmla="*/ 4 w 13"/>
                  <a:gd name="T7" fmla="*/ 4 h 42"/>
                  <a:gd name="T8" fmla="*/ 10 w 13"/>
                  <a:gd name="T9" fmla="*/ 0 h 42"/>
                  <a:gd name="T10" fmla="*/ 13 w 13"/>
                  <a:gd name="T11" fmla="*/ 7 h 42"/>
                  <a:gd name="T12" fmla="*/ 10 w 13"/>
                  <a:gd name="T13" fmla="*/ 19 h 42"/>
                  <a:gd name="T14" fmla="*/ 4 w 13"/>
                  <a:gd name="T15" fmla="*/ 33 h 42"/>
                  <a:gd name="T16" fmla="*/ 0 w 13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1" name="Freeform 40">
                <a:extLst>
                  <a:ext uri="{FF2B5EF4-FFF2-40B4-BE49-F238E27FC236}">
                    <a16:creationId xmlns:a16="http://schemas.microsoft.com/office/drawing/2014/main" id="{E30C8F57-E6E6-591F-4033-67E304AAE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>
                  <a:gd name="T0" fmla="*/ 0 w 39"/>
                  <a:gd name="T1" fmla="*/ 8 h 9"/>
                  <a:gd name="T2" fmla="*/ 3 w 39"/>
                  <a:gd name="T3" fmla="*/ 8 h 9"/>
                  <a:gd name="T4" fmla="*/ 7 w 39"/>
                  <a:gd name="T5" fmla="*/ 8 h 9"/>
                  <a:gd name="T6" fmla="*/ 14 w 39"/>
                  <a:gd name="T7" fmla="*/ 8 h 9"/>
                  <a:gd name="T8" fmla="*/ 21 w 39"/>
                  <a:gd name="T9" fmla="*/ 9 h 9"/>
                  <a:gd name="T10" fmla="*/ 28 w 39"/>
                  <a:gd name="T11" fmla="*/ 9 h 9"/>
                  <a:gd name="T12" fmla="*/ 33 w 39"/>
                  <a:gd name="T13" fmla="*/ 8 h 9"/>
                  <a:gd name="T14" fmla="*/ 37 w 39"/>
                  <a:gd name="T15" fmla="*/ 6 h 9"/>
                  <a:gd name="T16" fmla="*/ 39 w 39"/>
                  <a:gd name="T17" fmla="*/ 3 h 9"/>
                  <a:gd name="T18" fmla="*/ 38 w 39"/>
                  <a:gd name="T19" fmla="*/ 1 h 9"/>
                  <a:gd name="T20" fmla="*/ 34 w 39"/>
                  <a:gd name="T21" fmla="*/ 0 h 9"/>
                  <a:gd name="T22" fmla="*/ 30 w 39"/>
                  <a:gd name="T23" fmla="*/ 0 h 9"/>
                  <a:gd name="T24" fmla="*/ 23 w 39"/>
                  <a:gd name="T25" fmla="*/ 1 h 9"/>
                  <a:gd name="T26" fmla="*/ 16 w 39"/>
                  <a:gd name="T27" fmla="*/ 3 h 9"/>
                  <a:gd name="T28" fmla="*/ 9 w 39"/>
                  <a:gd name="T29" fmla="*/ 4 h 9"/>
                  <a:gd name="T30" fmla="*/ 5 w 39"/>
                  <a:gd name="T31" fmla="*/ 7 h 9"/>
                  <a:gd name="T32" fmla="*/ 0 w 39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2" name="Freeform 41">
                <a:extLst>
                  <a:ext uri="{FF2B5EF4-FFF2-40B4-BE49-F238E27FC236}">
                    <a16:creationId xmlns:a16="http://schemas.microsoft.com/office/drawing/2014/main" id="{36EB9349-0550-8F73-349D-42D6D2112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>
                  <a:gd name="T0" fmla="*/ 0 w 31"/>
                  <a:gd name="T1" fmla="*/ 24 h 24"/>
                  <a:gd name="T2" fmla="*/ 2 w 31"/>
                  <a:gd name="T3" fmla="*/ 23 h 24"/>
                  <a:gd name="T4" fmla="*/ 6 w 31"/>
                  <a:gd name="T5" fmla="*/ 21 h 24"/>
                  <a:gd name="T6" fmla="*/ 12 w 31"/>
                  <a:gd name="T7" fmla="*/ 17 h 24"/>
                  <a:gd name="T8" fmla="*/ 18 w 31"/>
                  <a:gd name="T9" fmla="*/ 14 h 24"/>
                  <a:gd name="T10" fmla="*/ 23 w 31"/>
                  <a:gd name="T11" fmla="*/ 10 h 24"/>
                  <a:gd name="T12" fmla="*/ 29 w 31"/>
                  <a:gd name="T13" fmla="*/ 7 h 24"/>
                  <a:gd name="T14" fmla="*/ 31 w 31"/>
                  <a:gd name="T15" fmla="*/ 4 h 24"/>
                  <a:gd name="T16" fmla="*/ 31 w 31"/>
                  <a:gd name="T17" fmla="*/ 0 h 24"/>
                  <a:gd name="T18" fmla="*/ 26 w 31"/>
                  <a:gd name="T19" fmla="*/ 0 h 24"/>
                  <a:gd name="T20" fmla="*/ 17 w 31"/>
                  <a:gd name="T21" fmla="*/ 7 h 24"/>
                  <a:gd name="T22" fmla="*/ 6 w 31"/>
                  <a:gd name="T23" fmla="*/ 17 h 24"/>
                  <a:gd name="T24" fmla="*/ 0 w 31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"/>
                  <a:gd name="T41" fmla="*/ 31 w 31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3" name="Freeform 42">
                <a:extLst>
                  <a:ext uri="{FF2B5EF4-FFF2-40B4-BE49-F238E27FC236}">
                    <a16:creationId xmlns:a16="http://schemas.microsoft.com/office/drawing/2014/main" id="{96EF5329-5B0D-1204-AD54-606FF205E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>
                  <a:gd name="T0" fmla="*/ 1 w 11"/>
                  <a:gd name="T1" fmla="*/ 0 h 51"/>
                  <a:gd name="T2" fmla="*/ 8 w 11"/>
                  <a:gd name="T3" fmla="*/ 13 h 51"/>
                  <a:gd name="T4" fmla="*/ 11 w 11"/>
                  <a:gd name="T5" fmla="*/ 28 h 51"/>
                  <a:gd name="T6" fmla="*/ 10 w 11"/>
                  <a:gd name="T7" fmla="*/ 43 h 51"/>
                  <a:gd name="T8" fmla="*/ 5 w 11"/>
                  <a:gd name="T9" fmla="*/ 51 h 51"/>
                  <a:gd name="T10" fmla="*/ 1 w 11"/>
                  <a:gd name="T11" fmla="*/ 47 h 51"/>
                  <a:gd name="T12" fmla="*/ 0 w 11"/>
                  <a:gd name="T13" fmla="*/ 32 h 51"/>
                  <a:gd name="T14" fmla="*/ 1 w 11"/>
                  <a:gd name="T15" fmla="*/ 15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4" name="Freeform 43">
                <a:extLst>
                  <a:ext uri="{FF2B5EF4-FFF2-40B4-BE49-F238E27FC236}">
                    <a16:creationId xmlns:a16="http://schemas.microsoft.com/office/drawing/2014/main" id="{79049027-2414-E762-27C6-69B0D80D3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>
                  <a:gd name="T0" fmla="*/ 17 w 17"/>
                  <a:gd name="T1" fmla="*/ 0 h 49"/>
                  <a:gd name="T2" fmla="*/ 16 w 17"/>
                  <a:gd name="T3" fmla="*/ 12 h 49"/>
                  <a:gd name="T4" fmla="*/ 14 w 17"/>
                  <a:gd name="T5" fmla="*/ 28 h 49"/>
                  <a:gd name="T6" fmla="*/ 9 w 17"/>
                  <a:gd name="T7" fmla="*/ 42 h 49"/>
                  <a:gd name="T8" fmla="*/ 3 w 17"/>
                  <a:gd name="T9" fmla="*/ 49 h 49"/>
                  <a:gd name="T10" fmla="*/ 0 w 17"/>
                  <a:gd name="T11" fmla="*/ 42 h 49"/>
                  <a:gd name="T12" fmla="*/ 5 w 17"/>
                  <a:gd name="T13" fmla="*/ 28 h 49"/>
                  <a:gd name="T14" fmla="*/ 13 w 17"/>
                  <a:gd name="T15" fmla="*/ 11 h 49"/>
                  <a:gd name="T16" fmla="*/ 17 w 17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9"/>
                  <a:gd name="T29" fmla="*/ 17 w 17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5" name="Freeform 44">
                <a:extLst>
                  <a:ext uri="{FF2B5EF4-FFF2-40B4-BE49-F238E27FC236}">
                    <a16:creationId xmlns:a16="http://schemas.microsoft.com/office/drawing/2014/main" id="{6D693B02-F0AB-6556-A0C4-556CDE65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7 w 12"/>
                  <a:gd name="T3" fmla="*/ 6 h 46"/>
                  <a:gd name="T4" fmla="*/ 11 w 12"/>
                  <a:gd name="T5" fmla="*/ 20 h 46"/>
                  <a:gd name="T6" fmla="*/ 12 w 12"/>
                  <a:gd name="T7" fmla="*/ 36 h 46"/>
                  <a:gd name="T8" fmla="*/ 9 w 12"/>
                  <a:gd name="T9" fmla="*/ 46 h 46"/>
                  <a:gd name="T10" fmla="*/ 4 w 12"/>
                  <a:gd name="T11" fmla="*/ 44 h 46"/>
                  <a:gd name="T12" fmla="*/ 3 w 12"/>
                  <a:gd name="T13" fmla="*/ 30 h 46"/>
                  <a:gd name="T14" fmla="*/ 2 w 12"/>
                  <a:gd name="T15" fmla="*/ 13 h 46"/>
                  <a:gd name="T16" fmla="*/ 0 w 1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6"/>
                  <a:gd name="T29" fmla="*/ 12 w 1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6" name="Freeform 45">
                <a:extLst>
                  <a:ext uri="{FF2B5EF4-FFF2-40B4-BE49-F238E27FC236}">
                    <a16:creationId xmlns:a16="http://schemas.microsoft.com/office/drawing/2014/main" id="{F5031C66-8E79-5F09-936C-5B4C6E296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9 w 18"/>
                  <a:gd name="T3" fmla="*/ 7 h 48"/>
                  <a:gd name="T4" fmla="*/ 14 w 18"/>
                  <a:gd name="T5" fmla="*/ 23 h 48"/>
                  <a:gd name="T6" fmla="*/ 18 w 18"/>
                  <a:gd name="T7" fmla="*/ 39 h 48"/>
                  <a:gd name="T8" fmla="*/ 16 w 18"/>
                  <a:gd name="T9" fmla="*/ 48 h 48"/>
                  <a:gd name="T10" fmla="*/ 11 w 18"/>
                  <a:gd name="T11" fmla="*/ 45 h 48"/>
                  <a:gd name="T12" fmla="*/ 8 w 18"/>
                  <a:gd name="T13" fmla="*/ 32 h 48"/>
                  <a:gd name="T14" fmla="*/ 4 w 18"/>
                  <a:gd name="T15" fmla="*/ 15 h 48"/>
                  <a:gd name="T16" fmla="*/ 0 w 1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8"/>
                  <a:gd name="T29" fmla="*/ 18 w 1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7" name="Freeform 46">
                <a:extLst>
                  <a:ext uri="{FF2B5EF4-FFF2-40B4-BE49-F238E27FC236}">
                    <a16:creationId xmlns:a16="http://schemas.microsoft.com/office/drawing/2014/main" id="{FECEDA08-C6AB-B799-5F2B-6E966CEB7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>
                  <a:gd name="T0" fmla="*/ 0 w 23"/>
                  <a:gd name="T1" fmla="*/ 0 h 46"/>
                  <a:gd name="T2" fmla="*/ 11 w 23"/>
                  <a:gd name="T3" fmla="*/ 9 h 46"/>
                  <a:gd name="T4" fmla="*/ 19 w 23"/>
                  <a:gd name="T5" fmla="*/ 24 h 46"/>
                  <a:gd name="T6" fmla="*/ 23 w 23"/>
                  <a:gd name="T7" fmla="*/ 39 h 46"/>
                  <a:gd name="T8" fmla="*/ 21 w 23"/>
                  <a:gd name="T9" fmla="*/ 46 h 46"/>
                  <a:gd name="T10" fmla="*/ 15 w 23"/>
                  <a:gd name="T11" fmla="*/ 42 h 46"/>
                  <a:gd name="T12" fmla="*/ 11 w 23"/>
                  <a:gd name="T13" fmla="*/ 29 h 46"/>
                  <a:gd name="T14" fmla="*/ 6 w 23"/>
                  <a:gd name="T15" fmla="*/ 13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46"/>
                  <a:gd name="T29" fmla="*/ 23 w 23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8" name="Freeform 47">
                <a:extLst>
                  <a:ext uri="{FF2B5EF4-FFF2-40B4-BE49-F238E27FC236}">
                    <a16:creationId xmlns:a16="http://schemas.microsoft.com/office/drawing/2014/main" id="{07A9B35D-F2BA-DC6D-4DC7-07BAA6D9A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>
                  <a:gd name="T0" fmla="*/ 0 w 34"/>
                  <a:gd name="T1" fmla="*/ 0 h 47"/>
                  <a:gd name="T2" fmla="*/ 6 w 34"/>
                  <a:gd name="T3" fmla="*/ 4 h 47"/>
                  <a:gd name="T4" fmla="*/ 12 w 34"/>
                  <a:gd name="T5" fmla="*/ 11 h 47"/>
                  <a:gd name="T6" fmla="*/ 19 w 34"/>
                  <a:gd name="T7" fmla="*/ 18 h 47"/>
                  <a:gd name="T8" fmla="*/ 25 w 34"/>
                  <a:gd name="T9" fmla="*/ 25 h 47"/>
                  <a:gd name="T10" fmla="*/ 30 w 34"/>
                  <a:gd name="T11" fmla="*/ 32 h 47"/>
                  <a:gd name="T12" fmla="*/ 33 w 34"/>
                  <a:gd name="T13" fmla="*/ 39 h 47"/>
                  <a:gd name="T14" fmla="*/ 34 w 34"/>
                  <a:gd name="T15" fmla="*/ 44 h 47"/>
                  <a:gd name="T16" fmla="*/ 32 w 34"/>
                  <a:gd name="T17" fmla="*/ 47 h 47"/>
                  <a:gd name="T18" fmla="*/ 24 w 34"/>
                  <a:gd name="T19" fmla="*/ 44 h 47"/>
                  <a:gd name="T20" fmla="*/ 15 w 34"/>
                  <a:gd name="T21" fmla="*/ 29 h 47"/>
                  <a:gd name="T22" fmla="*/ 7 w 34"/>
                  <a:gd name="T23" fmla="*/ 12 h 47"/>
                  <a:gd name="T24" fmla="*/ 0 w 34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7"/>
                  <a:gd name="T41" fmla="*/ 34 w 34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19" name="Freeform 48">
                <a:extLst>
                  <a:ext uri="{FF2B5EF4-FFF2-40B4-BE49-F238E27FC236}">
                    <a16:creationId xmlns:a16="http://schemas.microsoft.com/office/drawing/2014/main" id="{1E4248FF-D476-E949-65D1-BDF64E4C7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>
                  <a:gd name="T0" fmla="*/ 0 w 44"/>
                  <a:gd name="T1" fmla="*/ 0 h 45"/>
                  <a:gd name="T2" fmla="*/ 5 w 44"/>
                  <a:gd name="T3" fmla="*/ 3 h 45"/>
                  <a:gd name="T4" fmla="*/ 12 w 44"/>
                  <a:gd name="T5" fmla="*/ 9 h 45"/>
                  <a:gd name="T6" fmla="*/ 20 w 44"/>
                  <a:gd name="T7" fmla="*/ 17 h 45"/>
                  <a:gd name="T8" fmla="*/ 29 w 44"/>
                  <a:gd name="T9" fmla="*/ 23 h 45"/>
                  <a:gd name="T10" fmla="*/ 36 w 44"/>
                  <a:gd name="T11" fmla="*/ 31 h 45"/>
                  <a:gd name="T12" fmla="*/ 42 w 44"/>
                  <a:gd name="T13" fmla="*/ 37 h 45"/>
                  <a:gd name="T14" fmla="*/ 44 w 44"/>
                  <a:gd name="T15" fmla="*/ 43 h 45"/>
                  <a:gd name="T16" fmla="*/ 43 w 44"/>
                  <a:gd name="T17" fmla="*/ 45 h 45"/>
                  <a:gd name="T18" fmla="*/ 38 w 44"/>
                  <a:gd name="T19" fmla="*/ 45 h 45"/>
                  <a:gd name="T20" fmla="*/ 33 w 44"/>
                  <a:gd name="T21" fmla="*/ 40 h 45"/>
                  <a:gd name="T22" fmla="*/ 26 w 44"/>
                  <a:gd name="T23" fmla="*/ 34 h 45"/>
                  <a:gd name="T24" fmla="*/ 19 w 44"/>
                  <a:gd name="T25" fmla="*/ 26 h 45"/>
                  <a:gd name="T26" fmla="*/ 13 w 44"/>
                  <a:gd name="T27" fmla="*/ 17 h 45"/>
                  <a:gd name="T28" fmla="*/ 8 w 44"/>
                  <a:gd name="T29" fmla="*/ 9 h 45"/>
                  <a:gd name="T30" fmla="*/ 3 w 44"/>
                  <a:gd name="T31" fmla="*/ 3 h 45"/>
                  <a:gd name="T32" fmla="*/ 0 w 44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5"/>
                  <a:gd name="T53" fmla="*/ 44 w 44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0" name="Freeform 49">
                <a:extLst>
                  <a:ext uri="{FF2B5EF4-FFF2-40B4-BE49-F238E27FC236}">
                    <a16:creationId xmlns:a16="http://schemas.microsoft.com/office/drawing/2014/main" id="{9DE5727C-25EB-A940-9EC1-DB87982F9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>
                  <a:gd name="T0" fmla="*/ 0 w 49"/>
                  <a:gd name="T1" fmla="*/ 0 h 48"/>
                  <a:gd name="T2" fmla="*/ 5 w 49"/>
                  <a:gd name="T3" fmla="*/ 4 h 48"/>
                  <a:gd name="T4" fmla="*/ 13 w 49"/>
                  <a:gd name="T5" fmla="*/ 8 h 48"/>
                  <a:gd name="T6" fmla="*/ 22 w 49"/>
                  <a:gd name="T7" fmla="*/ 15 h 48"/>
                  <a:gd name="T8" fmla="*/ 31 w 49"/>
                  <a:gd name="T9" fmla="*/ 23 h 48"/>
                  <a:gd name="T10" fmla="*/ 40 w 49"/>
                  <a:gd name="T11" fmla="*/ 31 h 48"/>
                  <a:gd name="T12" fmla="*/ 46 w 49"/>
                  <a:gd name="T13" fmla="*/ 38 h 48"/>
                  <a:gd name="T14" fmla="*/ 49 w 49"/>
                  <a:gd name="T15" fmla="*/ 43 h 48"/>
                  <a:gd name="T16" fmla="*/ 48 w 49"/>
                  <a:gd name="T17" fmla="*/ 48 h 48"/>
                  <a:gd name="T18" fmla="*/ 44 w 49"/>
                  <a:gd name="T19" fmla="*/ 48 h 48"/>
                  <a:gd name="T20" fmla="*/ 38 w 49"/>
                  <a:gd name="T21" fmla="*/ 45 h 48"/>
                  <a:gd name="T22" fmla="*/ 31 w 49"/>
                  <a:gd name="T23" fmla="*/ 38 h 48"/>
                  <a:gd name="T24" fmla="*/ 25 w 49"/>
                  <a:gd name="T25" fmla="*/ 29 h 48"/>
                  <a:gd name="T26" fmla="*/ 17 w 49"/>
                  <a:gd name="T27" fmla="*/ 20 h 48"/>
                  <a:gd name="T28" fmla="*/ 10 w 49"/>
                  <a:gd name="T29" fmla="*/ 12 h 48"/>
                  <a:gd name="T30" fmla="*/ 4 w 49"/>
                  <a:gd name="T31" fmla="*/ 5 h 48"/>
                  <a:gd name="T32" fmla="*/ 0 w 4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8"/>
                  <a:gd name="T53" fmla="*/ 49 w 4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1" name="Freeform 50">
                <a:extLst>
                  <a:ext uri="{FF2B5EF4-FFF2-40B4-BE49-F238E27FC236}">
                    <a16:creationId xmlns:a16="http://schemas.microsoft.com/office/drawing/2014/main" id="{1D4D960B-7E65-DE79-16C9-481FAA144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>
                  <a:gd name="T0" fmla="*/ 0 w 56"/>
                  <a:gd name="T1" fmla="*/ 0 h 43"/>
                  <a:gd name="T2" fmla="*/ 6 w 56"/>
                  <a:gd name="T3" fmla="*/ 2 h 43"/>
                  <a:gd name="T4" fmla="*/ 15 w 56"/>
                  <a:gd name="T5" fmla="*/ 6 h 43"/>
                  <a:gd name="T6" fmla="*/ 25 w 56"/>
                  <a:gd name="T7" fmla="*/ 10 h 43"/>
                  <a:gd name="T8" fmla="*/ 34 w 56"/>
                  <a:gd name="T9" fmla="*/ 15 h 43"/>
                  <a:gd name="T10" fmla="*/ 43 w 56"/>
                  <a:gd name="T11" fmla="*/ 22 h 43"/>
                  <a:gd name="T12" fmla="*/ 49 w 56"/>
                  <a:gd name="T13" fmla="*/ 27 h 43"/>
                  <a:gd name="T14" fmla="*/ 54 w 56"/>
                  <a:gd name="T15" fmla="*/ 35 h 43"/>
                  <a:gd name="T16" fmla="*/ 56 w 56"/>
                  <a:gd name="T17" fmla="*/ 42 h 43"/>
                  <a:gd name="T18" fmla="*/ 54 w 56"/>
                  <a:gd name="T19" fmla="*/ 43 h 43"/>
                  <a:gd name="T20" fmla="*/ 49 w 56"/>
                  <a:gd name="T21" fmla="*/ 41 h 43"/>
                  <a:gd name="T22" fmla="*/ 40 w 56"/>
                  <a:gd name="T23" fmla="*/ 35 h 43"/>
                  <a:gd name="T24" fmla="*/ 31 w 56"/>
                  <a:gd name="T25" fmla="*/ 27 h 43"/>
                  <a:gd name="T26" fmla="*/ 21 w 56"/>
                  <a:gd name="T27" fmla="*/ 19 h 43"/>
                  <a:gd name="T28" fmla="*/ 12 w 56"/>
                  <a:gd name="T29" fmla="*/ 11 h 43"/>
                  <a:gd name="T30" fmla="*/ 4 w 56"/>
                  <a:gd name="T31" fmla="*/ 5 h 43"/>
                  <a:gd name="T32" fmla="*/ 0 w 56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3"/>
                  <a:gd name="T53" fmla="*/ 56 w 56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2" name="Freeform 51">
                <a:extLst>
                  <a:ext uri="{FF2B5EF4-FFF2-40B4-BE49-F238E27FC236}">
                    <a16:creationId xmlns:a16="http://schemas.microsoft.com/office/drawing/2014/main" id="{ABA57DEA-72F3-5F62-B4F4-EECCE4CEB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>
                  <a:gd name="T0" fmla="*/ 60 w 60"/>
                  <a:gd name="T1" fmla="*/ 19 h 20"/>
                  <a:gd name="T2" fmla="*/ 58 w 60"/>
                  <a:gd name="T3" fmla="*/ 20 h 20"/>
                  <a:gd name="T4" fmla="*/ 51 w 60"/>
                  <a:gd name="T5" fmla="*/ 19 h 20"/>
                  <a:gd name="T6" fmla="*/ 43 w 60"/>
                  <a:gd name="T7" fmla="*/ 17 h 20"/>
                  <a:gd name="T8" fmla="*/ 34 w 60"/>
                  <a:gd name="T9" fmla="*/ 14 h 20"/>
                  <a:gd name="T10" fmla="*/ 24 w 60"/>
                  <a:gd name="T11" fmla="*/ 10 h 20"/>
                  <a:gd name="T12" fmla="*/ 15 w 60"/>
                  <a:gd name="T13" fmla="*/ 7 h 20"/>
                  <a:gd name="T14" fmla="*/ 6 w 60"/>
                  <a:gd name="T15" fmla="*/ 3 h 20"/>
                  <a:gd name="T16" fmla="*/ 0 w 60"/>
                  <a:gd name="T17" fmla="*/ 2 h 20"/>
                  <a:gd name="T18" fmla="*/ 8 w 60"/>
                  <a:gd name="T19" fmla="*/ 0 h 20"/>
                  <a:gd name="T20" fmla="*/ 17 w 60"/>
                  <a:gd name="T21" fmla="*/ 0 h 20"/>
                  <a:gd name="T22" fmla="*/ 29 w 60"/>
                  <a:gd name="T23" fmla="*/ 1 h 20"/>
                  <a:gd name="T24" fmla="*/ 39 w 60"/>
                  <a:gd name="T25" fmla="*/ 3 h 20"/>
                  <a:gd name="T26" fmla="*/ 49 w 60"/>
                  <a:gd name="T27" fmla="*/ 6 h 20"/>
                  <a:gd name="T28" fmla="*/ 56 w 60"/>
                  <a:gd name="T29" fmla="*/ 10 h 20"/>
                  <a:gd name="T30" fmla="*/ 60 w 60"/>
                  <a:gd name="T31" fmla="*/ 15 h 20"/>
                  <a:gd name="T32" fmla="*/ 60 w 60"/>
                  <a:gd name="T33" fmla="*/ 19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0"/>
                  <a:gd name="T53" fmla="*/ 60 w 6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3" name="Freeform 52">
                <a:extLst>
                  <a:ext uri="{FF2B5EF4-FFF2-40B4-BE49-F238E27FC236}">
                    <a16:creationId xmlns:a16="http://schemas.microsoft.com/office/drawing/2014/main" id="{A9F10F89-BABC-7486-1A49-AC784F7ED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57 w 60"/>
                  <a:gd name="T3" fmla="*/ 19 h 19"/>
                  <a:gd name="T4" fmla="*/ 51 w 60"/>
                  <a:gd name="T5" fmla="*/ 18 h 19"/>
                  <a:gd name="T6" fmla="*/ 42 w 60"/>
                  <a:gd name="T7" fmla="*/ 16 h 19"/>
                  <a:gd name="T8" fmla="*/ 33 w 60"/>
                  <a:gd name="T9" fmla="*/ 14 h 19"/>
                  <a:gd name="T10" fmla="*/ 23 w 60"/>
                  <a:gd name="T11" fmla="*/ 10 h 19"/>
                  <a:gd name="T12" fmla="*/ 14 w 60"/>
                  <a:gd name="T13" fmla="*/ 7 h 19"/>
                  <a:gd name="T14" fmla="*/ 6 w 60"/>
                  <a:gd name="T15" fmla="*/ 4 h 19"/>
                  <a:gd name="T16" fmla="*/ 0 w 60"/>
                  <a:gd name="T17" fmla="*/ 2 h 19"/>
                  <a:gd name="T18" fmla="*/ 8 w 60"/>
                  <a:gd name="T19" fmla="*/ 0 h 19"/>
                  <a:gd name="T20" fmla="*/ 18 w 60"/>
                  <a:gd name="T21" fmla="*/ 0 h 19"/>
                  <a:gd name="T22" fmla="*/ 29 w 60"/>
                  <a:gd name="T23" fmla="*/ 1 h 19"/>
                  <a:gd name="T24" fmla="*/ 39 w 60"/>
                  <a:gd name="T25" fmla="*/ 3 h 19"/>
                  <a:gd name="T26" fmla="*/ 49 w 60"/>
                  <a:gd name="T27" fmla="*/ 6 h 19"/>
                  <a:gd name="T28" fmla="*/ 56 w 60"/>
                  <a:gd name="T29" fmla="*/ 10 h 19"/>
                  <a:gd name="T30" fmla="*/ 60 w 60"/>
                  <a:gd name="T31" fmla="*/ 15 h 19"/>
                  <a:gd name="T32" fmla="*/ 60 w 60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9"/>
                  <a:gd name="T53" fmla="*/ 60 w 6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4" name="Freeform 53">
                <a:extLst>
                  <a:ext uri="{FF2B5EF4-FFF2-40B4-BE49-F238E27FC236}">
                    <a16:creationId xmlns:a16="http://schemas.microsoft.com/office/drawing/2014/main" id="{C289226A-A2BF-53A6-A0DE-1932FCFDB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>
                  <a:gd name="T0" fmla="*/ 4 w 289"/>
                  <a:gd name="T1" fmla="*/ 69 h 80"/>
                  <a:gd name="T2" fmla="*/ 3 w 289"/>
                  <a:gd name="T3" fmla="*/ 72 h 80"/>
                  <a:gd name="T4" fmla="*/ 1 w 289"/>
                  <a:gd name="T5" fmla="*/ 74 h 80"/>
                  <a:gd name="T6" fmla="*/ 1 w 289"/>
                  <a:gd name="T7" fmla="*/ 77 h 80"/>
                  <a:gd name="T8" fmla="*/ 0 w 289"/>
                  <a:gd name="T9" fmla="*/ 80 h 80"/>
                  <a:gd name="T10" fmla="*/ 21 w 289"/>
                  <a:gd name="T11" fmla="*/ 66 h 80"/>
                  <a:gd name="T12" fmla="*/ 42 w 289"/>
                  <a:gd name="T13" fmla="*/ 55 h 80"/>
                  <a:gd name="T14" fmla="*/ 63 w 289"/>
                  <a:gd name="T15" fmla="*/ 46 h 80"/>
                  <a:gd name="T16" fmla="*/ 83 w 289"/>
                  <a:gd name="T17" fmla="*/ 37 h 80"/>
                  <a:gd name="T18" fmla="*/ 103 w 289"/>
                  <a:gd name="T19" fmla="*/ 30 h 80"/>
                  <a:gd name="T20" fmla="*/ 123 w 289"/>
                  <a:gd name="T21" fmla="*/ 24 h 80"/>
                  <a:gd name="T22" fmla="*/ 142 w 289"/>
                  <a:gd name="T23" fmla="*/ 20 h 80"/>
                  <a:gd name="T24" fmla="*/ 160 w 289"/>
                  <a:gd name="T25" fmla="*/ 15 h 80"/>
                  <a:gd name="T26" fmla="*/ 179 w 289"/>
                  <a:gd name="T27" fmla="*/ 13 h 80"/>
                  <a:gd name="T28" fmla="*/ 196 w 289"/>
                  <a:gd name="T29" fmla="*/ 11 h 80"/>
                  <a:gd name="T30" fmla="*/ 213 w 289"/>
                  <a:gd name="T31" fmla="*/ 8 h 80"/>
                  <a:gd name="T32" fmla="*/ 230 w 289"/>
                  <a:gd name="T33" fmla="*/ 7 h 80"/>
                  <a:gd name="T34" fmla="*/ 246 w 289"/>
                  <a:gd name="T35" fmla="*/ 7 h 80"/>
                  <a:gd name="T36" fmla="*/ 261 w 289"/>
                  <a:gd name="T37" fmla="*/ 6 h 80"/>
                  <a:gd name="T38" fmla="*/ 276 w 289"/>
                  <a:gd name="T39" fmla="*/ 6 h 80"/>
                  <a:gd name="T40" fmla="*/ 289 w 289"/>
                  <a:gd name="T41" fmla="*/ 5 h 80"/>
                  <a:gd name="T42" fmla="*/ 280 w 289"/>
                  <a:gd name="T43" fmla="*/ 3 h 80"/>
                  <a:gd name="T44" fmla="*/ 268 w 289"/>
                  <a:gd name="T45" fmla="*/ 1 h 80"/>
                  <a:gd name="T46" fmla="*/ 254 w 289"/>
                  <a:gd name="T47" fmla="*/ 0 h 80"/>
                  <a:gd name="T48" fmla="*/ 237 w 289"/>
                  <a:gd name="T49" fmla="*/ 0 h 80"/>
                  <a:gd name="T50" fmla="*/ 218 w 289"/>
                  <a:gd name="T51" fmla="*/ 0 h 80"/>
                  <a:gd name="T52" fmla="*/ 199 w 289"/>
                  <a:gd name="T53" fmla="*/ 3 h 80"/>
                  <a:gd name="T54" fmla="*/ 177 w 289"/>
                  <a:gd name="T55" fmla="*/ 5 h 80"/>
                  <a:gd name="T56" fmla="*/ 156 w 289"/>
                  <a:gd name="T57" fmla="*/ 8 h 80"/>
                  <a:gd name="T58" fmla="*/ 133 w 289"/>
                  <a:gd name="T59" fmla="*/ 12 h 80"/>
                  <a:gd name="T60" fmla="*/ 111 w 289"/>
                  <a:gd name="T61" fmla="*/ 17 h 80"/>
                  <a:gd name="T62" fmla="*/ 90 w 289"/>
                  <a:gd name="T63" fmla="*/ 23 h 80"/>
                  <a:gd name="T64" fmla="*/ 69 w 289"/>
                  <a:gd name="T65" fmla="*/ 30 h 80"/>
                  <a:gd name="T66" fmla="*/ 50 w 289"/>
                  <a:gd name="T67" fmla="*/ 39 h 80"/>
                  <a:gd name="T68" fmla="*/ 32 w 289"/>
                  <a:gd name="T69" fmla="*/ 48 h 80"/>
                  <a:gd name="T70" fmla="*/ 17 w 289"/>
                  <a:gd name="T71" fmla="*/ 58 h 80"/>
                  <a:gd name="T72" fmla="*/ 4 w 289"/>
                  <a:gd name="T73" fmla="*/ 69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9"/>
                  <a:gd name="T112" fmla="*/ 0 h 80"/>
                  <a:gd name="T113" fmla="*/ 289 w 289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5" name="Freeform 54">
                <a:extLst>
                  <a:ext uri="{FF2B5EF4-FFF2-40B4-BE49-F238E27FC236}">
                    <a16:creationId xmlns:a16="http://schemas.microsoft.com/office/drawing/2014/main" id="{2A29B880-A975-6B16-B9F0-7932315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>
                  <a:gd name="T0" fmla="*/ 43 w 44"/>
                  <a:gd name="T1" fmla="*/ 41 h 41"/>
                  <a:gd name="T2" fmla="*/ 44 w 44"/>
                  <a:gd name="T3" fmla="*/ 38 h 41"/>
                  <a:gd name="T4" fmla="*/ 43 w 44"/>
                  <a:gd name="T5" fmla="*/ 34 h 41"/>
                  <a:gd name="T6" fmla="*/ 40 w 44"/>
                  <a:gd name="T7" fmla="*/ 27 h 41"/>
                  <a:gd name="T8" fmla="*/ 34 w 44"/>
                  <a:gd name="T9" fmla="*/ 20 h 41"/>
                  <a:gd name="T10" fmla="*/ 27 w 44"/>
                  <a:gd name="T11" fmla="*/ 13 h 41"/>
                  <a:gd name="T12" fmla="*/ 19 w 44"/>
                  <a:gd name="T13" fmla="*/ 7 h 41"/>
                  <a:gd name="T14" fmla="*/ 10 w 44"/>
                  <a:gd name="T15" fmla="*/ 2 h 41"/>
                  <a:gd name="T16" fmla="*/ 0 w 44"/>
                  <a:gd name="T17" fmla="*/ 0 h 41"/>
                  <a:gd name="T18" fmla="*/ 6 w 44"/>
                  <a:gd name="T19" fmla="*/ 4 h 41"/>
                  <a:gd name="T20" fmla="*/ 12 w 44"/>
                  <a:gd name="T21" fmla="*/ 10 h 41"/>
                  <a:gd name="T22" fmla="*/ 18 w 44"/>
                  <a:gd name="T23" fmla="*/ 17 h 41"/>
                  <a:gd name="T24" fmla="*/ 24 w 44"/>
                  <a:gd name="T25" fmla="*/ 25 h 41"/>
                  <a:gd name="T26" fmla="*/ 31 w 44"/>
                  <a:gd name="T27" fmla="*/ 32 h 41"/>
                  <a:gd name="T28" fmla="*/ 36 w 44"/>
                  <a:gd name="T29" fmla="*/ 37 h 41"/>
                  <a:gd name="T30" fmla="*/ 40 w 44"/>
                  <a:gd name="T31" fmla="*/ 41 h 41"/>
                  <a:gd name="T32" fmla="*/ 43 w 4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"/>
                  <a:gd name="T53" fmla="*/ 44 w 4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6" name="Freeform 55">
                <a:extLst>
                  <a:ext uri="{FF2B5EF4-FFF2-40B4-BE49-F238E27FC236}">
                    <a16:creationId xmlns:a16="http://schemas.microsoft.com/office/drawing/2014/main" id="{600B5AB4-6798-61E5-0DFC-FA2DE1D99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>
                  <a:gd name="T0" fmla="*/ 57 w 58"/>
                  <a:gd name="T1" fmla="*/ 46 h 46"/>
                  <a:gd name="T2" fmla="*/ 58 w 58"/>
                  <a:gd name="T3" fmla="*/ 43 h 46"/>
                  <a:gd name="T4" fmla="*/ 55 w 58"/>
                  <a:gd name="T5" fmla="*/ 39 h 46"/>
                  <a:gd name="T6" fmla="*/ 50 w 58"/>
                  <a:gd name="T7" fmla="*/ 31 h 46"/>
                  <a:gd name="T8" fmla="*/ 42 w 58"/>
                  <a:gd name="T9" fmla="*/ 23 h 46"/>
                  <a:gd name="T10" fmla="*/ 33 w 58"/>
                  <a:gd name="T11" fmla="*/ 15 h 46"/>
                  <a:gd name="T12" fmla="*/ 21 w 58"/>
                  <a:gd name="T13" fmla="*/ 8 h 46"/>
                  <a:gd name="T14" fmla="*/ 11 w 58"/>
                  <a:gd name="T15" fmla="*/ 2 h 46"/>
                  <a:gd name="T16" fmla="*/ 0 w 58"/>
                  <a:gd name="T17" fmla="*/ 0 h 46"/>
                  <a:gd name="T18" fmla="*/ 5 w 58"/>
                  <a:gd name="T19" fmla="*/ 3 h 46"/>
                  <a:gd name="T20" fmla="*/ 11 w 58"/>
                  <a:gd name="T21" fmla="*/ 10 h 46"/>
                  <a:gd name="T22" fmla="*/ 19 w 58"/>
                  <a:gd name="T23" fmla="*/ 18 h 46"/>
                  <a:gd name="T24" fmla="*/ 28 w 58"/>
                  <a:gd name="T25" fmla="*/ 26 h 46"/>
                  <a:gd name="T26" fmla="*/ 36 w 58"/>
                  <a:gd name="T27" fmla="*/ 35 h 46"/>
                  <a:gd name="T28" fmla="*/ 45 w 58"/>
                  <a:gd name="T29" fmla="*/ 42 h 46"/>
                  <a:gd name="T30" fmla="*/ 52 w 58"/>
                  <a:gd name="T31" fmla="*/ 46 h 46"/>
                  <a:gd name="T32" fmla="*/ 57 w 5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6"/>
                  <a:gd name="T53" fmla="*/ 58 w 5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7" name="Freeform 56">
                <a:extLst>
                  <a:ext uri="{FF2B5EF4-FFF2-40B4-BE49-F238E27FC236}">
                    <a16:creationId xmlns:a16="http://schemas.microsoft.com/office/drawing/2014/main" id="{3C45BD84-534A-6BC8-7C85-0C88594E5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>
                  <a:gd name="T0" fmla="*/ 50 w 51"/>
                  <a:gd name="T1" fmla="*/ 53 h 53"/>
                  <a:gd name="T2" fmla="*/ 51 w 51"/>
                  <a:gd name="T3" fmla="*/ 50 h 53"/>
                  <a:gd name="T4" fmla="*/ 50 w 51"/>
                  <a:gd name="T5" fmla="*/ 43 h 53"/>
                  <a:gd name="T6" fmla="*/ 44 w 51"/>
                  <a:gd name="T7" fmla="*/ 34 h 53"/>
                  <a:gd name="T8" fmla="*/ 37 w 51"/>
                  <a:gd name="T9" fmla="*/ 25 h 53"/>
                  <a:gd name="T10" fmla="*/ 29 w 51"/>
                  <a:gd name="T11" fmla="*/ 16 h 53"/>
                  <a:gd name="T12" fmla="*/ 19 w 51"/>
                  <a:gd name="T13" fmla="*/ 8 h 53"/>
                  <a:gd name="T14" fmla="*/ 10 w 51"/>
                  <a:gd name="T15" fmla="*/ 2 h 53"/>
                  <a:gd name="T16" fmla="*/ 0 w 51"/>
                  <a:gd name="T17" fmla="*/ 0 h 53"/>
                  <a:gd name="T18" fmla="*/ 3 w 51"/>
                  <a:gd name="T19" fmla="*/ 4 h 53"/>
                  <a:gd name="T20" fmla="*/ 9 w 51"/>
                  <a:gd name="T21" fmla="*/ 11 h 53"/>
                  <a:gd name="T22" fmla="*/ 16 w 51"/>
                  <a:gd name="T23" fmla="*/ 20 h 53"/>
                  <a:gd name="T24" fmla="*/ 24 w 51"/>
                  <a:gd name="T25" fmla="*/ 29 h 53"/>
                  <a:gd name="T26" fmla="*/ 32 w 51"/>
                  <a:gd name="T27" fmla="*/ 39 h 53"/>
                  <a:gd name="T28" fmla="*/ 40 w 51"/>
                  <a:gd name="T29" fmla="*/ 47 h 53"/>
                  <a:gd name="T30" fmla="*/ 46 w 51"/>
                  <a:gd name="T31" fmla="*/ 52 h 53"/>
                  <a:gd name="T32" fmla="*/ 50 w 51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3"/>
                  <a:gd name="T53" fmla="*/ 51 w 5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8" name="Freeform 57">
                <a:extLst>
                  <a:ext uri="{FF2B5EF4-FFF2-40B4-BE49-F238E27FC236}">
                    <a16:creationId xmlns:a16="http://schemas.microsoft.com/office/drawing/2014/main" id="{90EB6327-B644-9309-B279-A699D3A7A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>
                  <a:gd name="T0" fmla="*/ 43 w 44"/>
                  <a:gd name="T1" fmla="*/ 50 h 50"/>
                  <a:gd name="T2" fmla="*/ 44 w 44"/>
                  <a:gd name="T3" fmla="*/ 46 h 50"/>
                  <a:gd name="T4" fmla="*/ 42 w 44"/>
                  <a:gd name="T5" fmla="*/ 41 h 50"/>
                  <a:gd name="T6" fmla="*/ 38 w 44"/>
                  <a:gd name="T7" fmla="*/ 33 h 50"/>
                  <a:gd name="T8" fmla="*/ 31 w 44"/>
                  <a:gd name="T9" fmla="*/ 24 h 50"/>
                  <a:gd name="T10" fmla="*/ 24 w 44"/>
                  <a:gd name="T11" fmla="*/ 14 h 50"/>
                  <a:gd name="T12" fmla="*/ 16 w 44"/>
                  <a:gd name="T13" fmla="*/ 7 h 50"/>
                  <a:gd name="T14" fmla="*/ 7 w 44"/>
                  <a:gd name="T15" fmla="*/ 2 h 50"/>
                  <a:gd name="T16" fmla="*/ 0 w 44"/>
                  <a:gd name="T17" fmla="*/ 0 h 50"/>
                  <a:gd name="T18" fmla="*/ 4 w 44"/>
                  <a:gd name="T19" fmla="*/ 4 h 50"/>
                  <a:gd name="T20" fmla="*/ 8 w 44"/>
                  <a:gd name="T21" fmla="*/ 11 h 50"/>
                  <a:gd name="T22" fmla="*/ 14 w 44"/>
                  <a:gd name="T23" fmla="*/ 20 h 50"/>
                  <a:gd name="T24" fmla="*/ 21 w 44"/>
                  <a:gd name="T25" fmla="*/ 29 h 50"/>
                  <a:gd name="T26" fmla="*/ 26 w 44"/>
                  <a:gd name="T27" fmla="*/ 38 h 50"/>
                  <a:gd name="T28" fmla="*/ 33 w 44"/>
                  <a:gd name="T29" fmla="*/ 45 h 50"/>
                  <a:gd name="T30" fmla="*/ 39 w 44"/>
                  <a:gd name="T31" fmla="*/ 50 h 50"/>
                  <a:gd name="T32" fmla="*/ 43 w 44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0"/>
                  <a:gd name="T53" fmla="*/ 44 w 44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29" name="Freeform 58">
                <a:extLst>
                  <a:ext uri="{FF2B5EF4-FFF2-40B4-BE49-F238E27FC236}">
                    <a16:creationId xmlns:a16="http://schemas.microsoft.com/office/drawing/2014/main" id="{279EB197-6EC2-7596-AA1B-EE50FE930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>
                  <a:gd name="T0" fmla="*/ 29 w 32"/>
                  <a:gd name="T1" fmla="*/ 45 h 45"/>
                  <a:gd name="T2" fmla="*/ 32 w 32"/>
                  <a:gd name="T3" fmla="*/ 43 h 45"/>
                  <a:gd name="T4" fmla="*/ 32 w 32"/>
                  <a:gd name="T5" fmla="*/ 37 h 45"/>
                  <a:gd name="T6" fmla="*/ 30 w 32"/>
                  <a:gd name="T7" fmla="*/ 30 h 45"/>
                  <a:gd name="T8" fmla="*/ 27 w 32"/>
                  <a:gd name="T9" fmla="*/ 22 h 45"/>
                  <a:gd name="T10" fmla="*/ 22 w 32"/>
                  <a:gd name="T11" fmla="*/ 16 h 45"/>
                  <a:gd name="T12" fmla="*/ 17 w 32"/>
                  <a:gd name="T13" fmla="*/ 9 h 45"/>
                  <a:gd name="T14" fmla="*/ 9 w 32"/>
                  <a:gd name="T15" fmla="*/ 3 h 45"/>
                  <a:gd name="T16" fmla="*/ 0 w 32"/>
                  <a:gd name="T17" fmla="*/ 0 h 45"/>
                  <a:gd name="T18" fmla="*/ 7 w 32"/>
                  <a:gd name="T19" fmla="*/ 11 h 45"/>
                  <a:gd name="T20" fmla="*/ 15 w 32"/>
                  <a:gd name="T21" fmla="*/ 27 h 45"/>
                  <a:gd name="T22" fmla="*/ 22 w 32"/>
                  <a:gd name="T23" fmla="*/ 40 h 45"/>
                  <a:gd name="T24" fmla="*/ 29 w 32"/>
                  <a:gd name="T25" fmla="*/ 45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45"/>
                  <a:gd name="T41" fmla="*/ 32 w 32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0" name="Freeform 59">
                <a:extLst>
                  <a:ext uri="{FF2B5EF4-FFF2-40B4-BE49-F238E27FC236}">
                    <a16:creationId xmlns:a16="http://schemas.microsoft.com/office/drawing/2014/main" id="{4F66DE19-B784-4ABC-E25F-7533C454A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>
                  <a:gd name="T0" fmla="*/ 22 w 25"/>
                  <a:gd name="T1" fmla="*/ 34 h 34"/>
                  <a:gd name="T2" fmla="*/ 25 w 25"/>
                  <a:gd name="T3" fmla="*/ 27 h 34"/>
                  <a:gd name="T4" fmla="*/ 19 w 25"/>
                  <a:gd name="T5" fmla="*/ 15 h 34"/>
                  <a:gd name="T6" fmla="*/ 9 w 25"/>
                  <a:gd name="T7" fmla="*/ 5 h 34"/>
                  <a:gd name="T8" fmla="*/ 0 w 25"/>
                  <a:gd name="T9" fmla="*/ 0 h 34"/>
                  <a:gd name="T10" fmla="*/ 4 w 25"/>
                  <a:gd name="T11" fmla="*/ 8 h 34"/>
                  <a:gd name="T12" fmla="*/ 10 w 25"/>
                  <a:gd name="T13" fmla="*/ 19 h 34"/>
                  <a:gd name="T14" fmla="*/ 17 w 25"/>
                  <a:gd name="T15" fmla="*/ 30 h 34"/>
                  <a:gd name="T16" fmla="*/ 22 w 25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4"/>
                  <a:gd name="T29" fmla="*/ 25 w 2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1" name="Freeform 60">
                <a:extLst>
                  <a:ext uri="{FF2B5EF4-FFF2-40B4-BE49-F238E27FC236}">
                    <a16:creationId xmlns:a16="http://schemas.microsoft.com/office/drawing/2014/main" id="{877CB861-C6A9-762F-4845-70CC5B05A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>
                  <a:gd name="T0" fmla="*/ 17 w 18"/>
                  <a:gd name="T1" fmla="*/ 23 h 24"/>
                  <a:gd name="T2" fmla="*/ 18 w 18"/>
                  <a:gd name="T3" fmla="*/ 16 h 24"/>
                  <a:gd name="T4" fmla="*/ 15 w 18"/>
                  <a:gd name="T5" fmla="*/ 7 h 24"/>
                  <a:gd name="T6" fmla="*/ 9 w 18"/>
                  <a:gd name="T7" fmla="*/ 0 h 24"/>
                  <a:gd name="T8" fmla="*/ 0 w 18"/>
                  <a:gd name="T9" fmla="*/ 1 h 24"/>
                  <a:gd name="T10" fmla="*/ 7 w 18"/>
                  <a:gd name="T11" fmla="*/ 6 h 24"/>
                  <a:gd name="T12" fmla="*/ 11 w 18"/>
                  <a:gd name="T13" fmla="*/ 15 h 24"/>
                  <a:gd name="T14" fmla="*/ 14 w 18"/>
                  <a:gd name="T15" fmla="*/ 24 h 24"/>
                  <a:gd name="T16" fmla="*/ 17 w 18"/>
                  <a:gd name="T17" fmla="*/ 23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4"/>
                  <a:gd name="T29" fmla="*/ 18 w 18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2" name="Freeform 61">
                <a:extLst>
                  <a:ext uri="{FF2B5EF4-FFF2-40B4-BE49-F238E27FC236}">
                    <a16:creationId xmlns:a16="http://schemas.microsoft.com/office/drawing/2014/main" id="{B950EFAD-C1A3-3E5A-B93D-CD196210A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>
                  <a:gd name="T0" fmla="*/ 50 w 51"/>
                  <a:gd name="T1" fmla="*/ 44 h 44"/>
                  <a:gd name="T2" fmla="*/ 51 w 51"/>
                  <a:gd name="T3" fmla="*/ 41 h 44"/>
                  <a:gd name="T4" fmla="*/ 50 w 51"/>
                  <a:gd name="T5" fmla="*/ 36 h 44"/>
                  <a:gd name="T6" fmla="*/ 45 w 51"/>
                  <a:gd name="T7" fmla="*/ 29 h 44"/>
                  <a:gd name="T8" fmla="*/ 38 w 51"/>
                  <a:gd name="T9" fmla="*/ 21 h 44"/>
                  <a:gd name="T10" fmla="*/ 30 w 51"/>
                  <a:gd name="T11" fmla="*/ 15 h 44"/>
                  <a:gd name="T12" fmla="*/ 21 w 51"/>
                  <a:gd name="T13" fmla="*/ 8 h 44"/>
                  <a:gd name="T14" fmla="*/ 10 w 51"/>
                  <a:gd name="T15" fmla="*/ 2 h 44"/>
                  <a:gd name="T16" fmla="*/ 0 w 51"/>
                  <a:gd name="T17" fmla="*/ 0 h 44"/>
                  <a:gd name="T18" fmla="*/ 4 w 51"/>
                  <a:gd name="T19" fmla="*/ 3 h 44"/>
                  <a:gd name="T20" fmla="*/ 10 w 51"/>
                  <a:gd name="T21" fmla="*/ 9 h 44"/>
                  <a:gd name="T22" fmla="*/ 17 w 51"/>
                  <a:gd name="T23" fmla="*/ 17 h 44"/>
                  <a:gd name="T24" fmla="*/ 25 w 51"/>
                  <a:gd name="T25" fmla="*/ 25 h 44"/>
                  <a:gd name="T26" fmla="*/ 33 w 51"/>
                  <a:gd name="T27" fmla="*/ 33 h 44"/>
                  <a:gd name="T28" fmla="*/ 40 w 51"/>
                  <a:gd name="T29" fmla="*/ 40 h 44"/>
                  <a:gd name="T30" fmla="*/ 45 w 51"/>
                  <a:gd name="T31" fmla="*/ 44 h 44"/>
                  <a:gd name="T32" fmla="*/ 50 w 51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44"/>
                  <a:gd name="T53" fmla="*/ 51 w 5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3" name="Freeform 62">
                <a:extLst>
                  <a:ext uri="{FF2B5EF4-FFF2-40B4-BE49-F238E27FC236}">
                    <a16:creationId xmlns:a16="http://schemas.microsoft.com/office/drawing/2014/main" id="{71A954A2-074C-6090-D0AB-EC8B2CD2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>
                  <a:gd name="T0" fmla="*/ 39 w 40"/>
                  <a:gd name="T1" fmla="*/ 35 h 35"/>
                  <a:gd name="T2" fmla="*/ 40 w 40"/>
                  <a:gd name="T3" fmla="*/ 32 h 35"/>
                  <a:gd name="T4" fmla="*/ 40 w 40"/>
                  <a:gd name="T5" fmla="*/ 29 h 35"/>
                  <a:gd name="T6" fmla="*/ 36 w 40"/>
                  <a:gd name="T7" fmla="*/ 23 h 35"/>
                  <a:gd name="T8" fmla="*/ 33 w 40"/>
                  <a:gd name="T9" fmla="*/ 18 h 35"/>
                  <a:gd name="T10" fmla="*/ 26 w 40"/>
                  <a:gd name="T11" fmla="*/ 12 h 35"/>
                  <a:gd name="T12" fmla="*/ 19 w 40"/>
                  <a:gd name="T13" fmla="*/ 6 h 35"/>
                  <a:gd name="T14" fmla="*/ 10 w 40"/>
                  <a:gd name="T15" fmla="*/ 2 h 35"/>
                  <a:gd name="T16" fmla="*/ 0 w 40"/>
                  <a:gd name="T17" fmla="*/ 0 h 35"/>
                  <a:gd name="T18" fmla="*/ 5 w 40"/>
                  <a:gd name="T19" fmla="*/ 4 h 35"/>
                  <a:gd name="T20" fmla="*/ 10 w 40"/>
                  <a:gd name="T21" fmla="*/ 10 h 35"/>
                  <a:gd name="T22" fmla="*/ 16 w 40"/>
                  <a:gd name="T23" fmla="*/ 15 h 35"/>
                  <a:gd name="T24" fmla="*/ 22 w 40"/>
                  <a:gd name="T25" fmla="*/ 22 h 35"/>
                  <a:gd name="T26" fmla="*/ 27 w 40"/>
                  <a:gd name="T27" fmla="*/ 28 h 35"/>
                  <a:gd name="T28" fmla="*/ 32 w 40"/>
                  <a:gd name="T29" fmla="*/ 32 h 35"/>
                  <a:gd name="T30" fmla="*/ 36 w 40"/>
                  <a:gd name="T31" fmla="*/ 35 h 35"/>
                  <a:gd name="T32" fmla="*/ 39 w 40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4" name="Freeform 63">
                <a:extLst>
                  <a:ext uri="{FF2B5EF4-FFF2-40B4-BE49-F238E27FC236}">
                    <a16:creationId xmlns:a16="http://schemas.microsoft.com/office/drawing/2014/main" id="{FDA25554-CC9C-2190-51F2-CFE2D35EA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>
                  <a:gd name="T0" fmla="*/ 43 w 44"/>
                  <a:gd name="T1" fmla="*/ 49 h 49"/>
                  <a:gd name="T2" fmla="*/ 44 w 44"/>
                  <a:gd name="T3" fmla="*/ 46 h 49"/>
                  <a:gd name="T4" fmla="*/ 42 w 44"/>
                  <a:gd name="T5" fmla="*/ 40 h 49"/>
                  <a:gd name="T6" fmla="*/ 37 w 44"/>
                  <a:gd name="T7" fmla="*/ 33 h 49"/>
                  <a:gd name="T8" fmla="*/ 30 w 44"/>
                  <a:gd name="T9" fmla="*/ 24 h 49"/>
                  <a:gd name="T10" fmla="*/ 23 w 44"/>
                  <a:gd name="T11" fmla="*/ 15 h 49"/>
                  <a:gd name="T12" fmla="*/ 15 w 44"/>
                  <a:gd name="T13" fmla="*/ 7 h 49"/>
                  <a:gd name="T14" fmla="*/ 6 w 44"/>
                  <a:gd name="T15" fmla="*/ 2 h 49"/>
                  <a:gd name="T16" fmla="*/ 0 w 44"/>
                  <a:gd name="T17" fmla="*/ 0 h 49"/>
                  <a:gd name="T18" fmla="*/ 3 w 44"/>
                  <a:gd name="T19" fmla="*/ 4 h 49"/>
                  <a:gd name="T20" fmla="*/ 8 w 44"/>
                  <a:gd name="T21" fmla="*/ 11 h 49"/>
                  <a:gd name="T22" fmla="*/ 13 w 44"/>
                  <a:gd name="T23" fmla="*/ 20 h 49"/>
                  <a:gd name="T24" fmla="*/ 20 w 44"/>
                  <a:gd name="T25" fmla="*/ 29 h 49"/>
                  <a:gd name="T26" fmla="*/ 26 w 44"/>
                  <a:gd name="T27" fmla="*/ 37 h 49"/>
                  <a:gd name="T28" fmla="*/ 32 w 44"/>
                  <a:gd name="T29" fmla="*/ 44 h 49"/>
                  <a:gd name="T30" fmla="*/ 38 w 44"/>
                  <a:gd name="T31" fmla="*/ 49 h 49"/>
                  <a:gd name="T32" fmla="*/ 43 w 4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9"/>
                  <a:gd name="T53" fmla="*/ 44 w 4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5" name="Freeform 64">
                <a:extLst>
                  <a:ext uri="{FF2B5EF4-FFF2-40B4-BE49-F238E27FC236}">
                    <a16:creationId xmlns:a16="http://schemas.microsoft.com/office/drawing/2014/main" id="{4E1BBCD3-9C3A-54BC-719D-4A41FE137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>
                  <a:gd name="T0" fmla="*/ 31 w 33"/>
                  <a:gd name="T1" fmla="*/ 41 h 41"/>
                  <a:gd name="T2" fmla="*/ 33 w 33"/>
                  <a:gd name="T3" fmla="*/ 38 h 41"/>
                  <a:gd name="T4" fmla="*/ 32 w 33"/>
                  <a:gd name="T5" fmla="*/ 33 h 41"/>
                  <a:gd name="T6" fmla="*/ 28 w 33"/>
                  <a:gd name="T7" fmla="*/ 26 h 41"/>
                  <a:gd name="T8" fmla="*/ 23 w 33"/>
                  <a:gd name="T9" fmla="*/ 18 h 41"/>
                  <a:gd name="T10" fmla="*/ 17 w 33"/>
                  <a:gd name="T11" fmla="*/ 11 h 41"/>
                  <a:gd name="T12" fmla="*/ 11 w 33"/>
                  <a:gd name="T13" fmla="*/ 5 h 41"/>
                  <a:gd name="T14" fmla="*/ 5 w 33"/>
                  <a:gd name="T15" fmla="*/ 1 h 41"/>
                  <a:gd name="T16" fmla="*/ 0 w 33"/>
                  <a:gd name="T17" fmla="*/ 0 h 41"/>
                  <a:gd name="T18" fmla="*/ 6 w 33"/>
                  <a:gd name="T19" fmla="*/ 9 h 41"/>
                  <a:gd name="T20" fmla="*/ 14 w 33"/>
                  <a:gd name="T21" fmla="*/ 22 h 41"/>
                  <a:gd name="T22" fmla="*/ 23 w 33"/>
                  <a:gd name="T23" fmla="*/ 35 h 41"/>
                  <a:gd name="T24" fmla="*/ 31 w 33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41"/>
                  <a:gd name="T41" fmla="*/ 33 w 33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6" name="Freeform 65">
                <a:extLst>
                  <a:ext uri="{FF2B5EF4-FFF2-40B4-BE49-F238E27FC236}">
                    <a16:creationId xmlns:a16="http://schemas.microsoft.com/office/drawing/2014/main" id="{C7C4BA5B-E79C-A1BE-251F-2641667DD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>
                  <a:gd name="T0" fmla="*/ 0 w 45"/>
                  <a:gd name="T1" fmla="*/ 6 h 7"/>
                  <a:gd name="T2" fmla="*/ 4 w 45"/>
                  <a:gd name="T3" fmla="*/ 6 h 7"/>
                  <a:gd name="T4" fmla="*/ 9 w 45"/>
                  <a:gd name="T5" fmla="*/ 5 h 7"/>
                  <a:gd name="T6" fmla="*/ 16 w 45"/>
                  <a:gd name="T7" fmla="*/ 4 h 7"/>
                  <a:gd name="T8" fmla="*/ 24 w 45"/>
                  <a:gd name="T9" fmla="*/ 2 h 7"/>
                  <a:gd name="T10" fmla="*/ 32 w 45"/>
                  <a:gd name="T11" fmla="*/ 1 h 7"/>
                  <a:gd name="T12" fmla="*/ 39 w 45"/>
                  <a:gd name="T13" fmla="*/ 0 h 7"/>
                  <a:gd name="T14" fmla="*/ 43 w 45"/>
                  <a:gd name="T15" fmla="*/ 0 h 7"/>
                  <a:gd name="T16" fmla="*/ 45 w 45"/>
                  <a:gd name="T17" fmla="*/ 2 h 7"/>
                  <a:gd name="T18" fmla="*/ 43 w 45"/>
                  <a:gd name="T19" fmla="*/ 5 h 7"/>
                  <a:gd name="T20" fmla="*/ 39 w 45"/>
                  <a:gd name="T21" fmla="*/ 7 h 7"/>
                  <a:gd name="T22" fmla="*/ 33 w 45"/>
                  <a:gd name="T23" fmla="*/ 7 h 7"/>
                  <a:gd name="T24" fmla="*/ 26 w 45"/>
                  <a:gd name="T25" fmla="*/ 7 h 7"/>
                  <a:gd name="T26" fmla="*/ 19 w 45"/>
                  <a:gd name="T27" fmla="*/ 7 h 7"/>
                  <a:gd name="T28" fmla="*/ 11 w 45"/>
                  <a:gd name="T29" fmla="*/ 7 h 7"/>
                  <a:gd name="T30" fmla="*/ 5 w 45"/>
                  <a:gd name="T31" fmla="*/ 6 h 7"/>
                  <a:gd name="T32" fmla="*/ 0 w 45"/>
                  <a:gd name="T33" fmla="*/ 6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"/>
                  <a:gd name="T53" fmla="*/ 45 w 45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7" name="Freeform 66">
                <a:extLst>
                  <a:ext uri="{FF2B5EF4-FFF2-40B4-BE49-F238E27FC236}">
                    <a16:creationId xmlns:a16="http://schemas.microsoft.com/office/drawing/2014/main" id="{2C9DB399-B2B0-9E2A-3168-E2DF11CA2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>
                  <a:gd name="T0" fmla="*/ 0 w 59"/>
                  <a:gd name="T1" fmla="*/ 53 h 53"/>
                  <a:gd name="T2" fmla="*/ 7 w 59"/>
                  <a:gd name="T3" fmla="*/ 49 h 53"/>
                  <a:gd name="T4" fmla="*/ 16 w 59"/>
                  <a:gd name="T5" fmla="*/ 43 h 53"/>
                  <a:gd name="T6" fmla="*/ 28 w 59"/>
                  <a:gd name="T7" fmla="*/ 35 h 53"/>
                  <a:gd name="T8" fmla="*/ 39 w 59"/>
                  <a:gd name="T9" fmla="*/ 26 h 53"/>
                  <a:gd name="T10" fmla="*/ 48 w 59"/>
                  <a:gd name="T11" fmla="*/ 18 h 53"/>
                  <a:gd name="T12" fmla="*/ 56 w 59"/>
                  <a:gd name="T13" fmla="*/ 10 h 53"/>
                  <a:gd name="T14" fmla="*/ 59 w 59"/>
                  <a:gd name="T15" fmla="*/ 3 h 53"/>
                  <a:gd name="T16" fmla="*/ 58 w 59"/>
                  <a:gd name="T17" fmla="*/ 0 h 53"/>
                  <a:gd name="T18" fmla="*/ 54 w 59"/>
                  <a:gd name="T19" fmla="*/ 0 h 53"/>
                  <a:gd name="T20" fmla="*/ 47 w 59"/>
                  <a:gd name="T21" fmla="*/ 4 h 53"/>
                  <a:gd name="T22" fmla="*/ 39 w 59"/>
                  <a:gd name="T23" fmla="*/ 11 h 53"/>
                  <a:gd name="T24" fmla="*/ 31 w 59"/>
                  <a:gd name="T25" fmla="*/ 21 h 53"/>
                  <a:gd name="T26" fmla="*/ 22 w 59"/>
                  <a:gd name="T27" fmla="*/ 30 h 53"/>
                  <a:gd name="T28" fmla="*/ 14 w 59"/>
                  <a:gd name="T29" fmla="*/ 40 h 53"/>
                  <a:gd name="T30" fmla="*/ 6 w 59"/>
                  <a:gd name="T31" fmla="*/ 48 h 53"/>
                  <a:gd name="T32" fmla="*/ 0 w 59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8" name="Freeform 67">
                <a:extLst>
                  <a:ext uri="{FF2B5EF4-FFF2-40B4-BE49-F238E27FC236}">
                    <a16:creationId xmlns:a16="http://schemas.microsoft.com/office/drawing/2014/main" id="{C1C35D19-BD43-4183-9FCC-6C2C44A0C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>
                  <a:gd name="T0" fmla="*/ 0 w 53"/>
                  <a:gd name="T1" fmla="*/ 55 h 55"/>
                  <a:gd name="T2" fmla="*/ 7 w 53"/>
                  <a:gd name="T3" fmla="*/ 50 h 55"/>
                  <a:gd name="T4" fmla="*/ 16 w 53"/>
                  <a:gd name="T5" fmla="*/ 43 h 55"/>
                  <a:gd name="T6" fmla="*/ 25 w 53"/>
                  <a:gd name="T7" fmla="*/ 35 h 55"/>
                  <a:gd name="T8" fmla="*/ 35 w 53"/>
                  <a:gd name="T9" fmla="*/ 24 h 55"/>
                  <a:gd name="T10" fmla="*/ 44 w 53"/>
                  <a:gd name="T11" fmla="*/ 15 h 55"/>
                  <a:gd name="T12" fmla="*/ 51 w 53"/>
                  <a:gd name="T13" fmla="*/ 7 h 55"/>
                  <a:gd name="T14" fmla="*/ 53 w 53"/>
                  <a:gd name="T15" fmla="*/ 2 h 55"/>
                  <a:gd name="T16" fmla="*/ 52 w 53"/>
                  <a:gd name="T17" fmla="*/ 0 h 55"/>
                  <a:gd name="T18" fmla="*/ 46 w 53"/>
                  <a:gd name="T19" fmla="*/ 2 h 55"/>
                  <a:gd name="T20" fmla="*/ 40 w 53"/>
                  <a:gd name="T21" fmla="*/ 7 h 55"/>
                  <a:gd name="T22" fmla="*/ 33 w 53"/>
                  <a:gd name="T23" fmla="*/ 15 h 55"/>
                  <a:gd name="T24" fmla="*/ 25 w 53"/>
                  <a:gd name="T25" fmla="*/ 26 h 55"/>
                  <a:gd name="T26" fmla="*/ 17 w 53"/>
                  <a:gd name="T27" fmla="*/ 35 h 55"/>
                  <a:gd name="T28" fmla="*/ 10 w 53"/>
                  <a:gd name="T29" fmla="*/ 45 h 55"/>
                  <a:gd name="T30" fmla="*/ 4 w 53"/>
                  <a:gd name="T31" fmla="*/ 52 h 55"/>
                  <a:gd name="T32" fmla="*/ 0 w 53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55"/>
                  <a:gd name="T53" fmla="*/ 53 w 5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39" name="Freeform 68">
                <a:extLst>
                  <a:ext uri="{FF2B5EF4-FFF2-40B4-BE49-F238E27FC236}">
                    <a16:creationId xmlns:a16="http://schemas.microsoft.com/office/drawing/2014/main" id="{DC85E2F9-63A9-61CA-3440-7C8AD945D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>
                  <a:gd name="T0" fmla="*/ 0 w 46"/>
                  <a:gd name="T1" fmla="*/ 59 h 59"/>
                  <a:gd name="T2" fmla="*/ 7 w 46"/>
                  <a:gd name="T3" fmla="*/ 54 h 59"/>
                  <a:gd name="T4" fmla="*/ 16 w 46"/>
                  <a:gd name="T5" fmla="*/ 46 h 59"/>
                  <a:gd name="T6" fmla="*/ 25 w 46"/>
                  <a:gd name="T7" fmla="*/ 35 h 59"/>
                  <a:gd name="T8" fmla="*/ 33 w 46"/>
                  <a:gd name="T9" fmla="*/ 26 h 59"/>
                  <a:gd name="T10" fmla="*/ 40 w 46"/>
                  <a:gd name="T11" fmla="*/ 16 h 59"/>
                  <a:gd name="T12" fmla="*/ 45 w 46"/>
                  <a:gd name="T13" fmla="*/ 8 h 59"/>
                  <a:gd name="T14" fmla="*/ 46 w 46"/>
                  <a:gd name="T15" fmla="*/ 3 h 59"/>
                  <a:gd name="T16" fmla="*/ 45 w 46"/>
                  <a:gd name="T17" fmla="*/ 0 h 59"/>
                  <a:gd name="T18" fmla="*/ 41 w 46"/>
                  <a:gd name="T19" fmla="*/ 3 h 59"/>
                  <a:gd name="T20" fmla="*/ 35 w 46"/>
                  <a:gd name="T21" fmla="*/ 8 h 59"/>
                  <a:gd name="T22" fmla="*/ 29 w 46"/>
                  <a:gd name="T23" fmla="*/ 16 h 59"/>
                  <a:gd name="T24" fmla="*/ 23 w 46"/>
                  <a:gd name="T25" fmla="*/ 26 h 59"/>
                  <a:gd name="T26" fmla="*/ 17 w 46"/>
                  <a:gd name="T27" fmla="*/ 38 h 59"/>
                  <a:gd name="T28" fmla="*/ 10 w 46"/>
                  <a:gd name="T29" fmla="*/ 47 h 59"/>
                  <a:gd name="T30" fmla="*/ 5 w 46"/>
                  <a:gd name="T31" fmla="*/ 55 h 59"/>
                  <a:gd name="T32" fmla="*/ 0 w 46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9"/>
                  <a:gd name="T53" fmla="*/ 46 w 46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0" name="Freeform 69">
                <a:extLst>
                  <a:ext uri="{FF2B5EF4-FFF2-40B4-BE49-F238E27FC236}">
                    <a16:creationId xmlns:a16="http://schemas.microsoft.com/office/drawing/2014/main" id="{5814F132-5849-4A2B-CB42-02743C96A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>
                  <a:gd name="T0" fmla="*/ 0 w 35"/>
                  <a:gd name="T1" fmla="*/ 54 h 54"/>
                  <a:gd name="T2" fmla="*/ 6 w 35"/>
                  <a:gd name="T3" fmla="*/ 49 h 54"/>
                  <a:gd name="T4" fmla="*/ 13 w 35"/>
                  <a:gd name="T5" fmla="*/ 41 h 54"/>
                  <a:gd name="T6" fmla="*/ 19 w 35"/>
                  <a:gd name="T7" fmla="*/ 32 h 54"/>
                  <a:gd name="T8" fmla="*/ 26 w 35"/>
                  <a:gd name="T9" fmla="*/ 23 h 54"/>
                  <a:gd name="T10" fmla="*/ 32 w 35"/>
                  <a:gd name="T11" fmla="*/ 14 h 54"/>
                  <a:gd name="T12" fmla="*/ 35 w 35"/>
                  <a:gd name="T13" fmla="*/ 6 h 54"/>
                  <a:gd name="T14" fmla="*/ 35 w 35"/>
                  <a:gd name="T15" fmla="*/ 2 h 54"/>
                  <a:gd name="T16" fmla="*/ 32 w 35"/>
                  <a:gd name="T17" fmla="*/ 0 h 54"/>
                  <a:gd name="T18" fmla="*/ 22 w 35"/>
                  <a:gd name="T19" fmla="*/ 7 h 54"/>
                  <a:gd name="T20" fmla="*/ 15 w 35"/>
                  <a:gd name="T21" fmla="*/ 23 h 54"/>
                  <a:gd name="T22" fmla="*/ 7 w 35"/>
                  <a:gd name="T23" fmla="*/ 41 h 54"/>
                  <a:gd name="T24" fmla="*/ 0 w 35"/>
                  <a:gd name="T25" fmla="*/ 54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4"/>
                  <a:gd name="T41" fmla="*/ 35 w 35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1" name="Freeform 70">
                <a:extLst>
                  <a:ext uri="{FF2B5EF4-FFF2-40B4-BE49-F238E27FC236}">
                    <a16:creationId xmlns:a16="http://schemas.microsoft.com/office/drawing/2014/main" id="{AD3E16B4-B29C-F2A5-A190-E0310BFC3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>
                  <a:gd name="T0" fmla="*/ 0 w 32"/>
                  <a:gd name="T1" fmla="*/ 52 h 52"/>
                  <a:gd name="T2" fmla="*/ 4 w 32"/>
                  <a:gd name="T3" fmla="*/ 48 h 52"/>
                  <a:gd name="T4" fmla="*/ 10 w 32"/>
                  <a:gd name="T5" fmla="*/ 40 h 52"/>
                  <a:gd name="T6" fmla="*/ 16 w 32"/>
                  <a:gd name="T7" fmla="*/ 31 h 52"/>
                  <a:gd name="T8" fmla="*/ 23 w 32"/>
                  <a:gd name="T9" fmla="*/ 21 h 52"/>
                  <a:gd name="T10" fmla="*/ 27 w 32"/>
                  <a:gd name="T11" fmla="*/ 13 h 52"/>
                  <a:gd name="T12" fmla="*/ 30 w 32"/>
                  <a:gd name="T13" fmla="*/ 5 h 52"/>
                  <a:gd name="T14" fmla="*/ 32 w 32"/>
                  <a:gd name="T15" fmla="*/ 0 h 52"/>
                  <a:gd name="T16" fmla="*/ 28 w 32"/>
                  <a:gd name="T17" fmla="*/ 0 h 52"/>
                  <a:gd name="T18" fmla="*/ 18 w 32"/>
                  <a:gd name="T19" fmla="*/ 9 h 52"/>
                  <a:gd name="T20" fmla="*/ 10 w 32"/>
                  <a:gd name="T21" fmla="*/ 25 h 52"/>
                  <a:gd name="T22" fmla="*/ 4 w 32"/>
                  <a:gd name="T23" fmla="*/ 42 h 52"/>
                  <a:gd name="T24" fmla="*/ 0 w 32"/>
                  <a:gd name="T25" fmla="*/ 52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2"/>
                  <a:gd name="T41" fmla="*/ 32 w 32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2" name="Freeform 71">
                <a:extLst>
                  <a:ext uri="{FF2B5EF4-FFF2-40B4-BE49-F238E27FC236}">
                    <a16:creationId xmlns:a16="http://schemas.microsoft.com/office/drawing/2014/main" id="{A31B77A2-3CBD-D5E2-061D-5E23FC491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>
                  <a:gd name="T0" fmla="*/ 0 w 16"/>
                  <a:gd name="T1" fmla="*/ 45 h 45"/>
                  <a:gd name="T2" fmla="*/ 8 w 16"/>
                  <a:gd name="T3" fmla="*/ 33 h 45"/>
                  <a:gd name="T4" fmla="*/ 13 w 16"/>
                  <a:gd name="T5" fmla="*/ 17 h 45"/>
                  <a:gd name="T6" fmla="*/ 16 w 16"/>
                  <a:gd name="T7" fmla="*/ 4 h 45"/>
                  <a:gd name="T8" fmla="*/ 10 w 16"/>
                  <a:gd name="T9" fmla="*/ 0 h 45"/>
                  <a:gd name="T10" fmla="*/ 3 w 16"/>
                  <a:gd name="T11" fmla="*/ 7 h 45"/>
                  <a:gd name="T12" fmla="*/ 2 w 16"/>
                  <a:gd name="T13" fmla="*/ 19 h 45"/>
                  <a:gd name="T14" fmla="*/ 2 w 16"/>
                  <a:gd name="T15" fmla="*/ 34 h 45"/>
                  <a:gd name="T16" fmla="*/ 0 w 16"/>
                  <a:gd name="T17" fmla="*/ 45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5"/>
                  <a:gd name="T29" fmla="*/ 16 w 1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3" name="Freeform 72">
                <a:extLst>
                  <a:ext uri="{FF2B5EF4-FFF2-40B4-BE49-F238E27FC236}">
                    <a16:creationId xmlns:a16="http://schemas.microsoft.com/office/drawing/2014/main" id="{C6EA97A6-8C2D-FB63-289B-560A4FB3E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>
                  <a:gd name="T0" fmla="*/ 2 w 9"/>
                  <a:gd name="T1" fmla="*/ 40 h 40"/>
                  <a:gd name="T2" fmla="*/ 6 w 9"/>
                  <a:gd name="T3" fmla="*/ 30 h 40"/>
                  <a:gd name="T4" fmla="*/ 9 w 9"/>
                  <a:gd name="T5" fmla="*/ 16 h 40"/>
                  <a:gd name="T6" fmla="*/ 9 w 9"/>
                  <a:gd name="T7" fmla="*/ 4 h 40"/>
                  <a:gd name="T8" fmla="*/ 5 w 9"/>
                  <a:gd name="T9" fmla="*/ 0 h 40"/>
                  <a:gd name="T10" fmla="*/ 0 w 9"/>
                  <a:gd name="T11" fmla="*/ 6 h 40"/>
                  <a:gd name="T12" fmla="*/ 1 w 9"/>
                  <a:gd name="T13" fmla="*/ 16 h 40"/>
                  <a:gd name="T14" fmla="*/ 2 w 9"/>
                  <a:gd name="T15" fmla="*/ 29 h 40"/>
                  <a:gd name="T16" fmla="*/ 2 w 9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0"/>
                  <a:gd name="T29" fmla="*/ 9 w 9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4" name="Freeform 73">
                <a:extLst>
                  <a:ext uri="{FF2B5EF4-FFF2-40B4-BE49-F238E27FC236}">
                    <a16:creationId xmlns:a16="http://schemas.microsoft.com/office/drawing/2014/main" id="{770033CC-819C-B5E8-3691-30320F325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>
                  <a:gd name="T0" fmla="*/ 8 w 12"/>
                  <a:gd name="T1" fmla="*/ 39 h 39"/>
                  <a:gd name="T2" fmla="*/ 11 w 12"/>
                  <a:gd name="T3" fmla="*/ 30 h 39"/>
                  <a:gd name="T4" fmla="*/ 12 w 12"/>
                  <a:gd name="T5" fmla="*/ 17 h 39"/>
                  <a:gd name="T6" fmla="*/ 9 w 12"/>
                  <a:gd name="T7" fmla="*/ 5 h 39"/>
                  <a:gd name="T8" fmla="*/ 4 w 12"/>
                  <a:gd name="T9" fmla="*/ 0 h 39"/>
                  <a:gd name="T10" fmla="*/ 0 w 12"/>
                  <a:gd name="T11" fmla="*/ 5 h 39"/>
                  <a:gd name="T12" fmla="*/ 3 w 12"/>
                  <a:gd name="T13" fmla="*/ 14 h 39"/>
                  <a:gd name="T14" fmla="*/ 6 w 12"/>
                  <a:gd name="T15" fmla="*/ 26 h 39"/>
                  <a:gd name="T16" fmla="*/ 8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5" name="Freeform 74">
                <a:extLst>
                  <a:ext uri="{FF2B5EF4-FFF2-40B4-BE49-F238E27FC236}">
                    <a16:creationId xmlns:a16="http://schemas.microsoft.com/office/drawing/2014/main" id="{B209B06D-5550-1E54-67CB-BF635C9A0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>
                  <a:gd name="T0" fmla="*/ 1 w 12"/>
                  <a:gd name="T1" fmla="*/ 37 h 37"/>
                  <a:gd name="T2" fmla="*/ 7 w 12"/>
                  <a:gd name="T3" fmla="*/ 32 h 37"/>
                  <a:gd name="T4" fmla="*/ 12 w 12"/>
                  <a:gd name="T5" fmla="*/ 20 h 37"/>
                  <a:gd name="T6" fmla="*/ 12 w 12"/>
                  <a:gd name="T7" fmla="*/ 8 h 37"/>
                  <a:gd name="T8" fmla="*/ 6 w 12"/>
                  <a:gd name="T9" fmla="*/ 0 h 37"/>
                  <a:gd name="T10" fmla="*/ 0 w 12"/>
                  <a:gd name="T11" fmla="*/ 3 h 37"/>
                  <a:gd name="T12" fmla="*/ 0 w 12"/>
                  <a:gd name="T13" fmla="*/ 14 h 37"/>
                  <a:gd name="T14" fmla="*/ 1 w 12"/>
                  <a:gd name="T15" fmla="*/ 27 h 37"/>
                  <a:gd name="T16" fmla="*/ 1 w 12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7"/>
                  <a:gd name="T29" fmla="*/ 12 w 1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6" name="Freeform 75">
                <a:extLst>
                  <a:ext uri="{FF2B5EF4-FFF2-40B4-BE49-F238E27FC236}">
                    <a16:creationId xmlns:a16="http://schemas.microsoft.com/office/drawing/2014/main" id="{BC4CF7E0-094B-A210-12A6-3AEBFF920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>
                  <a:gd name="T0" fmla="*/ 3 w 10"/>
                  <a:gd name="T1" fmla="*/ 42 h 42"/>
                  <a:gd name="T2" fmla="*/ 6 w 10"/>
                  <a:gd name="T3" fmla="*/ 33 h 42"/>
                  <a:gd name="T4" fmla="*/ 10 w 10"/>
                  <a:gd name="T5" fmla="*/ 21 h 42"/>
                  <a:gd name="T6" fmla="*/ 10 w 10"/>
                  <a:gd name="T7" fmla="*/ 8 h 42"/>
                  <a:gd name="T8" fmla="*/ 5 w 10"/>
                  <a:gd name="T9" fmla="*/ 0 h 42"/>
                  <a:gd name="T10" fmla="*/ 0 w 10"/>
                  <a:gd name="T11" fmla="*/ 4 h 42"/>
                  <a:gd name="T12" fmla="*/ 0 w 10"/>
                  <a:gd name="T13" fmla="*/ 16 h 42"/>
                  <a:gd name="T14" fmla="*/ 1 w 10"/>
                  <a:gd name="T15" fmla="*/ 32 h 42"/>
                  <a:gd name="T16" fmla="*/ 3 w 10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2"/>
                  <a:gd name="T29" fmla="*/ 10 w 1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7" name="Freeform 76">
                <a:extLst>
                  <a:ext uri="{FF2B5EF4-FFF2-40B4-BE49-F238E27FC236}">
                    <a16:creationId xmlns:a16="http://schemas.microsoft.com/office/drawing/2014/main" id="{89F030FC-30AE-96E7-9739-8DD3CA7FD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>
                  <a:gd name="T0" fmla="*/ 59 w 61"/>
                  <a:gd name="T1" fmla="*/ 0 h 44"/>
                  <a:gd name="T2" fmla="*/ 56 w 61"/>
                  <a:gd name="T3" fmla="*/ 1 h 44"/>
                  <a:gd name="T4" fmla="*/ 51 w 61"/>
                  <a:gd name="T5" fmla="*/ 5 h 44"/>
                  <a:gd name="T6" fmla="*/ 43 w 61"/>
                  <a:gd name="T7" fmla="*/ 12 h 44"/>
                  <a:gd name="T8" fmla="*/ 35 w 61"/>
                  <a:gd name="T9" fmla="*/ 20 h 44"/>
                  <a:gd name="T10" fmla="*/ 26 w 61"/>
                  <a:gd name="T11" fmla="*/ 28 h 44"/>
                  <a:gd name="T12" fmla="*/ 17 w 61"/>
                  <a:gd name="T13" fmla="*/ 35 h 44"/>
                  <a:gd name="T14" fmla="*/ 8 w 61"/>
                  <a:gd name="T15" fmla="*/ 40 h 44"/>
                  <a:gd name="T16" fmla="*/ 0 w 61"/>
                  <a:gd name="T17" fmla="*/ 44 h 44"/>
                  <a:gd name="T18" fmla="*/ 10 w 61"/>
                  <a:gd name="T19" fmla="*/ 40 h 44"/>
                  <a:gd name="T20" fmla="*/ 22 w 61"/>
                  <a:gd name="T21" fmla="*/ 35 h 44"/>
                  <a:gd name="T22" fmla="*/ 33 w 61"/>
                  <a:gd name="T23" fmla="*/ 29 h 44"/>
                  <a:gd name="T24" fmla="*/ 43 w 61"/>
                  <a:gd name="T25" fmla="*/ 21 h 44"/>
                  <a:gd name="T26" fmla="*/ 52 w 61"/>
                  <a:gd name="T27" fmla="*/ 14 h 44"/>
                  <a:gd name="T28" fmla="*/ 59 w 61"/>
                  <a:gd name="T29" fmla="*/ 7 h 44"/>
                  <a:gd name="T30" fmla="*/ 61 w 61"/>
                  <a:gd name="T31" fmla="*/ 3 h 44"/>
                  <a:gd name="T32" fmla="*/ 59 w 61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44"/>
                  <a:gd name="T53" fmla="*/ 61 w 6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8" name="Freeform 77">
                <a:extLst>
                  <a:ext uri="{FF2B5EF4-FFF2-40B4-BE49-F238E27FC236}">
                    <a16:creationId xmlns:a16="http://schemas.microsoft.com/office/drawing/2014/main" id="{9D8CD927-5AAD-6528-B9D0-F481C76A2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>
                  <a:gd name="T0" fmla="*/ 0 w 46"/>
                  <a:gd name="T1" fmla="*/ 28 h 28"/>
                  <a:gd name="T2" fmla="*/ 6 w 46"/>
                  <a:gd name="T3" fmla="*/ 24 h 28"/>
                  <a:gd name="T4" fmla="*/ 14 w 46"/>
                  <a:gd name="T5" fmla="*/ 21 h 28"/>
                  <a:gd name="T6" fmla="*/ 22 w 46"/>
                  <a:gd name="T7" fmla="*/ 17 h 28"/>
                  <a:gd name="T8" fmla="*/ 30 w 46"/>
                  <a:gd name="T9" fmla="*/ 12 h 28"/>
                  <a:gd name="T10" fmla="*/ 38 w 46"/>
                  <a:gd name="T11" fmla="*/ 9 h 28"/>
                  <a:gd name="T12" fmla="*/ 43 w 46"/>
                  <a:gd name="T13" fmla="*/ 4 h 28"/>
                  <a:gd name="T14" fmla="*/ 46 w 46"/>
                  <a:gd name="T15" fmla="*/ 2 h 28"/>
                  <a:gd name="T16" fmla="*/ 46 w 46"/>
                  <a:gd name="T17" fmla="*/ 0 h 28"/>
                  <a:gd name="T18" fmla="*/ 42 w 46"/>
                  <a:gd name="T19" fmla="*/ 0 h 28"/>
                  <a:gd name="T20" fmla="*/ 37 w 46"/>
                  <a:gd name="T21" fmla="*/ 2 h 28"/>
                  <a:gd name="T22" fmla="*/ 31 w 46"/>
                  <a:gd name="T23" fmla="*/ 6 h 28"/>
                  <a:gd name="T24" fmla="*/ 23 w 46"/>
                  <a:gd name="T25" fmla="*/ 11 h 28"/>
                  <a:gd name="T26" fmla="*/ 16 w 46"/>
                  <a:gd name="T27" fmla="*/ 17 h 28"/>
                  <a:gd name="T28" fmla="*/ 9 w 46"/>
                  <a:gd name="T29" fmla="*/ 21 h 28"/>
                  <a:gd name="T30" fmla="*/ 4 w 46"/>
                  <a:gd name="T31" fmla="*/ 26 h 28"/>
                  <a:gd name="T32" fmla="*/ 0 w 46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"/>
                  <a:gd name="T53" fmla="*/ 46 w 4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49" name="Freeform 78">
                <a:extLst>
                  <a:ext uri="{FF2B5EF4-FFF2-40B4-BE49-F238E27FC236}">
                    <a16:creationId xmlns:a16="http://schemas.microsoft.com/office/drawing/2014/main" id="{9741A966-56F4-F30D-4CF8-70A2BC5F5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>
                  <a:gd name="T0" fmla="*/ 1 w 250"/>
                  <a:gd name="T1" fmla="*/ 10 h 59"/>
                  <a:gd name="T2" fmla="*/ 0 w 250"/>
                  <a:gd name="T3" fmla="*/ 8 h 59"/>
                  <a:gd name="T4" fmla="*/ 1 w 250"/>
                  <a:gd name="T5" fmla="*/ 6 h 59"/>
                  <a:gd name="T6" fmla="*/ 2 w 250"/>
                  <a:gd name="T7" fmla="*/ 3 h 59"/>
                  <a:gd name="T8" fmla="*/ 2 w 250"/>
                  <a:gd name="T9" fmla="*/ 0 h 59"/>
                  <a:gd name="T10" fmla="*/ 18 w 250"/>
                  <a:gd name="T11" fmla="*/ 14 h 59"/>
                  <a:gd name="T12" fmla="*/ 34 w 250"/>
                  <a:gd name="T13" fmla="*/ 24 h 59"/>
                  <a:gd name="T14" fmla="*/ 51 w 250"/>
                  <a:gd name="T15" fmla="*/ 33 h 59"/>
                  <a:gd name="T16" fmla="*/ 68 w 250"/>
                  <a:gd name="T17" fmla="*/ 40 h 59"/>
                  <a:gd name="T18" fmla="*/ 85 w 250"/>
                  <a:gd name="T19" fmla="*/ 45 h 59"/>
                  <a:gd name="T20" fmla="*/ 102 w 250"/>
                  <a:gd name="T21" fmla="*/ 49 h 59"/>
                  <a:gd name="T22" fmla="*/ 119 w 250"/>
                  <a:gd name="T23" fmla="*/ 50 h 59"/>
                  <a:gd name="T24" fmla="*/ 136 w 250"/>
                  <a:gd name="T25" fmla="*/ 51 h 59"/>
                  <a:gd name="T26" fmla="*/ 152 w 250"/>
                  <a:gd name="T27" fmla="*/ 51 h 59"/>
                  <a:gd name="T28" fmla="*/ 169 w 250"/>
                  <a:gd name="T29" fmla="*/ 50 h 59"/>
                  <a:gd name="T30" fmla="*/ 184 w 250"/>
                  <a:gd name="T31" fmla="*/ 48 h 59"/>
                  <a:gd name="T32" fmla="*/ 199 w 250"/>
                  <a:gd name="T33" fmla="*/ 45 h 59"/>
                  <a:gd name="T34" fmla="*/ 213 w 250"/>
                  <a:gd name="T35" fmla="*/ 43 h 59"/>
                  <a:gd name="T36" fmla="*/ 226 w 250"/>
                  <a:gd name="T37" fmla="*/ 41 h 59"/>
                  <a:gd name="T38" fmla="*/ 239 w 250"/>
                  <a:gd name="T39" fmla="*/ 37 h 59"/>
                  <a:gd name="T40" fmla="*/ 250 w 250"/>
                  <a:gd name="T41" fmla="*/ 35 h 59"/>
                  <a:gd name="T42" fmla="*/ 242 w 250"/>
                  <a:gd name="T43" fmla="*/ 41 h 59"/>
                  <a:gd name="T44" fmla="*/ 232 w 250"/>
                  <a:gd name="T45" fmla="*/ 45 h 59"/>
                  <a:gd name="T46" fmla="*/ 218 w 250"/>
                  <a:gd name="T47" fmla="*/ 50 h 59"/>
                  <a:gd name="T48" fmla="*/ 204 w 250"/>
                  <a:gd name="T49" fmla="*/ 53 h 59"/>
                  <a:gd name="T50" fmla="*/ 187 w 250"/>
                  <a:gd name="T51" fmla="*/ 57 h 59"/>
                  <a:gd name="T52" fmla="*/ 169 w 250"/>
                  <a:gd name="T53" fmla="*/ 58 h 59"/>
                  <a:gd name="T54" fmla="*/ 149 w 250"/>
                  <a:gd name="T55" fmla="*/ 59 h 59"/>
                  <a:gd name="T56" fmla="*/ 130 w 250"/>
                  <a:gd name="T57" fmla="*/ 58 h 59"/>
                  <a:gd name="T58" fmla="*/ 111 w 250"/>
                  <a:gd name="T59" fmla="*/ 57 h 59"/>
                  <a:gd name="T60" fmla="*/ 91 w 250"/>
                  <a:gd name="T61" fmla="*/ 54 h 59"/>
                  <a:gd name="T62" fmla="*/ 72 w 250"/>
                  <a:gd name="T63" fmla="*/ 51 h 59"/>
                  <a:gd name="T64" fmla="*/ 54 w 250"/>
                  <a:gd name="T65" fmla="*/ 45 h 59"/>
                  <a:gd name="T66" fmla="*/ 38 w 250"/>
                  <a:gd name="T67" fmla="*/ 39 h 59"/>
                  <a:gd name="T68" fmla="*/ 23 w 250"/>
                  <a:gd name="T69" fmla="*/ 31 h 59"/>
                  <a:gd name="T70" fmla="*/ 11 w 250"/>
                  <a:gd name="T71" fmla="*/ 22 h 59"/>
                  <a:gd name="T72" fmla="*/ 1 w 250"/>
                  <a:gd name="T73" fmla="*/ 10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0"/>
                  <a:gd name="T112" fmla="*/ 0 h 59"/>
                  <a:gd name="T113" fmla="*/ 250 w 250"/>
                  <a:gd name="T114" fmla="*/ 59 h 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0" name="Freeform 79">
                <a:extLst>
                  <a:ext uri="{FF2B5EF4-FFF2-40B4-BE49-F238E27FC236}">
                    <a16:creationId xmlns:a16="http://schemas.microsoft.com/office/drawing/2014/main" id="{46094BCC-B5BE-DC63-D605-98AA5C0D2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>
                  <a:gd name="T0" fmla="*/ 0 w 31"/>
                  <a:gd name="T1" fmla="*/ 51 h 51"/>
                  <a:gd name="T2" fmla="*/ 6 w 31"/>
                  <a:gd name="T3" fmla="*/ 46 h 51"/>
                  <a:gd name="T4" fmla="*/ 13 w 31"/>
                  <a:gd name="T5" fmla="*/ 39 h 51"/>
                  <a:gd name="T6" fmla="*/ 19 w 31"/>
                  <a:gd name="T7" fmla="*/ 31 h 51"/>
                  <a:gd name="T8" fmla="*/ 24 w 31"/>
                  <a:gd name="T9" fmla="*/ 22 h 51"/>
                  <a:gd name="T10" fmla="*/ 28 w 31"/>
                  <a:gd name="T11" fmla="*/ 14 h 51"/>
                  <a:gd name="T12" fmla="*/ 30 w 31"/>
                  <a:gd name="T13" fmla="*/ 8 h 51"/>
                  <a:gd name="T14" fmla="*/ 31 w 31"/>
                  <a:gd name="T15" fmla="*/ 2 h 51"/>
                  <a:gd name="T16" fmla="*/ 30 w 31"/>
                  <a:gd name="T17" fmla="*/ 0 h 51"/>
                  <a:gd name="T18" fmla="*/ 24 w 31"/>
                  <a:gd name="T19" fmla="*/ 4 h 51"/>
                  <a:gd name="T20" fmla="*/ 19 w 31"/>
                  <a:gd name="T21" fmla="*/ 18 h 51"/>
                  <a:gd name="T22" fmla="*/ 11 w 31"/>
                  <a:gd name="T23" fmla="*/ 36 h 51"/>
                  <a:gd name="T24" fmla="*/ 0 w 31"/>
                  <a:gd name="T25" fmla="*/ 51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51"/>
                  <a:gd name="T41" fmla="*/ 31 w 3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1" name="Freeform 80">
                <a:extLst>
                  <a:ext uri="{FF2B5EF4-FFF2-40B4-BE49-F238E27FC236}">
                    <a16:creationId xmlns:a16="http://schemas.microsoft.com/office/drawing/2014/main" id="{878A6666-A6D7-9B05-E081-3D5283043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>
                  <a:gd name="T0" fmla="*/ 45 w 45"/>
                  <a:gd name="T1" fmla="*/ 0 h 62"/>
                  <a:gd name="T2" fmla="*/ 45 w 45"/>
                  <a:gd name="T3" fmla="*/ 3 h 62"/>
                  <a:gd name="T4" fmla="*/ 44 w 45"/>
                  <a:gd name="T5" fmla="*/ 9 h 62"/>
                  <a:gd name="T6" fmla="*/ 39 w 45"/>
                  <a:gd name="T7" fmla="*/ 18 h 62"/>
                  <a:gd name="T8" fmla="*/ 34 w 45"/>
                  <a:gd name="T9" fmla="*/ 28 h 62"/>
                  <a:gd name="T10" fmla="*/ 27 w 45"/>
                  <a:gd name="T11" fmla="*/ 40 h 62"/>
                  <a:gd name="T12" fmla="*/ 19 w 45"/>
                  <a:gd name="T13" fmla="*/ 49 h 62"/>
                  <a:gd name="T14" fmla="*/ 9 w 45"/>
                  <a:gd name="T15" fmla="*/ 57 h 62"/>
                  <a:gd name="T16" fmla="*/ 0 w 45"/>
                  <a:gd name="T17" fmla="*/ 62 h 62"/>
                  <a:gd name="T18" fmla="*/ 5 w 45"/>
                  <a:gd name="T19" fmla="*/ 55 h 62"/>
                  <a:gd name="T20" fmla="*/ 11 w 45"/>
                  <a:gd name="T21" fmla="*/ 46 h 62"/>
                  <a:gd name="T22" fmla="*/ 18 w 45"/>
                  <a:gd name="T23" fmla="*/ 36 h 62"/>
                  <a:gd name="T24" fmla="*/ 25 w 45"/>
                  <a:gd name="T25" fmla="*/ 25 h 62"/>
                  <a:gd name="T26" fmla="*/ 31 w 45"/>
                  <a:gd name="T27" fmla="*/ 15 h 62"/>
                  <a:gd name="T28" fmla="*/ 37 w 45"/>
                  <a:gd name="T29" fmla="*/ 7 h 62"/>
                  <a:gd name="T30" fmla="*/ 42 w 45"/>
                  <a:gd name="T31" fmla="*/ 1 h 62"/>
                  <a:gd name="T32" fmla="*/ 45 w 4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2"/>
                  <a:gd name="T53" fmla="*/ 45 w 4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2" name="Freeform 81">
                <a:extLst>
                  <a:ext uri="{FF2B5EF4-FFF2-40B4-BE49-F238E27FC236}">
                    <a16:creationId xmlns:a16="http://schemas.microsoft.com/office/drawing/2014/main" id="{4D3745CD-D75F-67B5-B726-8603C3853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>
                  <a:gd name="T0" fmla="*/ 58 w 59"/>
                  <a:gd name="T1" fmla="*/ 0 h 73"/>
                  <a:gd name="T2" fmla="*/ 59 w 59"/>
                  <a:gd name="T3" fmla="*/ 4 h 73"/>
                  <a:gd name="T4" fmla="*/ 56 w 59"/>
                  <a:gd name="T5" fmla="*/ 12 h 73"/>
                  <a:gd name="T6" fmla="*/ 50 w 59"/>
                  <a:gd name="T7" fmla="*/ 22 h 73"/>
                  <a:gd name="T8" fmla="*/ 41 w 59"/>
                  <a:gd name="T9" fmla="*/ 34 h 73"/>
                  <a:gd name="T10" fmla="*/ 32 w 59"/>
                  <a:gd name="T11" fmla="*/ 47 h 73"/>
                  <a:gd name="T12" fmla="*/ 21 w 59"/>
                  <a:gd name="T13" fmla="*/ 58 h 73"/>
                  <a:gd name="T14" fmla="*/ 11 w 59"/>
                  <a:gd name="T15" fmla="*/ 67 h 73"/>
                  <a:gd name="T16" fmla="*/ 0 w 59"/>
                  <a:gd name="T17" fmla="*/ 73 h 73"/>
                  <a:gd name="T18" fmla="*/ 5 w 59"/>
                  <a:gd name="T19" fmla="*/ 67 h 73"/>
                  <a:gd name="T20" fmla="*/ 12 w 59"/>
                  <a:gd name="T21" fmla="*/ 57 h 73"/>
                  <a:gd name="T22" fmla="*/ 20 w 59"/>
                  <a:gd name="T23" fmla="*/ 46 h 73"/>
                  <a:gd name="T24" fmla="*/ 30 w 59"/>
                  <a:gd name="T25" fmla="*/ 32 h 73"/>
                  <a:gd name="T26" fmla="*/ 39 w 59"/>
                  <a:gd name="T27" fmla="*/ 19 h 73"/>
                  <a:gd name="T28" fmla="*/ 47 w 59"/>
                  <a:gd name="T29" fmla="*/ 8 h 73"/>
                  <a:gd name="T30" fmla="*/ 54 w 59"/>
                  <a:gd name="T31" fmla="*/ 1 h 73"/>
                  <a:gd name="T32" fmla="*/ 58 w 59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3"/>
                  <a:gd name="T53" fmla="*/ 59 w 5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3" name="Freeform 82">
                <a:extLst>
                  <a:ext uri="{FF2B5EF4-FFF2-40B4-BE49-F238E27FC236}">
                    <a16:creationId xmlns:a16="http://schemas.microsoft.com/office/drawing/2014/main" id="{D179A416-FD92-FE5C-CBB1-6E22AB0C2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>
                  <a:gd name="T0" fmla="*/ 52 w 53"/>
                  <a:gd name="T1" fmla="*/ 0 h 79"/>
                  <a:gd name="T2" fmla="*/ 53 w 53"/>
                  <a:gd name="T3" fmla="*/ 5 h 79"/>
                  <a:gd name="T4" fmla="*/ 51 w 53"/>
                  <a:gd name="T5" fmla="*/ 14 h 79"/>
                  <a:gd name="T6" fmla="*/ 45 w 53"/>
                  <a:gd name="T7" fmla="*/ 25 h 79"/>
                  <a:gd name="T8" fmla="*/ 37 w 53"/>
                  <a:gd name="T9" fmla="*/ 39 h 79"/>
                  <a:gd name="T10" fmla="*/ 28 w 53"/>
                  <a:gd name="T11" fmla="*/ 52 h 79"/>
                  <a:gd name="T12" fmla="*/ 19 w 53"/>
                  <a:gd name="T13" fmla="*/ 65 h 79"/>
                  <a:gd name="T14" fmla="*/ 9 w 53"/>
                  <a:gd name="T15" fmla="*/ 74 h 79"/>
                  <a:gd name="T16" fmla="*/ 0 w 53"/>
                  <a:gd name="T17" fmla="*/ 79 h 79"/>
                  <a:gd name="T18" fmla="*/ 3 w 53"/>
                  <a:gd name="T19" fmla="*/ 74 h 79"/>
                  <a:gd name="T20" fmla="*/ 9 w 53"/>
                  <a:gd name="T21" fmla="*/ 62 h 79"/>
                  <a:gd name="T22" fmla="*/ 17 w 53"/>
                  <a:gd name="T23" fmla="*/ 50 h 79"/>
                  <a:gd name="T24" fmla="*/ 25 w 53"/>
                  <a:gd name="T25" fmla="*/ 35 h 79"/>
                  <a:gd name="T26" fmla="*/ 34 w 53"/>
                  <a:gd name="T27" fmla="*/ 22 h 79"/>
                  <a:gd name="T28" fmla="*/ 42 w 53"/>
                  <a:gd name="T29" fmla="*/ 10 h 79"/>
                  <a:gd name="T30" fmla="*/ 48 w 53"/>
                  <a:gd name="T31" fmla="*/ 2 h 79"/>
                  <a:gd name="T32" fmla="*/ 52 w 53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9"/>
                  <a:gd name="T53" fmla="*/ 53 w 53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4" name="Freeform 83">
                <a:extLst>
                  <a:ext uri="{FF2B5EF4-FFF2-40B4-BE49-F238E27FC236}">
                    <a16:creationId xmlns:a16="http://schemas.microsoft.com/office/drawing/2014/main" id="{58C298B4-262A-E3B1-DF8C-8F7BC3505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>
                  <a:gd name="T0" fmla="*/ 45 w 45"/>
                  <a:gd name="T1" fmla="*/ 0 h 72"/>
                  <a:gd name="T2" fmla="*/ 45 w 45"/>
                  <a:gd name="T3" fmla="*/ 4 h 72"/>
                  <a:gd name="T4" fmla="*/ 43 w 45"/>
                  <a:gd name="T5" fmla="*/ 11 h 72"/>
                  <a:gd name="T6" fmla="*/ 37 w 45"/>
                  <a:gd name="T7" fmla="*/ 22 h 72"/>
                  <a:gd name="T8" fmla="*/ 32 w 45"/>
                  <a:gd name="T9" fmla="*/ 34 h 72"/>
                  <a:gd name="T10" fmla="*/ 24 w 45"/>
                  <a:gd name="T11" fmla="*/ 48 h 72"/>
                  <a:gd name="T12" fmla="*/ 15 w 45"/>
                  <a:gd name="T13" fmla="*/ 59 h 72"/>
                  <a:gd name="T14" fmla="*/ 7 w 45"/>
                  <a:gd name="T15" fmla="*/ 67 h 72"/>
                  <a:gd name="T16" fmla="*/ 0 w 45"/>
                  <a:gd name="T17" fmla="*/ 72 h 72"/>
                  <a:gd name="T18" fmla="*/ 3 w 45"/>
                  <a:gd name="T19" fmla="*/ 65 h 72"/>
                  <a:gd name="T20" fmla="*/ 9 w 45"/>
                  <a:gd name="T21" fmla="*/ 55 h 72"/>
                  <a:gd name="T22" fmla="*/ 15 w 45"/>
                  <a:gd name="T23" fmla="*/ 42 h 72"/>
                  <a:gd name="T24" fmla="*/ 21 w 45"/>
                  <a:gd name="T25" fmla="*/ 28 h 72"/>
                  <a:gd name="T26" fmla="*/ 28 w 45"/>
                  <a:gd name="T27" fmla="*/ 17 h 72"/>
                  <a:gd name="T28" fmla="*/ 35 w 45"/>
                  <a:gd name="T29" fmla="*/ 7 h 72"/>
                  <a:gd name="T30" fmla="*/ 41 w 45"/>
                  <a:gd name="T31" fmla="*/ 1 h 72"/>
                  <a:gd name="T32" fmla="*/ 45 w 4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2"/>
                  <a:gd name="T53" fmla="*/ 45 w 4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5" name="Freeform 84">
                <a:extLst>
                  <a:ext uri="{FF2B5EF4-FFF2-40B4-BE49-F238E27FC236}">
                    <a16:creationId xmlns:a16="http://schemas.microsoft.com/office/drawing/2014/main" id="{3AC5E414-B050-F732-4775-07C62AB6F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>
                  <a:gd name="T0" fmla="*/ 37 w 38"/>
                  <a:gd name="T1" fmla="*/ 0 h 60"/>
                  <a:gd name="T2" fmla="*/ 38 w 38"/>
                  <a:gd name="T3" fmla="*/ 3 h 60"/>
                  <a:gd name="T4" fmla="*/ 37 w 38"/>
                  <a:gd name="T5" fmla="*/ 10 h 60"/>
                  <a:gd name="T6" fmla="*/ 35 w 38"/>
                  <a:gd name="T7" fmla="*/ 19 h 60"/>
                  <a:gd name="T8" fmla="*/ 30 w 38"/>
                  <a:gd name="T9" fmla="*/ 28 h 60"/>
                  <a:gd name="T10" fmla="*/ 25 w 38"/>
                  <a:gd name="T11" fmla="*/ 38 h 60"/>
                  <a:gd name="T12" fmla="*/ 17 w 38"/>
                  <a:gd name="T13" fmla="*/ 47 h 60"/>
                  <a:gd name="T14" fmla="*/ 9 w 38"/>
                  <a:gd name="T15" fmla="*/ 55 h 60"/>
                  <a:gd name="T16" fmla="*/ 0 w 38"/>
                  <a:gd name="T17" fmla="*/ 60 h 60"/>
                  <a:gd name="T18" fmla="*/ 4 w 38"/>
                  <a:gd name="T19" fmla="*/ 54 h 60"/>
                  <a:gd name="T20" fmla="*/ 9 w 38"/>
                  <a:gd name="T21" fmla="*/ 45 h 60"/>
                  <a:gd name="T22" fmla="*/ 14 w 38"/>
                  <a:gd name="T23" fmla="*/ 35 h 60"/>
                  <a:gd name="T24" fmla="*/ 20 w 38"/>
                  <a:gd name="T25" fmla="*/ 24 h 60"/>
                  <a:gd name="T26" fmla="*/ 25 w 38"/>
                  <a:gd name="T27" fmla="*/ 14 h 60"/>
                  <a:gd name="T28" fmla="*/ 30 w 38"/>
                  <a:gd name="T29" fmla="*/ 6 h 60"/>
                  <a:gd name="T30" fmla="*/ 34 w 38"/>
                  <a:gd name="T31" fmla="*/ 1 h 60"/>
                  <a:gd name="T32" fmla="*/ 37 w 38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0"/>
                  <a:gd name="T53" fmla="*/ 38 w 38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6" name="Freeform 85">
                <a:extLst>
                  <a:ext uri="{FF2B5EF4-FFF2-40B4-BE49-F238E27FC236}">
                    <a16:creationId xmlns:a16="http://schemas.microsoft.com/office/drawing/2014/main" id="{5AB242FF-7F38-E268-78C2-A363AC39E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>
                  <a:gd name="T0" fmla="*/ 6 w 10"/>
                  <a:gd name="T1" fmla="*/ 0 h 35"/>
                  <a:gd name="T2" fmla="*/ 9 w 10"/>
                  <a:gd name="T3" fmla="*/ 5 h 35"/>
                  <a:gd name="T4" fmla="*/ 10 w 10"/>
                  <a:gd name="T5" fmla="*/ 17 h 35"/>
                  <a:gd name="T6" fmla="*/ 7 w 10"/>
                  <a:gd name="T7" fmla="*/ 28 h 35"/>
                  <a:gd name="T8" fmla="*/ 0 w 10"/>
                  <a:gd name="T9" fmla="*/ 35 h 35"/>
                  <a:gd name="T10" fmla="*/ 3 w 10"/>
                  <a:gd name="T11" fmla="*/ 25 h 35"/>
                  <a:gd name="T12" fmla="*/ 3 w 10"/>
                  <a:gd name="T13" fmla="*/ 12 h 35"/>
                  <a:gd name="T14" fmla="*/ 2 w 10"/>
                  <a:gd name="T15" fmla="*/ 2 h 35"/>
                  <a:gd name="T16" fmla="*/ 6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5"/>
                  <a:gd name="T29" fmla="*/ 10 w 10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7" name="Freeform 86">
                <a:extLst>
                  <a:ext uri="{FF2B5EF4-FFF2-40B4-BE49-F238E27FC236}">
                    <a16:creationId xmlns:a16="http://schemas.microsoft.com/office/drawing/2014/main" id="{353584B6-D5A4-3371-712E-87C13D23F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>
                  <a:gd name="T0" fmla="*/ 51 w 52"/>
                  <a:gd name="T1" fmla="*/ 0 h 67"/>
                  <a:gd name="T2" fmla="*/ 52 w 52"/>
                  <a:gd name="T3" fmla="*/ 3 h 67"/>
                  <a:gd name="T4" fmla="*/ 50 w 52"/>
                  <a:gd name="T5" fmla="*/ 11 h 67"/>
                  <a:gd name="T6" fmla="*/ 45 w 52"/>
                  <a:gd name="T7" fmla="*/ 20 h 67"/>
                  <a:gd name="T8" fmla="*/ 38 w 52"/>
                  <a:gd name="T9" fmla="*/ 31 h 67"/>
                  <a:gd name="T10" fmla="*/ 29 w 52"/>
                  <a:gd name="T11" fmla="*/ 42 h 67"/>
                  <a:gd name="T12" fmla="*/ 20 w 52"/>
                  <a:gd name="T13" fmla="*/ 53 h 67"/>
                  <a:gd name="T14" fmla="*/ 10 w 52"/>
                  <a:gd name="T15" fmla="*/ 61 h 67"/>
                  <a:gd name="T16" fmla="*/ 0 w 52"/>
                  <a:gd name="T17" fmla="*/ 67 h 67"/>
                  <a:gd name="T18" fmla="*/ 4 w 52"/>
                  <a:gd name="T19" fmla="*/ 61 h 67"/>
                  <a:gd name="T20" fmla="*/ 10 w 52"/>
                  <a:gd name="T21" fmla="*/ 52 h 67"/>
                  <a:gd name="T22" fmla="*/ 17 w 52"/>
                  <a:gd name="T23" fmla="*/ 41 h 67"/>
                  <a:gd name="T24" fmla="*/ 26 w 52"/>
                  <a:gd name="T25" fmla="*/ 29 h 67"/>
                  <a:gd name="T26" fmla="*/ 34 w 52"/>
                  <a:gd name="T27" fmla="*/ 18 h 67"/>
                  <a:gd name="T28" fmla="*/ 41 w 52"/>
                  <a:gd name="T29" fmla="*/ 8 h 67"/>
                  <a:gd name="T30" fmla="*/ 46 w 52"/>
                  <a:gd name="T31" fmla="*/ 1 h 67"/>
                  <a:gd name="T32" fmla="*/ 51 w 52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67"/>
                  <a:gd name="T53" fmla="*/ 52 w 52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8" name="Freeform 87">
                <a:extLst>
                  <a:ext uri="{FF2B5EF4-FFF2-40B4-BE49-F238E27FC236}">
                    <a16:creationId xmlns:a16="http://schemas.microsoft.com/office/drawing/2014/main" id="{ED4613D1-2FD4-B111-53E6-6E389102D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>
                  <a:gd name="T0" fmla="*/ 50 w 51"/>
                  <a:gd name="T1" fmla="*/ 0 h 77"/>
                  <a:gd name="T2" fmla="*/ 51 w 51"/>
                  <a:gd name="T3" fmla="*/ 4 h 77"/>
                  <a:gd name="T4" fmla="*/ 49 w 51"/>
                  <a:gd name="T5" fmla="*/ 13 h 77"/>
                  <a:gd name="T6" fmla="*/ 44 w 51"/>
                  <a:gd name="T7" fmla="*/ 25 h 77"/>
                  <a:gd name="T8" fmla="*/ 37 w 51"/>
                  <a:gd name="T9" fmla="*/ 38 h 77"/>
                  <a:gd name="T10" fmla="*/ 28 w 51"/>
                  <a:gd name="T11" fmla="*/ 51 h 77"/>
                  <a:gd name="T12" fmla="*/ 18 w 51"/>
                  <a:gd name="T13" fmla="*/ 63 h 77"/>
                  <a:gd name="T14" fmla="*/ 9 w 51"/>
                  <a:gd name="T15" fmla="*/ 72 h 77"/>
                  <a:gd name="T16" fmla="*/ 0 w 51"/>
                  <a:gd name="T17" fmla="*/ 77 h 77"/>
                  <a:gd name="T18" fmla="*/ 3 w 51"/>
                  <a:gd name="T19" fmla="*/ 71 h 77"/>
                  <a:gd name="T20" fmla="*/ 9 w 51"/>
                  <a:gd name="T21" fmla="*/ 61 h 77"/>
                  <a:gd name="T22" fmla="*/ 16 w 51"/>
                  <a:gd name="T23" fmla="*/ 47 h 77"/>
                  <a:gd name="T24" fmla="*/ 25 w 51"/>
                  <a:gd name="T25" fmla="*/ 34 h 77"/>
                  <a:gd name="T26" fmla="*/ 33 w 51"/>
                  <a:gd name="T27" fmla="*/ 20 h 77"/>
                  <a:gd name="T28" fmla="*/ 41 w 51"/>
                  <a:gd name="T29" fmla="*/ 9 h 77"/>
                  <a:gd name="T30" fmla="*/ 46 w 51"/>
                  <a:gd name="T31" fmla="*/ 2 h 77"/>
                  <a:gd name="T32" fmla="*/ 50 w 5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77"/>
                  <a:gd name="T53" fmla="*/ 51 w 5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59" name="Freeform 88">
                <a:extLst>
                  <a:ext uri="{FF2B5EF4-FFF2-40B4-BE49-F238E27FC236}">
                    <a16:creationId xmlns:a16="http://schemas.microsoft.com/office/drawing/2014/main" id="{7769B0C7-C9EE-F647-461D-91ADACBC3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>
                  <a:gd name="T0" fmla="*/ 36 w 37"/>
                  <a:gd name="T1" fmla="*/ 0 h 74"/>
                  <a:gd name="T2" fmla="*/ 37 w 37"/>
                  <a:gd name="T3" fmla="*/ 3 h 74"/>
                  <a:gd name="T4" fmla="*/ 36 w 37"/>
                  <a:gd name="T5" fmla="*/ 11 h 74"/>
                  <a:gd name="T6" fmla="*/ 34 w 37"/>
                  <a:gd name="T7" fmla="*/ 23 h 74"/>
                  <a:gd name="T8" fmla="*/ 29 w 37"/>
                  <a:gd name="T9" fmla="*/ 34 h 74"/>
                  <a:gd name="T10" fmla="*/ 24 w 37"/>
                  <a:gd name="T11" fmla="*/ 46 h 74"/>
                  <a:gd name="T12" fmla="*/ 17 w 37"/>
                  <a:gd name="T13" fmla="*/ 58 h 74"/>
                  <a:gd name="T14" fmla="*/ 9 w 37"/>
                  <a:gd name="T15" fmla="*/ 68 h 74"/>
                  <a:gd name="T16" fmla="*/ 0 w 37"/>
                  <a:gd name="T17" fmla="*/ 74 h 74"/>
                  <a:gd name="T18" fmla="*/ 3 w 37"/>
                  <a:gd name="T19" fmla="*/ 67 h 74"/>
                  <a:gd name="T20" fmla="*/ 8 w 37"/>
                  <a:gd name="T21" fmla="*/ 56 h 74"/>
                  <a:gd name="T22" fmla="*/ 12 w 37"/>
                  <a:gd name="T23" fmla="*/ 43 h 74"/>
                  <a:gd name="T24" fmla="*/ 18 w 37"/>
                  <a:gd name="T25" fmla="*/ 31 h 74"/>
                  <a:gd name="T26" fmla="*/ 24 w 37"/>
                  <a:gd name="T27" fmla="*/ 18 h 74"/>
                  <a:gd name="T28" fmla="*/ 28 w 37"/>
                  <a:gd name="T29" fmla="*/ 8 h 74"/>
                  <a:gd name="T30" fmla="*/ 33 w 37"/>
                  <a:gd name="T31" fmla="*/ 1 h 74"/>
                  <a:gd name="T32" fmla="*/ 36 w 3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74"/>
                  <a:gd name="T53" fmla="*/ 37 w 37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0" name="Freeform 89">
                <a:extLst>
                  <a:ext uri="{FF2B5EF4-FFF2-40B4-BE49-F238E27FC236}">
                    <a16:creationId xmlns:a16="http://schemas.microsoft.com/office/drawing/2014/main" id="{1DC31816-8B7C-2E7C-C219-66AC6048F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>
                  <a:gd name="T0" fmla="*/ 39 w 40"/>
                  <a:gd name="T1" fmla="*/ 0 h 55"/>
                  <a:gd name="T2" fmla="*/ 40 w 40"/>
                  <a:gd name="T3" fmla="*/ 4 h 55"/>
                  <a:gd name="T4" fmla="*/ 36 w 40"/>
                  <a:gd name="T5" fmla="*/ 10 h 55"/>
                  <a:gd name="T6" fmla="*/ 32 w 40"/>
                  <a:gd name="T7" fmla="*/ 20 h 55"/>
                  <a:gd name="T8" fmla="*/ 26 w 40"/>
                  <a:gd name="T9" fmla="*/ 29 h 55"/>
                  <a:gd name="T10" fmla="*/ 18 w 40"/>
                  <a:gd name="T11" fmla="*/ 39 h 55"/>
                  <a:gd name="T12" fmla="*/ 11 w 40"/>
                  <a:gd name="T13" fmla="*/ 47 h 55"/>
                  <a:gd name="T14" fmla="*/ 5 w 40"/>
                  <a:gd name="T15" fmla="*/ 52 h 55"/>
                  <a:gd name="T16" fmla="*/ 0 w 40"/>
                  <a:gd name="T17" fmla="*/ 55 h 55"/>
                  <a:gd name="T18" fmla="*/ 3 w 40"/>
                  <a:gd name="T19" fmla="*/ 49 h 55"/>
                  <a:gd name="T20" fmla="*/ 8 w 40"/>
                  <a:gd name="T21" fmla="*/ 42 h 55"/>
                  <a:gd name="T22" fmla="*/ 14 w 40"/>
                  <a:gd name="T23" fmla="*/ 33 h 55"/>
                  <a:gd name="T24" fmla="*/ 19 w 40"/>
                  <a:gd name="T25" fmla="*/ 24 h 55"/>
                  <a:gd name="T26" fmla="*/ 25 w 40"/>
                  <a:gd name="T27" fmla="*/ 15 h 55"/>
                  <a:gd name="T28" fmla="*/ 31 w 40"/>
                  <a:gd name="T29" fmla="*/ 8 h 55"/>
                  <a:gd name="T30" fmla="*/ 35 w 40"/>
                  <a:gd name="T31" fmla="*/ 3 h 55"/>
                  <a:gd name="T32" fmla="*/ 39 w 4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5"/>
                  <a:gd name="T53" fmla="*/ 40 w 4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1" name="Freeform 90">
                <a:extLst>
                  <a:ext uri="{FF2B5EF4-FFF2-40B4-BE49-F238E27FC236}">
                    <a16:creationId xmlns:a16="http://schemas.microsoft.com/office/drawing/2014/main" id="{FD868ED0-0F55-8E97-1E92-4EABE66AF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>
                  <a:gd name="T0" fmla="*/ 13 w 15"/>
                  <a:gd name="T1" fmla="*/ 0 h 40"/>
                  <a:gd name="T2" fmla="*/ 15 w 15"/>
                  <a:gd name="T3" fmla="*/ 7 h 40"/>
                  <a:gd name="T4" fmla="*/ 13 w 15"/>
                  <a:gd name="T5" fmla="*/ 21 h 40"/>
                  <a:gd name="T6" fmla="*/ 8 w 15"/>
                  <a:gd name="T7" fmla="*/ 33 h 40"/>
                  <a:gd name="T8" fmla="*/ 0 w 15"/>
                  <a:gd name="T9" fmla="*/ 40 h 40"/>
                  <a:gd name="T10" fmla="*/ 5 w 15"/>
                  <a:gd name="T11" fmla="*/ 30 h 40"/>
                  <a:gd name="T12" fmla="*/ 7 w 15"/>
                  <a:gd name="T13" fmla="*/ 15 h 40"/>
                  <a:gd name="T14" fmla="*/ 8 w 15"/>
                  <a:gd name="T15" fmla="*/ 4 h 40"/>
                  <a:gd name="T16" fmla="*/ 13 w 15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0"/>
                  <a:gd name="T29" fmla="*/ 15 w 15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2" name="Freeform 91">
                <a:extLst>
                  <a:ext uri="{FF2B5EF4-FFF2-40B4-BE49-F238E27FC236}">
                    <a16:creationId xmlns:a16="http://schemas.microsoft.com/office/drawing/2014/main" id="{E2A21D7D-4C11-7A95-ED3A-789A72AC5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>
                  <a:gd name="T0" fmla="*/ 0 w 31"/>
                  <a:gd name="T1" fmla="*/ 32 h 32"/>
                  <a:gd name="T2" fmla="*/ 5 w 31"/>
                  <a:gd name="T3" fmla="*/ 24 h 32"/>
                  <a:gd name="T4" fmla="*/ 13 w 31"/>
                  <a:gd name="T5" fmla="*/ 12 h 32"/>
                  <a:gd name="T6" fmla="*/ 22 w 31"/>
                  <a:gd name="T7" fmla="*/ 1 h 32"/>
                  <a:gd name="T8" fmla="*/ 30 w 31"/>
                  <a:gd name="T9" fmla="*/ 0 h 32"/>
                  <a:gd name="T10" fmla="*/ 31 w 31"/>
                  <a:gd name="T11" fmla="*/ 4 h 32"/>
                  <a:gd name="T12" fmla="*/ 30 w 31"/>
                  <a:gd name="T13" fmla="*/ 8 h 32"/>
                  <a:gd name="T14" fmla="*/ 26 w 31"/>
                  <a:gd name="T15" fmla="*/ 13 h 32"/>
                  <a:gd name="T16" fmla="*/ 20 w 31"/>
                  <a:gd name="T17" fmla="*/ 17 h 32"/>
                  <a:gd name="T18" fmla="*/ 14 w 31"/>
                  <a:gd name="T19" fmla="*/ 22 h 32"/>
                  <a:gd name="T20" fmla="*/ 9 w 31"/>
                  <a:gd name="T21" fmla="*/ 25 h 32"/>
                  <a:gd name="T22" fmla="*/ 3 w 31"/>
                  <a:gd name="T23" fmla="*/ 30 h 32"/>
                  <a:gd name="T24" fmla="*/ 0 w 31"/>
                  <a:gd name="T25" fmla="*/ 3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2"/>
                  <a:gd name="T41" fmla="*/ 31 w 31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3" name="Freeform 92">
                <a:extLst>
                  <a:ext uri="{FF2B5EF4-FFF2-40B4-BE49-F238E27FC236}">
                    <a16:creationId xmlns:a16="http://schemas.microsoft.com/office/drawing/2014/main" id="{FA7CED7A-D50B-B5F6-9437-7D1F9CE53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>
                  <a:gd name="T0" fmla="*/ 0 w 40"/>
                  <a:gd name="T1" fmla="*/ 8 h 9"/>
                  <a:gd name="T2" fmla="*/ 2 w 40"/>
                  <a:gd name="T3" fmla="*/ 8 h 9"/>
                  <a:gd name="T4" fmla="*/ 7 w 40"/>
                  <a:gd name="T5" fmla="*/ 8 h 9"/>
                  <a:gd name="T6" fmla="*/ 14 w 40"/>
                  <a:gd name="T7" fmla="*/ 8 h 9"/>
                  <a:gd name="T8" fmla="*/ 21 w 40"/>
                  <a:gd name="T9" fmla="*/ 9 h 9"/>
                  <a:gd name="T10" fmla="*/ 28 w 40"/>
                  <a:gd name="T11" fmla="*/ 9 h 9"/>
                  <a:gd name="T12" fmla="*/ 35 w 40"/>
                  <a:gd name="T13" fmla="*/ 8 h 9"/>
                  <a:gd name="T14" fmla="*/ 39 w 40"/>
                  <a:gd name="T15" fmla="*/ 5 h 9"/>
                  <a:gd name="T16" fmla="*/ 40 w 40"/>
                  <a:gd name="T17" fmla="*/ 3 h 9"/>
                  <a:gd name="T18" fmla="*/ 39 w 40"/>
                  <a:gd name="T19" fmla="*/ 1 h 9"/>
                  <a:gd name="T20" fmla="*/ 35 w 40"/>
                  <a:gd name="T21" fmla="*/ 0 h 9"/>
                  <a:gd name="T22" fmla="*/ 29 w 40"/>
                  <a:gd name="T23" fmla="*/ 0 h 9"/>
                  <a:gd name="T24" fmla="*/ 23 w 40"/>
                  <a:gd name="T25" fmla="*/ 1 h 9"/>
                  <a:gd name="T26" fmla="*/ 15 w 40"/>
                  <a:gd name="T27" fmla="*/ 3 h 9"/>
                  <a:gd name="T28" fmla="*/ 10 w 40"/>
                  <a:gd name="T29" fmla="*/ 4 h 9"/>
                  <a:gd name="T30" fmla="*/ 4 w 40"/>
                  <a:gd name="T31" fmla="*/ 7 h 9"/>
                  <a:gd name="T32" fmla="*/ 0 w 40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9"/>
                  <a:gd name="T53" fmla="*/ 40 w 4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4" name="Freeform 93">
                <a:extLst>
                  <a:ext uri="{FF2B5EF4-FFF2-40B4-BE49-F238E27FC236}">
                    <a16:creationId xmlns:a16="http://schemas.microsoft.com/office/drawing/2014/main" id="{350E4D73-147B-14D7-5B40-44E7A3D90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>
                  <a:gd name="T0" fmla="*/ 0 w 40"/>
                  <a:gd name="T1" fmla="*/ 0 h 30"/>
                  <a:gd name="T2" fmla="*/ 5 w 40"/>
                  <a:gd name="T3" fmla="*/ 2 h 30"/>
                  <a:gd name="T4" fmla="*/ 12 w 40"/>
                  <a:gd name="T5" fmla="*/ 7 h 30"/>
                  <a:gd name="T6" fmla="*/ 19 w 40"/>
                  <a:gd name="T7" fmla="*/ 11 h 30"/>
                  <a:gd name="T8" fmla="*/ 27 w 40"/>
                  <a:gd name="T9" fmla="*/ 16 h 30"/>
                  <a:gd name="T10" fmla="*/ 32 w 40"/>
                  <a:gd name="T11" fmla="*/ 20 h 30"/>
                  <a:gd name="T12" fmla="*/ 38 w 40"/>
                  <a:gd name="T13" fmla="*/ 25 h 30"/>
                  <a:gd name="T14" fmla="*/ 40 w 40"/>
                  <a:gd name="T15" fmla="*/ 28 h 30"/>
                  <a:gd name="T16" fmla="*/ 39 w 40"/>
                  <a:gd name="T17" fmla="*/ 30 h 30"/>
                  <a:gd name="T18" fmla="*/ 36 w 40"/>
                  <a:gd name="T19" fmla="*/ 30 h 30"/>
                  <a:gd name="T20" fmla="*/ 31 w 40"/>
                  <a:gd name="T21" fmla="*/ 28 h 30"/>
                  <a:gd name="T22" fmla="*/ 26 w 40"/>
                  <a:gd name="T23" fmla="*/ 25 h 30"/>
                  <a:gd name="T24" fmla="*/ 20 w 40"/>
                  <a:gd name="T25" fmla="*/ 19 h 30"/>
                  <a:gd name="T26" fmla="*/ 13 w 40"/>
                  <a:gd name="T27" fmla="*/ 13 h 30"/>
                  <a:gd name="T28" fmla="*/ 8 w 40"/>
                  <a:gd name="T29" fmla="*/ 8 h 30"/>
                  <a:gd name="T30" fmla="*/ 3 w 40"/>
                  <a:gd name="T31" fmla="*/ 3 h 30"/>
                  <a:gd name="T32" fmla="*/ 0 w 4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0"/>
                  <a:gd name="T53" fmla="*/ 40 w 4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5" name="Freeform 94">
                <a:extLst>
                  <a:ext uri="{FF2B5EF4-FFF2-40B4-BE49-F238E27FC236}">
                    <a16:creationId xmlns:a16="http://schemas.microsoft.com/office/drawing/2014/main" id="{2E68FE2B-A034-EF18-6671-C6D5391C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>
                  <a:gd name="T0" fmla="*/ 6 w 11"/>
                  <a:gd name="T1" fmla="*/ 0 h 51"/>
                  <a:gd name="T2" fmla="*/ 8 w 11"/>
                  <a:gd name="T3" fmla="*/ 14 h 51"/>
                  <a:gd name="T4" fmla="*/ 11 w 11"/>
                  <a:gd name="T5" fmla="*/ 30 h 51"/>
                  <a:gd name="T6" fmla="*/ 11 w 11"/>
                  <a:gd name="T7" fmla="*/ 45 h 51"/>
                  <a:gd name="T8" fmla="*/ 5 w 11"/>
                  <a:gd name="T9" fmla="*/ 51 h 51"/>
                  <a:gd name="T10" fmla="*/ 0 w 11"/>
                  <a:gd name="T11" fmla="*/ 46 h 51"/>
                  <a:gd name="T12" fmla="*/ 2 w 11"/>
                  <a:gd name="T13" fmla="*/ 31 h 51"/>
                  <a:gd name="T14" fmla="*/ 4 w 11"/>
                  <a:gd name="T15" fmla="*/ 14 h 51"/>
                  <a:gd name="T16" fmla="*/ 6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6" name="Freeform 95">
                <a:extLst>
                  <a:ext uri="{FF2B5EF4-FFF2-40B4-BE49-F238E27FC236}">
                    <a16:creationId xmlns:a16="http://schemas.microsoft.com/office/drawing/2014/main" id="{0D54F086-F264-5621-AB6F-D86CEFBD7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>
                  <a:gd name="T0" fmla="*/ 19 w 19"/>
                  <a:gd name="T1" fmla="*/ 0 h 50"/>
                  <a:gd name="T2" fmla="*/ 18 w 19"/>
                  <a:gd name="T3" fmla="*/ 12 h 50"/>
                  <a:gd name="T4" fmla="*/ 15 w 19"/>
                  <a:gd name="T5" fmla="*/ 29 h 50"/>
                  <a:gd name="T6" fmla="*/ 10 w 19"/>
                  <a:gd name="T7" fmla="*/ 44 h 50"/>
                  <a:gd name="T8" fmla="*/ 2 w 19"/>
                  <a:gd name="T9" fmla="*/ 50 h 50"/>
                  <a:gd name="T10" fmla="*/ 0 w 19"/>
                  <a:gd name="T11" fmla="*/ 44 h 50"/>
                  <a:gd name="T12" fmla="*/ 6 w 19"/>
                  <a:gd name="T13" fmla="*/ 29 h 50"/>
                  <a:gd name="T14" fmla="*/ 13 w 19"/>
                  <a:gd name="T15" fmla="*/ 12 h 50"/>
                  <a:gd name="T16" fmla="*/ 19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0"/>
                  <a:gd name="T29" fmla="*/ 19 w 1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7" name="Freeform 96">
                <a:extLst>
                  <a:ext uri="{FF2B5EF4-FFF2-40B4-BE49-F238E27FC236}">
                    <a16:creationId xmlns:a16="http://schemas.microsoft.com/office/drawing/2014/main" id="{39A0DDEE-BB42-E877-DC78-C7DCCC21F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>
                  <a:gd name="T0" fmla="*/ 2 w 10"/>
                  <a:gd name="T1" fmla="*/ 0 h 47"/>
                  <a:gd name="T2" fmla="*/ 7 w 10"/>
                  <a:gd name="T3" fmla="*/ 6 h 47"/>
                  <a:gd name="T4" fmla="*/ 10 w 10"/>
                  <a:gd name="T5" fmla="*/ 21 h 47"/>
                  <a:gd name="T6" fmla="*/ 10 w 10"/>
                  <a:gd name="T7" fmla="*/ 37 h 47"/>
                  <a:gd name="T8" fmla="*/ 4 w 10"/>
                  <a:gd name="T9" fmla="*/ 47 h 47"/>
                  <a:gd name="T10" fmla="*/ 0 w 10"/>
                  <a:gd name="T11" fmla="*/ 44 h 47"/>
                  <a:gd name="T12" fmla="*/ 0 w 10"/>
                  <a:gd name="T13" fmla="*/ 30 h 47"/>
                  <a:gd name="T14" fmla="*/ 2 w 10"/>
                  <a:gd name="T15" fmla="*/ 13 h 47"/>
                  <a:gd name="T16" fmla="*/ 2 w 10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7"/>
                  <a:gd name="T29" fmla="*/ 10 w 10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8" name="Freeform 97">
                <a:extLst>
                  <a:ext uri="{FF2B5EF4-FFF2-40B4-BE49-F238E27FC236}">
                    <a16:creationId xmlns:a16="http://schemas.microsoft.com/office/drawing/2014/main" id="{E9AB00A2-A5FE-F4A8-A641-F63AC0F37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>
                  <a:gd name="T0" fmla="*/ 0 w 11"/>
                  <a:gd name="T1" fmla="*/ 0 h 51"/>
                  <a:gd name="T2" fmla="*/ 5 w 11"/>
                  <a:gd name="T3" fmla="*/ 10 h 51"/>
                  <a:gd name="T4" fmla="*/ 9 w 11"/>
                  <a:gd name="T5" fmla="*/ 26 h 51"/>
                  <a:gd name="T6" fmla="*/ 11 w 11"/>
                  <a:gd name="T7" fmla="*/ 42 h 51"/>
                  <a:gd name="T8" fmla="*/ 8 w 11"/>
                  <a:gd name="T9" fmla="*/ 51 h 51"/>
                  <a:gd name="T10" fmla="*/ 5 w 11"/>
                  <a:gd name="T11" fmla="*/ 47 h 51"/>
                  <a:gd name="T12" fmla="*/ 2 w 11"/>
                  <a:gd name="T13" fmla="*/ 34 h 51"/>
                  <a:gd name="T14" fmla="*/ 2 w 11"/>
                  <a:gd name="T15" fmla="*/ 15 h 51"/>
                  <a:gd name="T16" fmla="*/ 0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69" name="Freeform 98">
                <a:extLst>
                  <a:ext uri="{FF2B5EF4-FFF2-40B4-BE49-F238E27FC236}">
                    <a16:creationId xmlns:a16="http://schemas.microsoft.com/office/drawing/2014/main" id="{740BC004-AA10-E837-3618-2CC07076F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>
                  <a:gd name="T0" fmla="*/ 0 w 14"/>
                  <a:gd name="T1" fmla="*/ 0 h 51"/>
                  <a:gd name="T2" fmla="*/ 5 w 14"/>
                  <a:gd name="T3" fmla="*/ 11 h 51"/>
                  <a:gd name="T4" fmla="*/ 11 w 14"/>
                  <a:gd name="T5" fmla="*/ 28 h 51"/>
                  <a:gd name="T6" fmla="*/ 14 w 14"/>
                  <a:gd name="T7" fmla="*/ 44 h 51"/>
                  <a:gd name="T8" fmla="*/ 11 w 14"/>
                  <a:gd name="T9" fmla="*/ 51 h 51"/>
                  <a:gd name="T10" fmla="*/ 6 w 14"/>
                  <a:gd name="T11" fmla="*/ 45 h 51"/>
                  <a:gd name="T12" fmla="*/ 4 w 14"/>
                  <a:gd name="T13" fmla="*/ 30 h 51"/>
                  <a:gd name="T14" fmla="*/ 2 w 14"/>
                  <a:gd name="T15" fmla="*/ 14 h 51"/>
                  <a:gd name="T16" fmla="*/ 0 w 14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0" name="Freeform 99">
                <a:extLst>
                  <a:ext uri="{FF2B5EF4-FFF2-40B4-BE49-F238E27FC236}">
                    <a16:creationId xmlns:a16="http://schemas.microsoft.com/office/drawing/2014/main" id="{60B4B0E0-8AC2-1606-33E1-7E71C3A6E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>
                  <a:gd name="T0" fmla="*/ 0 w 17"/>
                  <a:gd name="T1" fmla="*/ 0 h 57"/>
                  <a:gd name="T2" fmla="*/ 8 w 17"/>
                  <a:gd name="T3" fmla="*/ 15 h 57"/>
                  <a:gd name="T4" fmla="*/ 15 w 17"/>
                  <a:gd name="T5" fmla="*/ 33 h 57"/>
                  <a:gd name="T6" fmla="*/ 17 w 17"/>
                  <a:gd name="T7" fmla="*/ 49 h 57"/>
                  <a:gd name="T8" fmla="*/ 13 w 17"/>
                  <a:gd name="T9" fmla="*/ 57 h 57"/>
                  <a:gd name="T10" fmla="*/ 6 w 17"/>
                  <a:gd name="T11" fmla="*/ 50 h 57"/>
                  <a:gd name="T12" fmla="*/ 4 w 17"/>
                  <a:gd name="T13" fmla="*/ 33 h 57"/>
                  <a:gd name="T14" fmla="*/ 3 w 17"/>
                  <a:gd name="T15" fmla="*/ 14 h 57"/>
                  <a:gd name="T16" fmla="*/ 0 w 17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7"/>
                  <a:gd name="T29" fmla="*/ 17 w 17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1" name="Freeform 100">
                <a:extLst>
                  <a:ext uri="{FF2B5EF4-FFF2-40B4-BE49-F238E27FC236}">
                    <a16:creationId xmlns:a16="http://schemas.microsoft.com/office/drawing/2014/main" id="{CDE31FB6-3536-9DCD-DA1F-DF211AC4C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>
                  <a:gd name="T0" fmla="*/ 0 w 22"/>
                  <a:gd name="T1" fmla="*/ 0 h 60"/>
                  <a:gd name="T2" fmla="*/ 7 w 22"/>
                  <a:gd name="T3" fmla="*/ 14 h 60"/>
                  <a:gd name="T4" fmla="*/ 17 w 22"/>
                  <a:gd name="T5" fmla="*/ 35 h 60"/>
                  <a:gd name="T6" fmla="*/ 22 w 22"/>
                  <a:gd name="T7" fmla="*/ 54 h 60"/>
                  <a:gd name="T8" fmla="*/ 19 w 22"/>
                  <a:gd name="T9" fmla="*/ 60 h 60"/>
                  <a:gd name="T10" fmla="*/ 11 w 22"/>
                  <a:gd name="T11" fmla="*/ 51 h 60"/>
                  <a:gd name="T12" fmla="*/ 7 w 22"/>
                  <a:gd name="T13" fmla="*/ 32 h 60"/>
                  <a:gd name="T14" fmla="*/ 2 w 22"/>
                  <a:gd name="T15" fmla="*/ 13 h 60"/>
                  <a:gd name="T16" fmla="*/ 0 w 22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0"/>
                  <a:gd name="T29" fmla="*/ 22 w 22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2" name="Freeform 101">
                <a:extLst>
                  <a:ext uri="{FF2B5EF4-FFF2-40B4-BE49-F238E27FC236}">
                    <a16:creationId xmlns:a16="http://schemas.microsoft.com/office/drawing/2014/main" id="{4222F9E1-C049-262C-F73D-EF365BF0B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>
                  <a:gd name="T0" fmla="*/ 0 w 29"/>
                  <a:gd name="T1" fmla="*/ 0 h 66"/>
                  <a:gd name="T2" fmla="*/ 5 w 29"/>
                  <a:gd name="T3" fmla="*/ 6 h 66"/>
                  <a:gd name="T4" fmla="*/ 12 w 29"/>
                  <a:gd name="T5" fmla="*/ 15 h 66"/>
                  <a:gd name="T6" fmla="*/ 18 w 29"/>
                  <a:gd name="T7" fmla="*/ 25 h 66"/>
                  <a:gd name="T8" fmla="*/ 23 w 29"/>
                  <a:gd name="T9" fmla="*/ 36 h 66"/>
                  <a:gd name="T10" fmla="*/ 27 w 29"/>
                  <a:gd name="T11" fmla="*/ 48 h 66"/>
                  <a:gd name="T12" fmla="*/ 29 w 29"/>
                  <a:gd name="T13" fmla="*/ 57 h 66"/>
                  <a:gd name="T14" fmla="*/ 28 w 29"/>
                  <a:gd name="T15" fmla="*/ 64 h 66"/>
                  <a:gd name="T16" fmla="*/ 25 w 29"/>
                  <a:gd name="T17" fmla="*/ 66 h 66"/>
                  <a:gd name="T18" fmla="*/ 16 w 29"/>
                  <a:gd name="T19" fmla="*/ 59 h 66"/>
                  <a:gd name="T20" fmla="*/ 8 w 29"/>
                  <a:gd name="T21" fmla="*/ 40 h 66"/>
                  <a:gd name="T22" fmla="*/ 3 w 29"/>
                  <a:gd name="T23" fmla="*/ 17 h 66"/>
                  <a:gd name="T24" fmla="*/ 0 w 2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66"/>
                  <a:gd name="T41" fmla="*/ 29 w 29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3" name="Freeform 102">
                <a:extLst>
                  <a:ext uri="{FF2B5EF4-FFF2-40B4-BE49-F238E27FC236}">
                    <a16:creationId xmlns:a16="http://schemas.microsoft.com/office/drawing/2014/main" id="{5A06B490-5575-799A-570E-744C23CDF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>
                  <a:gd name="T0" fmla="*/ 0 w 45"/>
                  <a:gd name="T1" fmla="*/ 0 h 60"/>
                  <a:gd name="T2" fmla="*/ 6 w 45"/>
                  <a:gd name="T3" fmla="*/ 4 h 60"/>
                  <a:gd name="T4" fmla="*/ 14 w 45"/>
                  <a:gd name="T5" fmla="*/ 12 h 60"/>
                  <a:gd name="T6" fmla="*/ 23 w 45"/>
                  <a:gd name="T7" fmla="*/ 21 h 60"/>
                  <a:gd name="T8" fmla="*/ 31 w 45"/>
                  <a:gd name="T9" fmla="*/ 32 h 60"/>
                  <a:gd name="T10" fmla="*/ 38 w 45"/>
                  <a:gd name="T11" fmla="*/ 42 h 60"/>
                  <a:gd name="T12" fmla="*/ 43 w 45"/>
                  <a:gd name="T13" fmla="*/ 50 h 60"/>
                  <a:gd name="T14" fmla="*/ 45 w 45"/>
                  <a:gd name="T15" fmla="*/ 57 h 60"/>
                  <a:gd name="T16" fmla="*/ 44 w 45"/>
                  <a:gd name="T17" fmla="*/ 60 h 60"/>
                  <a:gd name="T18" fmla="*/ 39 w 45"/>
                  <a:gd name="T19" fmla="*/ 60 h 60"/>
                  <a:gd name="T20" fmla="*/ 34 w 45"/>
                  <a:gd name="T21" fmla="*/ 55 h 60"/>
                  <a:gd name="T22" fmla="*/ 27 w 45"/>
                  <a:gd name="T23" fmla="*/ 49 h 60"/>
                  <a:gd name="T24" fmla="*/ 20 w 45"/>
                  <a:gd name="T25" fmla="*/ 40 h 60"/>
                  <a:gd name="T26" fmla="*/ 13 w 45"/>
                  <a:gd name="T27" fmla="*/ 29 h 60"/>
                  <a:gd name="T28" fmla="*/ 8 w 45"/>
                  <a:gd name="T29" fmla="*/ 19 h 60"/>
                  <a:gd name="T30" fmla="*/ 2 w 45"/>
                  <a:gd name="T31" fmla="*/ 9 h 60"/>
                  <a:gd name="T32" fmla="*/ 0 w 45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0"/>
                  <a:gd name="T53" fmla="*/ 45 w 4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4" name="Freeform 103">
                <a:extLst>
                  <a:ext uri="{FF2B5EF4-FFF2-40B4-BE49-F238E27FC236}">
                    <a16:creationId xmlns:a16="http://schemas.microsoft.com/office/drawing/2014/main" id="{C04D997F-DC6B-97F2-E802-032078B46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>
                  <a:gd name="T0" fmla="*/ 0 w 57"/>
                  <a:gd name="T1" fmla="*/ 0 h 50"/>
                  <a:gd name="T2" fmla="*/ 7 w 57"/>
                  <a:gd name="T3" fmla="*/ 3 h 50"/>
                  <a:gd name="T4" fmla="*/ 16 w 57"/>
                  <a:gd name="T5" fmla="*/ 10 h 50"/>
                  <a:gd name="T6" fmla="*/ 26 w 57"/>
                  <a:gd name="T7" fmla="*/ 17 h 50"/>
                  <a:gd name="T8" fmla="*/ 37 w 57"/>
                  <a:gd name="T9" fmla="*/ 25 h 50"/>
                  <a:gd name="T10" fmla="*/ 47 w 57"/>
                  <a:gd name="T11" fmla="*/ 33 h 50"/>
                  <a:gd name="T12" fmla="*/ 54 w 57"/>
                  <a:gd name="T13" fmla="*/ 39 h 50"/>
                  <a:gd name="T14" fmla="*/ 57 w 57"/>
                  <a:gd name="T15" fmla="*/ 46 h 50"/>
                  <a:gd name="T16" fmla="*/ 56 w 57"/>
                  <a:gd name="T17" fmla="*/ 50 h 50"/>
                  <a:gd name="T18" fmla="*/ 50 w 57"/>
                  <a:gd name="T19" fmla="*/ 50 h 50"/>
                  <a:gd name="T20" fmla="*/ 43 w 57"/>
                  <a:gd name="T21" fmla="*/ 46 h 50"/>
                  <a:gd name="T22" fmla="*/ 34 w 57"/>
                  <a:gd name="T23" fmla="*/ 39 h 50"/>
                  <a:gd name="T24" fmla="*/ 24 w 57"/>
                  <a:gd name="T25" fmla="*/ 31 h 50"/>
                  <a:gd name="T26" fmla="*/ 15 w 57"/>
                  <a:gd name="T27" fmla="*/ 21 h 50"/>
                  <a:gd name="T28" fmla="*/ 7 w 57"/>
                  <a:gd name="T29" fmla="*/ 13 h 50"/>
                  <a:gd name="T30" fmla="*/ 3 w 57"/>
                  <a:gd name="T31" fmla="*/ 5 h 50"/>
                  <a:gd name="T32" fmla="*/ 0 w 5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0"/>
                  <a:gd name="T53" fmla="*/ 57 w 5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5" name="Freeform 104">
                <a:extLst>
                  <a:ext uri="{FF2B5EF4-FFF2-40B4-BE49-F238E27FC236}">
                    <a16:creationId xmlns:a16="http://schemas.microsoft.com/office/drawing/2014/main" id="{F15B24CE-724E-3280-4B98-5F436341F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>
                  <a:gd name="T0" fmla="*/ 48 w 50"/>
                  <a:gd name="T1" fmla="*/ 46 h 46"/>
                  <a:gd name="T2" fmla="*/ 45 w 50"/>
                  <a:gd name="T3" fmla="*/ 44 h 46"/>
                  <a:gd name="T4" fmla="*/ 41 w 50"/>
                  <a:gd name="T5" fmla="*/ 41 h 46"/>
                  <a:gd name="T6" fmla="*/ 34 w 50"/>
                  <a:gd name="T7" fmla="*/ 34 h 46"/>
                  <a:gd name="T8" fmla="*/ 27 w 50"/>
                  <a:gd name="T9" fmla="*/ 26 h 46"/>
                  <a:gd name="T10" fmla="*/ 20 w 50"/>
                  <a:gd name="T11" fmla="*/ 18 h 46"/>
                  <a:gd name="T12" fmla="*/ 13 w 50"/>
                  <a:gd name="T13" fmla="*/ 10 h 46"/>
                  <a:gd name="T14" fmla="*/ 6 w 50"/>
                  <a:gd name="T15" fmla="*/ 5 h 46"/>
                  <a:gd name="T16" fmla="*/ 0 w 50"/>
                  <a:gd name="T17" fmla="*/ 0 h 46"/>
                  <a:gd name="T18" fmla="*/ 8 w 50"/>
                  <a:gd name="T19" fmla="*/ 3 h 46"/>
                  <a:gd name="T20" fmla="*/ 18 w 50"/>
                  <a:gd name="T21" fmla="*/ 7 h 46"/>
                  <a:gd name="T22" fmla="*/ 27 w 50"/>
                  <a:gd name="T23" fmla="*/ 14 h 46"/>
                  <a:gd name="T24" fmla="*/ 36 w 50"/>
                  <a:gd name="T25" fmla="*/ 21 h 46"/>
                  <a:gd name="T26" fmla="*/ 43 w 50"/>
                  <a:gd name="T27" fmla="*/ 29 h 46"/>
                  <a:gd name="T28" fmla="*/ 49 w 50"/>
                  <a:gd name="T29" fmla="*/ 35 h 46"/>
                  <a:gd name="T30" fmla="*/ 50 w 50"/>
                  <a:gd name="T31" fmla="*/ 41 h 46"/>
                  <a:gd name="T32" fmla="*/ 48 w 50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6"/>
                  <a:gd name="T53" fmla="*/ 50 w 5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6" name="Freeform 105">
                <a:extLst>
                  <a:ext uri="{FF2B5EF4-FFF2-40B4-BE49-F238E27FC236}">
                    <a16:creationId xmlns:a16="http://schemas.microsoft.com/office/drawing/2014/main" id="{9D780A65-E1D4-1114-45E6-80095C00E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>
                  <a:gd name="T0" fmla="*/ 0 w 233"/>
                  <a:gd name="T1" fmla="*/ 7 h 50"/>
                  <a:gd name="T2" fmla="*/ 0 w 233"/>
                  <a:gd name="T3" fmla="*/ 4 h 50"/>
                  <a:gd name="T4" fmla="*/ 1 w 233"/>
                  <a:gd name="T5" fmla="*/ 3 h 50"/>
                  <a:gd name="T6" fmla="*/ 3 w 233"/>
                  <a:gd name="T7" fmla="*/ 1 h 50"/>
                  <a:gd name="T8" fmla="*/ 5 w 233"/>
                  <a:gd name="T9" fmla="*/ 0 h 50"/>
                  <a:gd name="T10" fmla="*/ 20 w 233"/>
                  <a:gd name="T11" fmla="*/ 11 h 50"/>
                  <a:gd name="T12" fmla="*/ 35 w 233"/>
                  <a:gd name="T13" fmla="*/ 21 h 50"/>
                  <a:gd name="T14" fmla="*/ 50 w 233"/>
                  <a:gd name="T15" fmla="*/ 28 h 50"/>
                  <a:gd name="T16" fmla="*/ 66 w 233"/>
                  <a:gd name="T17" fmla="*/ 34 h 50"/>
                  <a:gd name="T18" fmla="*/ 82 w 233"/>
                  <a:gd name="T19" fmla="*/ 37 h 50"/>
                  <a:gd name="T20" fmla="*/ 98 w 233"/>
                  <a:gd name="T21" fmla="*/ 39 h 50"/>
                  <a:gd name="T22" fmla="*/ 114 w 233"/>
                  <a:gd name="T23" fmla="*/ 39 h 50"/>
                  <a:gd name="T24" fmla="*/ 129 w 233"/>
                  <a:gd name="T25" fmla="*/ 39 h 50"/>
                  <a:gd name="T26" fmla="*/ 144 w 233"/>
                  <a:gd name="T27" fmla="*/ 38 h 50"/>
                  <a:gd name="T28" fmla="*/ 159 w 233"/>
                  <a:gd name="T29" fmla="*/ 36 h 50"/>
                  <a:gd name="T30" fmla="*/ 174 w 233"/>
                  <a:gd name="T31" fmla="*/ 33 h 50"/>
                  <a:gd name="T32" fmla="*/ 187 w 233"/>
                  <a:gd name="T33" fmla="*/ 29 h 50"/>
                  <a:gd name="T34" fmla="*/ 200 w 233"/>
                  <a:gd name="T35" fmla="*/ 26 h 50"/>
                  <a:gd name="T36" fmla="*/ 212 w 233"/>
                  <a:gd name="T37" fmla="*/ 21 h 50"/>
                  <a:gd name="T38" fmla="*/ 222 w 233"/>
                  <a:gd name="T39" fmla="*/ 18 h 50"/>
                  <a:gd name="T40" fmla="*/ 233 w 233"/>
                  <a:gd name="T41" fmla="*/ 15 h 50"/>
                  <a:gd name="T42" fmla="*/ 228 w 233"/>
                  <a:gd name="T43" fmla="*/ 21 h 50"/>
                  <a:gd name="T44" fmla="*/ 219 w 233"/>
                  <a:gd name="T45" fmla="*/ 28 h 50"/>
                  <a:gd name="T46" fmla="*/ 209 w 233"/>
                  <a:gd name="T47" fmla="*/ 34 h 50"/>
                  <a:gd name="T48" fmla="*/ 195 w 233"/>
                  <a:gd name="T49" fmla="*/ 38 h 50"/>
                  <a:gd name="T50" fmla="*/ 180 w 233"/>
                  <a:gd name="T51" fmla="*/ 43 h 50"/>
                  <a:gd name="T52" fmla="*/ 163 w 233"/>
                  <a:gd name="T53" fmla="*/ 46 h 50"/>
                  <a:gd name="T54" fmla="*/ 145 w 233"/>
                  <a:gd name="T55" fmla="*/ 48 h 50"/>
                  <a:gd name="T56" fmla="*/ 127 w 233"/>
                  <a:gd name="T57" fmla="*/ 50 h 50"/>
                  <a:gd name="T58" fmla="*/ 108 w 233"/>
                  <a:gd name="T59" fmla="*/ 50 h 50"/>
                  <a:gd name="T60" fmla="*/ 90 w 233"/>
                  <a:gd name="T61" fmla="*/ 48 h 50"/>
                  <a:gd name="T62" fmla="*/ 70 w 233"/>
                  <a:gd name="T63" fmla="*/ 45 h 50"/>
                  <a:gd name="T64" fmla="*/ 53 w 233"/>
                  <a:gd name="T65" fmla="*/ 42 h 50"/>
                  <a:gd name="T66" fmla="*/ 38 w 233"/>
                  <a:gd name="T67" fmla="*/ 35 h 50"/>
                  <a:gd name="T68" fmla="*/ 23 w 233"/>
                  <a:gd name="T69" fmla="*/ 28 h 50"/>
                  <a:gd name="T70" fmla="*/ 10 w 233"/>
                  <a:gd name="T71" fmla="*/ 18 h 50"/>
                  <a:gd name="T72" fmla="*/ 0 w 233"/>
                  <a:gd name="T73" fmla="*/ 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3"/>
                  <a:gd name="T112" fmla="*/ 0 h 50"/>
                  <a:gd name="T113" fmla="*/ 233 w 233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7" name="Freeform 106">
                <a:extLst>
                  <a:ext uri="{FF2B5EF4-FFF2-40B4-BE49-F238E27FC236}">
                    <a16:creationId xmlns:a16="http://schemas.microsoft.com/office/drawing/2014/main" id="{E7BBF162-8249-71A5-AC5C-57032543A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>
                  <a:gd name="T0" fmla="*/ 0 w 26"/>
                  <a:gd name="T1" fmla="*/ 52 h 52"/>
                  <a:gd name="T2" fmla="*/ 11 w 26"/>
                  <a:gd name="T3" fmla="*/ 40 h 52"/>
                  <a:gd name="T4" fmla="*/ 20 w 26"/>
                  <a:gd name="T5" fmla="*/ 23 h 52"/>
                  <a:gd name="T6" fmla="*/ 26 w 26"/>
                  <a:gd name="T7" fmla="*/ 8 h 52"/>
                  <a:gd name="T8" fmla="*/ 25 w 26"/>
                  <a:gd name="T9" fmla="*/ 0 h 52"/>
                  <a:gd name="T10" fmla="*/ 20 w 26"/>
                  <a:gd name="T11" fmla="*/ 5 h 52"/>
                  <a:gd name="T12" fmla="*/ 15 w 26"/>
                  <a:gd name="T13" fmla="*/ 20 h 52"/>
                  <a:gd name="T14" fmla="*/ 8 w 26"/>
                  <a:gd name="T15" fmla="*/ 37 h 52"/>
                  <a:gd name="T16" fmla="*/ 0 w 26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52"/>
                  <a:gd name="T29" fmla="*/ 26 w 26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8" name="Freeform 107">
                <a:extLst>
                  <a:ext uri="{FF2B5EF4-FFF2-40B4-BE49-F238E27FC236}">
                    <a16:creationId xmlns:a16="http://schemas.microsoft.com/office/drawing/2014/main" id="{702D158E-4622-6409-BB31-CD378B774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>
                  <a:gd name="T0" fmla="*/ 28 w 28"/>
                  <a:gd name="T1" fmla="*/ 0 h 57"/>
                  <a:gd name="T2" fmla="*/ 28 w 28"/>
                  <a:gd name="T3" fmla="*/ 7 h 57"/>
                  <a:gd name="T4" fmla="*/ 23 w 28"/>
                  <a:gd name="T5" fmla="*/ 23 h 57"/>
                  <a:gd name="T6" fmla="*/ 13 w 28"/>
                  <a:gd name="T7" fmla="*/ 43 h 57"/>
                  <a:gd name="T8" fmla="*/ 0 w 28"/>
                  <a:gd name="T9" fmla="*/ 57 h 57"/>
                  <a:gd name="T10" fmla="*/ 6 w 28"/>
                  <a:gd name="T11" fmla="*/ 41 h 57"/>
                  <a:gd name="T12" fmla="*/ 16 w 28"/>
                  <a:gd name="T13" fmla="*/ 22 h 57"/>
                  <a:gd name="T14" fmla="*/ 22 w 28"/>
                  <a:gd name="T15" fmla="*/ 6 h 57"/>
                  <a:gd name="T16" fmla="*/ 28 w 2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7"/>
                  <a:gd name="T29" fmla="*/ 28 w 28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79" name="Freeform 108">
                <a:extLst>
                  <a:ext uri="{FF2B5EF4-FFF2-40B4-BE49-F238E27FC236}">
                    <a16:creationId xmlns:a16="http://schemas.microsoft.com/office/drawing/2014/main" id="{F8423D23-3E5B-E46E-0EF5-43B1F5FC6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>
                  <a:gd name="T0" fmla="*/ 40 w 41"/>
                  <a:gd name="T1" fmla="*/ 0 h 75"/>
                  <a:gd name="T2" fmla="*/ 41 w 41"/>
                  <a:gd name="T3" fmla="*/ 4 h 75"/>
                  <a:gd name="T4" fmla="*/ 40 w 41"/>
                  <a:gd name="T5" fmla="*/ 12 h 75"/>
                  <a:gd name="T6" fmla="*/ 36 w 41"/>
                  <a:gd name="T7" fmla="*/ 22 h 75"/>
                  <a:gd name="T8" fmla="*/ 31 w 41"/>
                  <a:gd name="T9" fmla="*/ 34 h 75"/>
                  <a:gd name="T10" fmla="*/ 24 w 41"/>
                  <a:gd name="T11" fmla="*/ 47 h 75"/>
                  <a:gd name="T12" fmla="*/ 17 w 41"/>
                  <a:gd name="T13" fmla="*/ 58 h 75"/>
                  <a:gd name="T14" fmla="*/ 8 w 41"/>
                  <a:gd name="T15" fmla="*/ 68 h 75"/>
                  <a:gd name="T16" fmla="*/ 0 w 41"/>
                  <a:gd name="T17" fmla="*/ 75 h 75"/>
                  <a:gd name="T18" fmla="*/ 4 w 41"/>
                  <a:gd name="T19" fmla="*/ 70 h 75"/>
                  <a:gd name="T20" fmla="*/ 8 w 41"/>
                  <a:gd name="T21" fmla="*/ 59 h 75"/>
                  <a:gd name="T22" fmla="*/ 14 w 41"/>
                  <a:gd name="T23" fmla="*/ 47 h 75"/>
                  <a:gd name="T24" fmla="*/ 21 w 41"/>
                  <a:gd name="T25" fmla="*/ 33 h 75"/>
                  <a:gd name="T26" fmla="*/ 26 w 41"/>
                  <a:gd name="T27" fmla="*/ 20 h 75"/>
                  <a:gd name="T28" fmla="*/ 32 w 41"/>
                  <a:gd name="T29" fmla="*/ 10 h 75"/>
                  <a:gd name="T30" fmla="*/ 36 w 41"/>
                  <a:gd name="T31" fmla="*/ 3 h 75"/>
                  <a:gd name="T32" fmla="*/ 40 w 41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75"/>
                  <a:gd name="T53" fmla="*/ 41 w 41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0" name="Freeform 109">
                <a:extLst>
                  <a:ext uri="{FF2B5EF4-FFF2-40B4-BE49-F238E27FC236}">
                    <a16:creationId xmlns:a16="http://schemas.microsoft.com/office/drawing/2014/main" id="{3F24CCF5-B5EC-73EB-24CC-381090D48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>
                  <a:gd name="T0" fmla="*/ 44 w 45"/>
                  <a:gd name="T1" fmla="*/ 0 h 81"/>
                  <a:gd name="T2" fmla="*/ 45 w 45"/>
                  <a:gd name="T3" fmla="*/ 4 h 81"/>
                  <a:gd name="T4" fmla="*/ 43 w 45"/>
                  <a:gd name="T5" fmla="*/ 13 h 81"/>
                  <a:gd name="T6" fmla="*/ 39 w 45"/>
                  <a:gd name="T7" fmla="*/ 24 h 81"/>
                  <a:gd name="T8" fmla="*/ 33 w 45"/>
                  <a:gd name="T9" fmla="*/ 38 h 81"/>
                  <a:gd name="T10" fmla="*/ 25 w 45"/>
                  <a:gd name="T11" fmla="*/ 53 h 81"/>
                  <a:gd name="T12" fmla="*/ 17 w 45"/>
                  <a:gd name="T13" fmla="*/ 65 h 81"/>
                  <a:gd name="T14" fmla="*/ 8 w 45"/>
                  <a:gd name="T15" fmla="*/ 75 h 81"/>
                  <a:gd name="T16" fmla="*/ 0 w 45"/>
                  <a:gd name="T17" fmla="*/ 81 h 81"/>
                  <a:gd name="T18" fmla="*/ 4 w 45"/>
                  <a:gd name="T19" fmla="*/ 75 h 81"/>
                  <a:gd name="T20" fmla="*/ 8 w 45"/>
                  <a:gd name="T21" fmla="*/ 64 h 81"/>
                  <a:gd name="T22" fmla="*/ 15 w 45"/>
                  <a:gd name="T23" fmla="*/ 51 h 81"/>
                  <a:gd name="T24" fmla="*/ 22 w 45"/>
                  <a:gd name="T25" fmla="*/ 36 h 81"/>
                  <a:gd name="T26" fmla="*/ 30 w 45"/>
                  <a:gd name="T27" fmla="*/ 22 h 81"/>
                  <a:gd name="T28" fmla="*/ 35 w 45"/>
                  <a:gd name="T29" fmla="*/ 10 h 81"/>
                  <a:gd name="T30" fmla="*/ 41 w 45"/>
                  <a:gd name="T31" fmla="*/ 2 h 81"/>
                  <a:gd name="T32" fmla="*/ 44 w 45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81"/>
                  <a:gd name="T53" fmla="*/ 45 w 45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1" name="Freeform 110">
                <a:extLst>
                  <a:ext uri="{FF2B5EF4-FFF2-40B4-BE49-F238E27FC236}">
                    <a16:creationId xmlns:a16="http://schemas.microsoft.com/office/drawing/2014/main" id="{3F4D0093-5DBF-B0BF-1801-F4AE51E41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>
                  <a:gd name="T0" fmla="*/ 49 w 49"/>
                  <a:gd name="T1" fmla="*/ 0 h 66"/>
                  <a:gd name="T2" fmla="*/ 49 w 49"/>
                  <a:gd name="T3" fmla="*/ 3 h 66"/>
                  <a:gd name="T4" fmla="*/ 45 w 49"/>
                  <a:gd name="T5" fmla="*/ 11 h 66"/>
                  <a:gd name="T6" fmla="*/ 39 w 49"/>
                  <a:gd name="T7" fmla="*/ 21 h 66"/>
                  <a:gd name="T8" fmla="*/ 33 w 49"/>
                  <a:gd name="T9" fmla="*/ 32 h 66"/>
                  <a:gd name="T10" fmla="*/ 24 w 49"/>
                  <a:gd name="T11" fmla="*/ 45 h 66"/>
                  <a:gd name="T12" fmla="*/ 15 w 49"/>
                  <a:gd name="T13" fmla="*/ 55 h 66"/>
                  <a:gd name="T14" fmla="*/ 7 w 49"/>
                  <a:gd name="T15" fmla="*/ 63 h 66"/>
                  <a:gd name="T16" fmla="*/ 0 w 49"/>
                  <a:gd name="T17" fmla="*/ 66 h 66"/>
                  <a:gd name="T18" fmla="*/ 4 w 49"/>
                  <a:gd name="T19" fmla="*/ 60 h 66"/>
                  <a:gd name="T20" fmla="*/ 10 w 49"/>
                  <a:gd name="T21" fmla="*/ 51 h 66"/>
                  <a:gd name="T22" fmla="*/ 17 w 49"/>
                  <a:gd name="T23" fmla="*/ 39 h 66"/>
                  <a:gd name="T24" fmla="*/ 24 w 49"/>
                  <a:gd name="T25" fmla="*/ 27 h 66"/>
                  <a:gd name="T26" fmla="*/ 32 w 49"/>
                  <a:gd name="T27" fmla="*/ 15 h 66"/>
                  <a:gd name="T28" fmla="*/ 38 w 49"/>
                  <a:gd name="T29" fmla="*/ 6 h 66"/>
                  <a:gd name="T30" fmla="*/ 44 w 49"/>
                  <a:gd name="T31" fmla="*/ 1 h 66"/>
                  <a:gd name="T32" fmla="*/ 49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2" name="Freeform 111">
                <a:extLst>
                  <a:ext uri="{FF2B5EF4-FFF2-40B4-BE49-F238E27FC236}">
                    <a16:creationId xmlns:a16="http://schemas.microsoft.com/office/drawing/2014/main" id="{66273497-1DC0-E4B8-B213-FA45A53F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>
                  <a:gd name="T0" fmla="*/ 42 w 43"/>
                  <a:gd name="T1" fmla="*/ 0 h 56"/>
                  <a:gd name="T2" fmla="*/ 43 w 43"/>
                  <a:gd name="T3" fmla="*/ 4 h 56"/>
                  <a:gd name="T4" fmla="*/ 41 w 43"/>
                  <a:gd name="T5" fmla="*/ 9 h 56"/>
                  <a:gd name="T6" fmla="*/ 38 w 43"/>
                  <a:gd name="T7" fmla="*/ 17 h 56"/>
                  <a:gd name="T8" fmla="*/ 33 w 43"/>
                  <a:gd name="T9" fmla="*/ 26 h 56"/>
                  <a:gd name="T10" fmla="*/ 26 w 43"/>
                  <a:gd name="T11" fmla="*/ 36 h 56"/>
                  <a:gd name="T12" fmla="*/ 18 w 43"/>
                  <a:gd name="T13" fmla="*/ 44 h 56"/>
                  <a:gd name="T14" fmla="*/ 9 w 43"/>
                  <a:gd name="T15" fmla="*/ 51 h 56"/>
                  <a:gd name="T16" fmla="*/ 0 w 43"/>
                  <a:gd name="T17" fmla="*/ 56 h 56"/>
                  <a:gd name="T18" fmla="*/ 5 w 43"/>
                  <a:gd name="T19" fmla="*/ 50 h 56"/>
                  <a:gd name="T20" fmla="*/ 10 w 43"/>
                  <a:gd name="T21" fmla="*/ 42 h 56"/>
                  <a:gd name="T22" fmla="*/ 16 w 43"/>
                  <a:gd name="T23" fmla="*/ 32 h 56"/>
                  <a:gd name="T24" fmla="*/ 23 w 43"/>
                  <a:gd name="T25" fmla="*/ 22 h 56"/>
                  <a:gd name="T26" fmla="*/ 28 w 43"/>
                  <a:gd name="T27" fmla="*/ 13 h 56"/>
                  <a:gd name="T28" fmla="*/ 34 w 43"/>
                  <a:gd name="T29" fmla="*/ 6 h 56"/>
                  <a:gd name="T30" fmla="*/ 39 w 43"/>
                  <a:gd name="T31" fmla="*/ 1 h 56"/>
                  <a:gd name="T32" fmla="*/ 42 w 43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6"/>
                  <a:gd name="T53" fmla="*/ 43 w 43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3" name="Freeform 112">
                <a:extLst>
                  <a:ext uri="{FF2B5EF4-FFF2-40B4-BE49-F238E27FC236}">
                    <a16:creationId xmlns:a16="http://schemas.microsoft.com/office/drawing/2014/main" id="{B264BAEB-D612-EBF8-3BED-8CBD13E89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>
                  <a:gd name="T0" fmla="*/ 36 w 36"/>
                  <a:gd name="T1" fmla="*/ 0 h 41"/>
                  <a:gd name="T2" fmla="*/ 36 w 36"/>
                  <a:gd name="T3" fmla="*/ 4 h 41"/>
                  <a:gd name="T4" fmla="*/ 34 w 36"/>
                  <a:gd name="T5" fmla="*/ 8 h 41"/>
                  <a:gd name="T6" fmla="*/ 29 w 36"/>
                  <a:gd name="T7" fmla="*/ 15 h 41"/>
                  <a:gd name="T8" fmla="*/ 23 w 36"/>
                  <a:gd name="T9" fmla="*/ 23 h 41"/>
                  <a:gd name="T10" fmla="*/ 17 w 36"/>
                  <a:gd name="T11" fmla="*/ 30 h 41"/>
                  <a:gd name="T12" fmla="*/ 10 w 36"/>
                  <a:gd name="T13" fmla="*/ 35 h 41"/>
                  <a:gd name="T14" fmla="*/ 4 w 36"/>
                  <a:gd name="T15" fmla="*/ 40 h 41"/>
                  <a:gd name="T16" fmla="*/ 0 w 36"/>
                  <a:gd name="T17" fmla="*/ 41 h 41"/>
                  <a:gd name="T18" fmla="*/ 3 w 36"/>
                  <a:gd name="T19" fmla="*/ 37 h 41"/>
                  <a:gd name="T20" fmla="*/ 8 w 36"/>
                  <a:gd name="T21" fmla="*/ 31 h 41"/>
                  <a:gd name="T22" fmla="*/ 12 w 36"/>
                  <a:gd name="T23" fmla="*/ 24 h 41"/>
                  <a:gd name="T24" fmla="*/ 18 w 36"/>
                  <a:gd name="T25" fmla="*/ 17 h 41"/>
                  <a:gd name="T26" fmla="*/ 23 w 36"/>
                  <a:gd name="T27" fmla="*/ 12 h 41"/>
                  <a:gd name="T28" fmla="*/ 28 w 36"/>
                  <a:gd name="T29" fmla="*/ 6 h 41"/>
                  <a:gd name="T30" fmla="*/ 32 w 36"/>
                  <a:gd name="T31" fmla="*/ 3 h 41"/>
                  <a:gd name="T32" fmla="*/ 36 w 3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4" name="Freeform 113">
                <a:extLst>
                  <a:ext uri="{FF2B5EF4-FFF2-40B4-BE49-F238E27FC236}">
                    <a16:creationId xmlns:a16="http://schemas.microsoft.com/office/drawing/2014/main" id="{F3533A95-F546-30F4-BEC3-536D42A39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>
                  <a:gd name="T0" fmla="*/ 25 w 25"/>
                  <a:gd name="T1" fmla="*/ 0 h 26"/>
                  <a:gd name="T2" fmla="*/ 24 w 25"/>
                  <a:gd name="T3" fmla="*/ 7 h 26"/>
                  <a:gd name="T4" fmla="*/ 18 w 25"/>
                  <a:gd name="T5" fmla="*/ 16 h 26"/>
                  <a:gd name="T6" fmla="*/ 9 w 25"/>
                  <a:gd name="T7" fmla="*/ 25 h 26"/>
                  <a:gd name="T8" fmla="*/ 0 w 25"/>
                  <a:gd name="T9" fmla="*/ 26 h 26"/>
                  <a:gd name="T10" fmla="*/ 9 w 25"/>
                  <a:gd name="T11" fmla="*/ 20 h 26"/>
                  <a:gd name="T12" fmla="*/ 16 w 25"/>
                  <a:gd name="T13" fmla="*/ 9 h 26"/>
                  <a:gd name="T14" fmla="*/ 21 w 25"/>
                  <a:gd name="T15" fmla="*/ 0 h 26"/>
                  <a:gd name="T16" fmla="*/ 25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5" name="Freeform 114">
                <a:extLst>
                  <a:ext uri="{FF2B5EF4-FFF2-40B4-BE49-F238E27FC236}">
                    <a16:creationId xmlns:a16="http://schemas.microsoft.com/office/drawing/2014/main" id="{A168E17F-29A4-8582-79BD-BC092260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>
                  <a:gd name="T0" fmla="*/ 0 w 27"/>
                  <a:gd name="T1" fmla="*/ 33 h 33"/>
                  <a:gd name="T2" fmla="*/ 3 w 27"/>
                  <a:gd name="T3" fmla="*/ 25 h 33"/>
                  <a:gd name="T4" fmla="*/ 11 w 27"/>
                  <a:gd name="T5" fmla="*/ 13 h 33"/>
                  <a:gd name="T6" fmla="*/ 19 w 27"/>
                  <a:gd name="T7" fmla="*/ 3 h 33"/>
                  <a:gd name="T8" fmla="*/ 26 w 27"/>
                  <a:gd name="T9" fmla="*/ 0 h 33"/>
                  <a:gd name="T10" fmla="*/ 27 w 27"/>
                  <a:gd name="T11" fmla="*/ 4 h 33"/>
                  <a:gd name="T12" fmla="*/ 26 w 27"/>
                  <a:gd name="T13" fmla="*/ 7 h 33"/>
                  <a:gd name="T14" fmla="*/ 23 w 27"/>
                  <a:gd name="T15" fmla="*/ 12 h 33"/>
                  <a:gd name="T16" fmla="*/ 18 w 27"/>
                  <a:gd name="T17" fmla="*/ 17 h 33"/>
                  <a:gd name="T18" fmla="*/ 13 w 27"/>
                  <a:gd name="T19" fmla="*/ 22 h 33"/>
                  <a:gd name="T20" fmla="*/ 8 w 27"/>
                  <a:gd name="T21" fmla="*/ 27 h 33"/>
                  <a:gd name="T22" fmla="*/ 3 w 27"/>
                  <a:gd name="T23" fmla="*/ 31 h 33"/>
                  <a:gd name="T24" fmla="*/ 0 w 27"/>
                  <a:gd name="T25" fmla="*/ 33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33"/>
                  <a:gd name="T41" fmla="*/ 27 w 27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6" name="Freeform 115">
                <a:extLst>
                  <a:ext uri="{FF2B5EF4-FFF2-40B4-BE49-F238E27FC236}">
                    <a16:creationId xmlns:a16="http://schemas.microsoft.com/office/drawing/2014/main" id="{AA04B048-7EB8-6D7C-D5A2-7183383F4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>
                  <a:gd name="T0" fmla="*/ 0 w 35"/>
                  <a:gd name="T1" fmla="*/ 0 h 13"/>
                  <a:gd name="T2" fmla="*/ 2 w 35"/>
                  <a:gd name="T3" fmla="*/ 1 h 13"/>
                  <a:gd name="T4" fmla="*/ 7 w 35"/>
                  <a:gd name="T5" fmla="*/ 3 h 13"/>
                  <a:gd name="T6" fmla="*/ 11 w 35"/>
                  <a:gd name="T7" fmla="*/ 5 h 13"/>
                  <a:gd name="T8" fmla="*/ 17 w 35"/>
                  <a:gd name="T9" fmla="*/ 9 h 13"/>
                  <a:gd name="T10" fmla="*/ 23 w 35"/>
                  <a:gd name="T11" fmla="*/ 11 h 13"/>
                  <a:gd name="T12" fmla="*/ 28 w 35"/>
                  <a:gd name="T13" fmla="*/ 13 h 13"/>
                  <a:gd name="T14" fmla="*/ 33 w 35"/>
                  <a:gd name="T15" fmla="*/ 13 h 13"/>
                  <a:gd name="T16" fmla="*/ 35 w 35"/>
                  <a:gd name="T17" fmla="*/ 12 h 13"/>
                  <a:gd name="T18" fmla="*/ 35 w 35"/>
                  <a:gd name="T19" fmla="*/ 10 h 13"/>
                  <a:gd name="T20" fmla="*/ 33 w 35"/>
                  <a:gd name="T21" fmla="*/ 6 h 13"/>
                  <a:gd name="T22" fmla="*/ 28 w 35"/>
                  <a:gd name="T23" fmla="*/ 5 h 13"/>
                  <a:gd name="T24" fmla="*/ 23 w 35"/>
                  <a:gd name="T25" fmla="*/ 3 h 13"/>
                  <a:gd name="T26" fmla="*/ 16 w 35"/>
                  <a:gd name="T27" fmla="*/ 2 h 13"/>
                  <a:gd name="T28" fmla="*/ 9 w 35"/>
                  <a:gd name="T29" fmla="*/ 1 h 13"/>
                  <a:gd name="T30" fmla="*/ 4 w 35"/>
                  <a:gd name="T31" fmla="*/ 0 h 13"/>
                  <a:gd name="T32" fmla="*/ 0 w 3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13"/>
                  <a:gd name="T53" fmla="*/ 35 w 3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7" name="Freeform 116">
                <a:extLst>
                  <a:ext uri="{FF2B5EF4-FFF2-40B4-BE49-F238E27FC236}">
                    <a16:creationId xmlns:a16="http://schemas.microsoft.com/office/drawing/2014/main" id="{1E1CBC95-151B-B4B6-F919-F36EBD418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>
                  <a:gd name="T0" fmla="*/ 0 w 38"/>
                  <a:gd name="T1" fmla="*/ 11 h 11"/>
                  <a:gd name="T2" fmla="*/ 2 w 38"/>
                  <a:gd name="T3" fmla="*/ 11 h 11"/>
                  <a:gd name="T4" fmla="*/ 8 w 38"/>
                  <a:gd name="T5" fmla="*/ 11 h 11"/>
                  <a:gd name="T6" fmla="*/ 13 w 38"/>
                  <a:gd name="T7" fmla="*/ 10 h 11"/>
                  <a:gd name="T8" fmla="*/ 21 w 38"/>
                  <a:gd name="T9" fmla="*/ 10 h 11"/>
                  <a:gd name="T10" fmla="*/ 27 w 38"/>
                  <a:gd name="T11" fmla="*/ 9 h 11"/>
                  <a:gd name="T12" fmla="*/ 34 w 38"/>
                  <a:gd name="T13" fmla="*/ 8 h 11"/>
                  <a:gd name="T14" fmla="*/ 37 w 38"/>
                  <a:gd name="T15" fmla="*/ 7 h 11"/>
                  <a:gd name="T16" fmla="*/ 38 w 38"/>
                  <a:gd name="T17" fmla="*/ 3 h 11"/>
                  <a:gd name="T18" fmla="*/ 37 w 38"/>
                  <a:gd name="T19" fmla="*/ 1 h 11"/>
                  <a:gd name="T20" fmla="*/ 34 w 38"/>
                  <a:gd name="T21" fmla="*/ 0 h 11"/>
                  <a:gd name="T22" fmla="*/ 28 w 38"/>
                  <a:gd name="T23" fmla="*/ 1 h 11"/>
                  <a:gd name="T24" fmla="*/ 22 w 38"/>
                  <a:gd name="T25" fmla="*/ 3 h 11"/>
                  <a:gd name="T26" fmla="*/ 16 w 38"/>
                  <a:gd name="T27" fmla="*/ 5 h 11"/>
                  <a:gd name="T28" fmla="*/ 9 w 38"/>
                  <a:gd name="T29" fmla="*/ 8 h 11"/>
                  <a:gd name="T30" fmla="*/ 3 w 38"/>
                  <a:gd name="T31" fmla="*/ 10 h 11"/>
                  <a:gd name="T32" fmla="*/ 0 w 38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1"/>
                  <a:gd name="T53" fmla="*/ 38 w 3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8" name="Freeform 117">
                <a:extLst>
                  <a:ext uri="{FF2B5EF4-FFF2-40B4-BE49-F238E27FC236}">
                    <a16:creationId xmlns:a16="http://schemas.microsoft.com/office/drawing/2014/main" id="{CAAB912B-6309-A6C7-5734-C719940F4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4 w 36"/>
                  <a:gd name="T3" fmla="*/ 2 h 29"/>
                  <a:gd name="T4" fmla="*/ 11 w 36"/>
                  <a:gd name="T5" fmla="*/ 6 h 29"/>
                  <a:gd name="T6" fmla="*/ 17 w 36"/>
                  <a:gd name="T7" fmla="*/ 9 h 29"/>
                  <a:gd name="T8" fmla="*/ 23 w 36"/>
                  <a:gd name="T9" fmla="*/ 14 h 29"/>
                  <a:gd name="T10" fmla="*/ 29 w 36"/>
                  <a:gd name="T11" fmla="*/ 18 h 29"/>
                  <a:gd name="T12" fmla="*/ 34 w 36"/>
                  <a:gd name="T13" fmla="*/ 22 h 29"/>
                  <a:gd name="T14" fmla="*/ 36 w 36"/>
                  <a:gd name="T15" fmla="*/ 25 h 29"/>
                  <a:gd name="T16" fmla="*/ 36 w 36"/>
                  <a:gd name="T17" fmla="*/ 27 h 29"/>
                  <a:gd name="T18" fmla="*/ 32 w 36"/>
                  <a:gd name="T19" fmla="*/ 29 h 29"/>
                  <a:gd name="T20" fmla="*/ 28 w 36"/>
                  <a:gd name="T21" fmla="*/ 26 h 29"/>
                  <a:gd name="T22" fmla="*/ 23 w 36"/>
                  <a:gd name="T23" fmla="*/ 23 h 29"/>
                  <a:gd name="T24" fmla="*/ 18 w 36"/>
                  <a:gd name="T25" fmla="*/ 17 h 29"/>
                  <a:gd name="T26" fmla="*/ 12 w 36"/>
                  <a:gd name="T27" fmla="*/ 13 h 29"/>
                  <a:gd name="T28" fmla="*/ 6 w 36"/>
                  <a:gd name="T29" fmla="*/ 7 h 29"/>
                  <a:gd name="T30" fmla="*/ 2 w 36"/>
                  <a:gd name="T31" fmla="*/ 2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89" name="Freeform 118">
                <a:extLst>
                  <a:ext uri="{FF2B5EF4-FFF2-40B4-BE49-F238E27FC236}">
                    <a16:creationId xmlns:a16="http://schemas.microsoft.com/office/drawing/2014/main" id="{D32FA741-B7AF-3713-FBB7-15AEB273A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>
                  <a:gd name="T0" fmla="*/ 6 w 9"/>
                  <a:gd name="T1" fmla="*/ 0 h 50"/>
                  <a:gd name="T2" fmla="*/ 8 w 9"/>
                  <a:gd name="T3" fmla="*/ 12 h 50"/>
                  <a:gd name="T4" fmla="*/ 9 w 9"/>
                  <a:gd name="T5" fmla="*/ 28 h 50"/>
                  <a:gd name="T6" fmla="*/ 8 w 9"/>
                  <a:gd name="T7" fmla="*/ 43 h 50"/>
                  <a:gd name="T8" fmla="*/ 4 w 9"/>
                  <a:gd name="T9" fmla="*/ 50 h 50"/>
                  <a:gd name="T10" fmla="*/ 0 w 9"/>
                  <a:gd name="T11" fmla="*/ 45 h 50"/>
                  <a:gd name="T12" fmla="*/ 1 w 9"/>
                  <a:gd name="T13" fmla="*/ 30 h 50"/>
                  <a:gd name="T14" fmla="*/ 4 w 9"/>
                  <a:gd name="T15" fmla="*/ 13 h 50"/>
                  <a:gd name="T16" fmla="*/ 6 w 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0"/>
                  <a:gd name="T29" fmla="*/ 9 w 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0" name="Freeform 119">
                <a:extLst>
                  <a:ext uri="{FF2B5EF4-FFF2-40B4-BE49-F238E27FC236}">
                    <a16:creationId xmlns:a16="http://schemas.microsoft.com/office/drawing/2014/main" id="{B20D4C1F-6AC8-4D29-FB5B-C56820701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>
                  <a:gd name="T0" fmla="*/ 14 w 14"/>
                  <a:gd name="T1" fmla="*/ 0 h 50"/>
                  <a:gd name="T2" fmla="*/ 14 w 14"/>
                  <a:gd name="T3" fmla="*/ 11 h 50"/>
                  <a:gd name="T4" fmla="*/ 13 w 14"/>
                  <a:gd name="T5" fmla="*/ 28 h 50"/>
                  <a:gd name="T6" fmla="*/ 10 w 14"/>
                  <a:gd name="T7" fmla="*/ 43 h 50"/>
                  <a:gd name="T8" fmla="*/ 3 w 14"/>
                  <a:gd name="T9" fmla="*/ 50 h 50"/>
                  <a:gd name="T10" fmla="*/ 0 w 14"/>
                  <a:gd name="T11" fmla="*/ 43 h 50"/>
                  <a:gd name="T12" fmla="*/ 4 w 14"/>
                  <a:gd name="T13" fmla="*/ 28 h 50"/>
                  <a:gd name="T14" fmla="*/ 10 w 14"/>
                  <a:gd name="T15" fmla="*/ 11 h 50"/>
                  <a:gd name="T16" fmla="*/ 14 w 14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0"/>
                  <a:gd name="T29" fmla="*/ 14 w 14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1" name="Freeform 120">
                <a:extLst>
                  <a:ext uri="{FF2B5EF4-FFF2-40B4-BE49-F238E27FC236}">
                    <a16:creationId xmlns:a16="http://schemas.microsoft.com/office/drawing/2014/main" id="{96A4B339-77D1-44A7-D6ED-1C470D2D0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>
                  <a:gd name="T0" fmla="*/ 1 w 9"/>
                  <a:gd name="T1" fmla="*/ 0 h 48"/>
                  <a:gd name="T2" fmla="*/ 6 w 9"/>
                  <a:gd name="T3" fmla="*/ 7 h 48"/>
                  <a:gd name="T4" fmla="*/ 8 w 9"/>
                  <a:gd name="T5" fmla="*/ 22 h 48"/>
                  <a:gd name="T6" fmla="*/ 9 w 9"/>
                  <a:gd name="T7" fmla="*/ 38 h 48"/>
                  <a:gd name="T8" fmla="*/ 5 w 9"/>
                  <a:gd name="T9" fmla="*/ 48 h 48"/>
                  <a:gd name="T10" fmla="*/ 0 w 9"/>
                  <a:gd name="T11" fmla="*/ 45 h 48"/>
                  <a:gd name="T12" fmla="*/ 0 w 9"/>
                  <a:gd name="T13" fmla="*/ 31 h 48"/>
                  <a:gd name="T14" fmla="*/ 1 w 9"/>
                  <a:gd name="T15" fmla="*/ 14 h 48"/>
                  <a:gd name="T16" fmla="*/ 1 w 9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8"/>
                  <a:gd name="T29" fmla="*/ 9 w 9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2" name="Freeform 121">
                <a:extLst>
                  <a:ext uri="{FF2B5EF4-FFF2-40B4-BE49-F238E27FC236}">
                    <a16:creationId xmlns:a16="http://schemas.microsoft.com/office/drawing/2014/main" id="{C4F5C41D-FBC3-E0CF-D65D-FAF277302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>
                  <a:gd name="T0" fmla="*/ 0 w 19"/>
                  <a:gd name="T1" fmla="*/ 0 h 54"/>
                  <a:gd name="T2" fmla="*/ 8 w 19"/>
                  <a:gd name="T3" fmla="*/ 14 h 54"/>
                  <a:gd name="T4" fmla="*/ 16 w 19"/>
                  <a:gd name="T5" fmla="*/ 31 h 54"/>
                  <a:gd name="T6" fmla="*/ 19 w 19"/>
                  <a:gd name="T7" fmla="*/ 46 h 54"/>
                  <a:gd name="T8" fmla="*/ 16 w 19"/>
                  <a:gd name="T9" fmla="*/ 54 h 54"/>
                  <a:gd name="T10" fmla="*/ 9 w 19"/>
                  <a:gd name="T11" fmla="*/ 49 h 54"/>
                  <a:gd name="T12" fmla="*/ 5 w 19"/>
                  <a:gd name="T13" fmla="*/ 32 h 54"/>
                  <a:gd name="T14" fmla="*/ 3 w 19"/>
                  <a:gd name="T15" fmla="*/ 14 h 54"/>
                  <a:gd name="T16" fmla="*/ 0 w 1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4"/>
                  <a:gd name="T29" fmla="*/ 19 w 19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3" name="Freeform 122">
                <a:extLst>
                  <a:ext uri="{FF2B5EF4-FFF2-40B4-BE49-F238E27FC236}">
                    <a16:creationId xmlns:a16="http://schemas.microsoft.com/office/drawing/2014/main" id="{8E080CDA-B6B2-EE7A-2671-8DEA09F68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>
                  <a:gd name="T0" fmla="*/ 0 w 21"/>
                  <a:gd name="T1" fmla="*/ 0 h 60"/>
                  <a:gd name="T2" fmla="*/ 7 w 21"/>
                  <a:gd name="T3" fmla="*/ 13 h 60"/>
                  <a:gd name="T4" fmla="*/ 16 w 21"/>
                  <a:gd name="T5" fmla="*/ 34 h 60"/>
                  <a:gd name="T6" fmla="*/ 21 w 21"/>
                  <a:gd name="T7" fmla="*/ 52 h 60"/>
                  <a:gd name="T8" fmla="*/ 19 w 21"/>
                  <a:gd name="T9" fmla="*/ 60 h 60"/>
                  <a:gd name="T10" fmla="*/ 11 w 21"/>
                  <a:gd name="T11" fmla="*/ 51 h 60"/>
                  <a:gd name="T12" fmla="*/ 7 w 21"/>
                  <a:gd name="T13" fmla="*/ 32 h 60"/>
                  <a:gd name="T14" fmla="*/ 2 w 21"/>
                  <a:gd name="T15" fmla="*/ 12 h 60"/>
                  <a:gd name="T16" fmla="*/ 0 w 21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4" name="Freeform 123">
                <a:extLst>
                  <a:ext uri="{FF2B5EF4-FFF2-40B4-BE49-F238E27FC236}">
                    <a16:creationId xmlns:a16="http://schemas.microsoft.com/office/drawing/2014/main" id="{B98DD766-751A-4BFE-F73E-9C75F9006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>
                  <a:gd name="T0" fmla="*/ 0 w 36"/>
                  <a:gd name="T1" fmla="*/ 0 h 62"/>
                  <a:gd name="T2" fmla="*/ 6 w 36"/>
                  <a:gd name="T3" fmla="*/ 5 h 62"/>
                  <a:gd name="T4" fmla="*/ 13 w 36"/>
                  <a:gd name="T5" fmla="*/ 13 h 62"/>
                  <a:gd name="T6" fmla="*/ 19 w 36"/>
                  <a:gd name="T7" fmla="*/ 22 h 62"/>
                  <a:gd name="T8" fmla="*/ 26 w 36"/>
                  <a:gd name="T9" fmla="*/ 32 h 62"/>
                  <a:gd name="T10" fmla="*/ 32 w 36"/>
                  <a:gd name="T11" fmla="*/ 43 h 62"/>
                  <a:gd name="T12" fmla="*/ 35 w 36"/>
                  <a:gd name="T13" fmla="*/ 52 h 62"/>
                  <a:gd name="T14" fmla="*/ 36 w 36"/>
                  <a:gd name="T15" fmla="*/ 58 h 62"/>
                  <a:gd name="T16" fmla="*/ 35 w 36"/>
                  <a:gd name="T17" fmla="*/ 62 h 62"/>
                  <a:gd name="T18" fmla="*/ 32 w 36"/>
                  <a:gd name="T19" fmla="*/ 61 h 62"/>
                  <a:gd name="T20" fmla="*/ 27 w 36"/>
                  <a:gd name="T21" fmla="*/ 55 h 62"/>
                  <a:gd name="T22" fmla="*/ 23 w 36"/>
                  <a:gd name="T23" fmla="*/ 46 h 62"/>
                  <a:gd name="T24" fmla="*/ 18 w 36"/>
                  <a:gd name="T25" fmla="*/ 35 h 62"/>
                  <a:gd name="T26" fmla="*/ 14 w 36"/>
                  <a:gd name="T27" fmla="*/ 23 h 62"/>
                  <a:gd name="T28" fmla="*/ 9 w 36"/>
                  <a:gd name="T29" fmla="*/ 12 h 62"/>
                  <a:gd name="T30" fmla="*/ 5 w 36"/>
                  <a:gd name="T31" fmla="*/ 4 h 62"/>
                  <a:gd name="T32" fmla="*/ 0 w 3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2"/>
                  <a:gd name="T53" fmla="*/ 36 w 3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5" name="Freeform 124">
                <a:extLst>
                  <a:ext uri="{FF2B5EF4-FFF2-40B4-BE49-F238E27FC236}">
                    <a16:creationId xmlns:a16="http://schemas.microsoft.com/office/drawing/2014/main" id="{30982E84-E8A2-2FD1-BF27-2491C2A37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>
                  <a:gd name="T0" fmla="*/ 0 w 41"/>
                  <a:gd name="T1" fmla="*/ 0 h 58"/>
                  <a:gd name="T2" fmla="*/ 5 w 41"/>
                  <a:gd name="T3" fmla="*/ 5 h 58"/>
                  <a:gd name="T4" fmla="*/ 13 w 41"/>
                  <a:gd name="T5" fmla="*/ 12 h 58"/>
                  <a:gd name="T6" fmla="*/ 19 w 41"/>
                  <a:gd name="T7" fmla="*/ 21 h 58"/>
                  <a:gd name="T8" fmla="*/ 27 w 41"/>
                  <a:gd name="T9" fmla="*/ 30 h 58"/>
                  <a:gd name="T10" fmla="*/ 34 w 41"/>
                  <a:gd name="T11" fmla="*/ 40 h 58"/>
                  <a:gd name="T12" fmla="*/ 40 w 41"/>
                  <a:gd name="T13" fmla="*/ 48 h 58"/>
                  <a:gd name="T14" fmla="*/ 41 w 41"/>
                  <a:gd name="T15" fmla="*/ 55 h 58"/>
                  <a:gd name="T16" fmla="*/ 40 w 41"/>
                  <a:gd name="T17" fmla="*/ 58 h 58"/>
                  <a:gd name="T18" fmla="*/ 35 w 41"/>
                  <a:gd name="T19" fmla="*/ 57 h 58"/>
                  <a:gd name="T20" fmla="*/ 31 w 41"/>
                  <a:gd name="T21" fmla="*/ 51 h 58"/>
                  <a:gd name="T22" fmla="*/ 25 w 41"/>
                  <a:gd name="T23" fmla="*/ 44 h 58"/>
                  <a:gd name="T24" fmla="*/ 19 w 41"/>
                  <a:gd name="T25" fmla="*/ 32 h 58"/>
                  <a:gd name="T26" fmla="*/ 14 w 41"/>
                  <a:gd name="T27" fmla="*/ 22 h 58"/>
                  <a:gd name="T28" fmla="*/ 8 w 41"/>
                  <a:gd name="T29" fmla="*/ 12 h 58"/>
                  <a:gd name="T30" fmla="*/ 3 w 41"/>
                  <a:gd name="T31" fmla="*/ 5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8"/>
                  <a:gd name="T53" fmla="*/ 41 w 41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6" name="Freeform 125">
                <a:extLst>
                  <a:ext uri="{FF2B5EF4-FFF2-40B4-BE49-F238E27FC236}">
                    <a16:creationId xmlns:a16="http://schemas.microsoft.com/office/drawing/2014/main" id="{441992EA-85F4-E449-EF78-7C1D8921B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5 w 37"/>
                  <a:gd name="T3" fmla="*/ 4 h 53"/>
                  <a:gd name="T4" fmla="*/ 11 w 37"/>
                  <a:gd name="T5" fmla="*/ 11 h 53"/>
                  <a:gd name="T6" fmla="*/ 17 w 37"/>
                  <a:gd name="T7" fmla="*/ 20 h 53"/>
                  <a:gd name="T8" fmla="*/ 24 w 37"/>
                  <a:gd name="T9" fmla="*/ 29 h 53"/>
                  <a:gd name="T10" fmla="*/ 31 w 37"/>
                  <a:gd name="T11" fmla="*/ 37 h 53"/>
                  <a:gd name="T12" fmla="*/ 36 w 37"/>
                  <a:gd name="T13" fmla="*/ 45 h 53"/>
                  <a:gd name="T14" fmla="*/ 37 w 37"/>
                  <a:gd name="T15" fmla="*/ 51 h 53"/>
                  <a:gd name="T16" fmla="*/ 34 w 37"/>
                  <a:gd name="T17" fmla="*/ 53 h 53"/>
                  <a:gd name="T18" fmla="*/ 30 w 37"/>
                  <a:gd name="T19" fmla="*/ 52 h 53"/>
                  <a:gd name="T20" fmla="*/ 24 w 37"/>
                  <a:gd name="T21" fmla="*/ 46 h 53"/>
                  <a:gd name="T22" fmla="*/ 20 w 37"/>
                  <a:gd name="T23" fmla="*/ 40 h 53"/>
                  <a:gd name="T24" fmla="*/ 14 w 37"/>
                  <a:gd name="T25" fmla="*/ 29 h 53"/>
                  <a:gd name="T26" fmla="*/ 9 w 37"/>
                  <a:gd name="T27" fmla="*/ 20 h 53"/>
                  <a:gd name="T28" fmla="*/ 6 w 37"/>
                  <a:gd name="T29" fmla="*/ 11 h 53"/>
                  <a:gd name="T30" fmla="*/ 3 w 37"/>
                  <a:gd name="T31" fmla="*/ 4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7" name="Freeform 126">
                <a:extLst>
                  <a:ext uri="{FF2B5EF4-FFF2-40B4-BE49-F238E27FC236}">
                    <a16:creationId xmlns:a16="http://schemas.microsoft.com/office/drawing/2014/main" id="{D1BBB61C-A74B-BF7A-0275-ECA7D61CC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>
                  <a:gd name="T0" fmla="*/ 43 w 44"/>
                  <a:gd name="T1" fmla="*/ 0 h 81"/>
                  <a:gd name="T2" fmla="*/ 44 w 44"/>
                  <a:gd name="T3" fmla="*/ 4 h 81"/>
                  <a:gd name="T4" fmla="*/ 43 w 44"/>
                  <a:gd name="T5" fmla="*/ 14 h 81"/>
                  <a:gd name="T6" fmla="*/ 38 w 44"/>
                  <a:gd name="T7" fmla="*/ 25 h 81"/>
                  <a:gd name="T8" fmla="*/ 32 w 44"/>
                  <a:gd name="T9" fmla="*/ 38 h 81"/>
                  <a:gd name="T10" fmla="*/ 25 w 44"/>
                  <a:gd name="T11" fmla="*/ 53 h 81"/>
                  <a:gd name="T12" fmla="*/ 17 w 44"/>
                  <a:gd name="T13" fmla="*/ 66 h 81"/>
                  <a:gd name="T14" fmla="*/ 8 w 44"/>
                  <a:gd name="T15" fmla="*/ 76 h 81"/>
                  <a:gd name="T16" fmla="*/ 0 w 44"/>
                  <a:gd name="T17" fmla="*/ 81 h 81"/>
                  <a:gd name="T18" fmla="*/ 2 w 44"/>
                  <a:gd name="T19" fmla="*/ 76 h 81"/>
                  <a:gd name="T20" fmla="*/ 8 w 44"/>
                  <a:gd name="T21" fmla="*/ 64 h 81"/>
                  <a:gd name="T22" fmla="*/ 13 w 44"/>
                  <a:gd name="T23" fmla="*/ 51 h 81"/>
                  <a:gd name="T24" fmla="*/ 20 w 44"/>
                  <a:gd name="T25" fmla="*/ 36 h 81"/>
                  <a:gd name="T26" fmla="*/ 28 w 44"/>
                  <a:gd name="T27" fmla="*/ 23 h 81"/>
                  <a:gd name="T28" fmla="*/ 34 w 44"/>
                  <a:gd name="T29" fmla="*/ 10 h 81"/>
                  <a:gd name="T30" fmla="*/ 39 w 44"/>
                  <a:gd name="T31" fmla="*/ 2 h 81"/>
                  <a:gd name="T32" fmla="*/ 43 w 4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1"/>
                  <a:gd name="T53" fmla="*/ 44 w 44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8" name="Freeform 127">
                <a:extLst>
                  <a:ext uri="{FF2B5EF4-FFF2-40B4-BE49-F238E27FC236}">
                    <a16:creationId xmlns:a16="http://schemas.microsoft.com/office/drawing/2014/main" id="{18978F12-DC8F-EC94-B645-88D4BF9CA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>
                  <a:gd name="T0" fmla="*/ 39 w 40"/>
                  <a:gd name="T1" fmla="*/ 0 h 65"/>
                  <a:gd name="T2" fmla="*/ 40 w 40"/>
                  <a:gd name="T3" fmla="*/ 4 h 65"/>
                  <a:gd name="T4" fmla="*/ 38 w 40"/>
                  <a:gd name="T5" fmla="*/ 9 h 65"/>
                  <a:gd name="T6" fmla="*/ 36 w 40"/>
                  <a:gd name="T7" fmla="*/ 18 h 65"/>
                  <a:gd name="T8" fmla="*/ 30 w 40"/>
                  <a:gd name="T9" fmla="*/ 29 h 65"/>
                  <a:gd name="T10" fmla="*/ 24 w 40"/>
                  <a:gd name="T11" fmla="*/ 40 h 65"/>
                  <a:gd name="T12" fmla="*/ 17 w 40"/>
                  <a:gd name="T13" fmla="*/ 50 h 65"/>
                  <a:gd name="T14" fmla="*/ 10 w 40"/>
                  <a:gd name="T15" fmla="*/ 59 h 65"/>
                  <a:gd name="T16" fmla="*/ 0 w 40"/>
                  <a:gd name="T17" fmla="*/ 65 h 65"/>
                  <a:gd name="T18" fmla="*/ 5 w 40"/>
                  <a:gd name="T19" fmla="*/ 58 h 65"/>
                  <a:gd name="T20" fmla="*/ 11 w 40"/>
                  <a:gd name="T21" fmla="*/ 48 h 65"/>
                  <a:gd name="T22" fmla="*/ 16 w 40"/>
                  <a:gd name="T23" fmla="*/ 38 h 65"/>
                  <a:gd name="T24" fmla="*/ 22 w 40"/>
                  <a:gd name="T25" fmla="*/ 26 h 65"/>
                  <a:gd name="T26" fmla="*/ 28 w 40"/>
                  <a:gd name="T27" fmla="*/ 16 h 65"/>
                  <a:gd name="T28" fmla="*/ 32 w 40"/>
                  <a:gd name="T29" fmla="*/ 7 h 65"/>
                  <a:gd name="T30" fmla="*/ 37 w 40"/>
                  <a:gd name="T31" fmla="*/ 1 h 65"/>
                  <a:gd name="T32" fmla="*/ 39 w 4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299" name="Freeform 128">
                <a:extLst>
                  <a:ext uri="{FF2B5EF4-FFF2-40B4-BE49-F238E27FC236}">
                    <a16:creationId xmlns:a16="http://schemas.microsoft.com/office/drawing/2014/main" id="{D11C4D84-0CF2-F8C3-990F-8B80A767F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>
                  <a:gd name="T0" fmla="*/ 0 w 41"/>
                  <a:gd name="T1" fmla="*/ 0 h 57"/>
                  <a:gd name="T2" fmla="*/ 5 w 41"/>
                  <a:gd name="T3" fmla="*/ 5 h 57"/>
                  <a:gd name="T4" fmla="*/ 13 w 41"/>
                  <a:gd name="T5" fmla="*/ 12 h 57"/>
                  <a:gd name="T6" fmla="*/ 19 w 41"/>
                  <a:gd name="T7" fmla="*/ 21 h 57"/>
                  <a:gd name="T8" fmla="*/ 27 w 41"/>
                  <a:gd name="T9" fmla="*/ 30 h 57"/>
                  <a:gd name="T10" fmla="*/ 34 w 41"/>
                  <a:gd name="T11" fmla="*/ 39 h 57"/>
                  <a:gd name="T12" fmla="*/ 40 w 41"/>
                  <a:gd name="T13" fmla="*/ 47 h 57"/>
                  <a:gd name="T14" fmla="*/ 41 w 41"/>
                  <a:gd name="T15" fmla="*/ 54 h 57"/>
                  <a:gd name="T16" fmla="*/ 40 w 41"/>
                  <a:gd name="T17" fmla="*/ 57 h 57"/>
                  <a:gd name="T18" fmla="*/ 35 w 41"/>
                  <a:gd name="T19" fmla="*/ 56 h 57"/>
                  <a:gd name="T20" fmla="*/ 31 w 41"/>
                  <a:gd name="T21" fmla="*/ 51 h 57"/>
                  <a:gd name="T22" fmla="*/ 25 w 41"/>
                  <a:gd name="T23" fmla="*/ 42 h 57"/>
                  <a:gd name="T24" fmla="*/ 18 w 41"/>
                  <a:gd name="T25" fmla="*/ 32 h 57"/>
                  <a:gd name="T26" fmla="*/ 13 w 41"/>
                  <a:gd name="T27" fmla="*/ 21 h 57"/>
                  <a:gd name="T28" fmla="*/ 8 w 41"/>
                  <a:gd name="T29" fmla="*/ 12 h 57"/>
                  <a:gd name="T30" fmla="*/ 4 w 41"/>
                  <a:gd name="T31" fmla="*/ 4 h 57"/>
                  <a:gd name="T32" fmla="*/ 0 w 41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7"/>
                  <a:gd name="T53" fmla="*/ 41 w 41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0" name="Freeform 129">
                <a:extLst>
                  <a:ext uri="{FF2B5EF4-FFF2-40B4-BE49-F238E27FC236}">
                    <a16:creationId xmlns:a16="http://schemas.microsoft.com/office/drawing/2014/main" id="{C18D6E3B-3C67-EEB0-1694-A4320F3F1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>
                  <a:gd name="T0" fmla="*/ 0 w 198"/>
                  <a:gd name="T1" fmla="*/ 5 h 42"/>
                  <a:gd name="T2" fmla="*/ 0 w 198"/>
                  <a:gd name="T3" fmla="*/ 4 h 42"/>
                  <a:gd name="T4" fmla="*/ 1 w 198"/>
                  <a:gd name="T5" fmla="*/ 1 h 42"/>
                  <a:gd name="T6" fmla="*/ 2 w 198"/>
                  <a:gd name="T7" fmla="*/ 0 h 42"/>
                  <a:gd name="T8" fmla="*/ 4 w 198"/>
                  <a:gd name="T9" fmla="*/ 0 h 42"/>
                  <a:gd name="T10" fmla="*/ 17 w 198"/>
                  <a:gd name="T11" fmla="*/ 10 h 42"/>
                  <a:gd name="T12" fmla="*/ 29 w 198"/>
                  <a:gd name="T13" fmla="*/ 18 h 42"/>
                  <a:gd name="T14" fmla="*/ 43 w 198"/>
                  <a:gd name="T15" fmla="*/ 24 h 42"/>
                  <a:gd name="T16" fmla="*/ 56 w 198"/>
                  <a:gd name="T17" fmla="*/ 29 h 42"/>
                  <a:gd name="T18" fmla="*/ 70 w 198"/>
                  <a:gd name="T19" fmla="*/ 32 h 42"/>
                  <a:gd name="T20" fmla="*/ 83 w 198"/>
                  <a:gd name="T21" fmla="*/ 33 h 42"/>
                  <a:gd name="T22" fmla="*/ 96 w 198"/>
                  <a:gd name="T23" fmla="*/ 33 h 42"/>
                  <a:gd name="T24" fmla="*/ 109 w 198"/>
                  <a:gd name="T25" fmla="*/ 33 h 42"/>
                  <a:gd name="T26" fmla="*/ 122 w 198"/>
                  <a:gd name="T27" fmla="*/ 32 h 42"/>
                  <a:gd name="T28" fmla="*/ 134 w 198"/>
                  <a:gd name="T29" fmla="*/ 30 h 42"/>
                  <a:gd name="T30" fmla="*/ 147 w 198"/>
                  <a:gd name="T31" fmla="*/ 27 h 42"/>
                  <a:gd name="T32" fmla="*/ 158 w 198"/>
                  <a:gd name="T33" fmla="*/ 24 h 42"/>
                  <a:gd name="T34" fmla="*/ 169 w 198"/>
                  <a:gd name="T35" fmla="*/ 21 h 42"/>
                  <a:gd name="T36" fmla="*/ 180 w 198"/>
                  <a:gd name="T37" fmla="*/ 17 h 42"/>
                  <a:gd name="T38" fmla="*/ 189 w 198"/>
                  <a:gd name="T39" fmla="*/ 15 h 42"/>
                  <a:gd name="T40" fmla="*/ 198 w 198"/>
                  <a:gd name="T41" fmla="*/ 12 h 42"/>
                  <a:gd name="T42" fmla="*/ 193 w 198"/>
                  <a:gd name="T43" fmla="*/ 17 h 42"/>
                  <a:gd name="T44" fmla="*/ 186 w 198"/>
                  <a:gd name="T45" fmla="*/ 23 h 42"/>
                  <a:gd name="T46" fmla="*/ 177 w 198"/>
                  <a:gd name="T47" fmla="*/ 27 h 42"/>
                  <a:gd name="T48" fmla="*/ 166 w 198"/>
                  <a:gd name="T49" fmla="*/ 32 h 42"/>
                  <a:gd name="T50" fmla="*/ 152 w 198"/>
                  <a:gd name="T51" fmla="*/ 37 h 42"/>
                  <a:gd name="T52" fmla="*/ 139 w 198"/>
                  <a:gd name="T53" fmla="*/ 39 h 42"/>
                  <a:gd name="T54" fmla="*/ 123 w 198"/>
                  <a:gd name="T55" fmla="*/ 41 h 42"/>
                  <a:gd name="T56" fmla="*/ 107 w 198"/>
                  <a:gd name="T57" fmla="*/ 42 h 42"/>
                  <a:gd name="T58" fmla="*/ 91 w 198"/>
                  <a:gd name="T59" fmla="*/ 42 h 42"/>
                  <a:gd name="T60" fmla="*/ 75 w 198"/>
                  <a:gd name="T61" fmla="*/ 41 h 42"/>
                  <a:gd name="T62" fmla="*/ 60 w 198"/>
                  <a:gd name="T63" fmla="*/ 38 h 42"/>
                  <a:gd name="T64" fmla="*/ 45 w 198"/>
                  <a:gd name="T65" fmla="*/ 34 h 42"/>
                  <a:gd name="T66" fmla="*/ 31 w 198"/>
                  <a:gd name="T67" fmla="*/ 30 h 42"/>
                  <a:gd name="T68" fmla="*/ 19 w 198"/>
                  <a:gd name="T69" fmla="*/ 23 h 42"/>
                  <a:gd name="T70" fmla="*/ 9 w 198"/>
                  <a:gd name="T71" fmla="*/ 15 h 42"/>
                  <a:gd name="T72" fmla="*/ 0 w 198"/>
                  <a:gd name="T73" fmla="*/ 5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8"/>
                  <a:gd name="T112" fmla="*/ 0 h 42"/>
                  <a:gd name="T113" fmla="*/ 198 w 198"/>
                  <a:gd name="T114" fmla="*/ 42 h 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1" name="Freeform 130">
                <a:extLst>
                  <a:ext uri="{FF2B5EF4-FFF2-40B4-BE49-F238E27FC236}">
                    <a16:creationId xmlns:a16="http://schemas.microsoft.com/office/drawing/2014/main" id="{ADE61EDF-0B52-E2E8-D0BF-C14EACE1A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>
                  <a:gd name="T0" fmla="*/ 0 w 21"/>
                  <a:gd name="T1" fmla="*/ 44 h 44"/>
                  <a:gd name="T2" fmla="*/ 9 w 21"/>
                  <a:gd name="T3" fmla="*/ 33 h 44"/>
                  <a:gd name="T4" fmla="*/ 17 w 21"/>
                  <a:gd name="T5" fmla="*/ 19 h 44"/>
                  <a:gd name="T6" fmla="*/ 21 w 21"/>
                  <a:gd name="T7" fmla="*/ 7 h 44"/>
                  <a:gd name="T8" fmla="*/ 20 w 21"/>
                  <a:gd name="T9" fmla="*/ 0 h 44"/>
                  <a:gd name="T10" fmla="*/ 16 w 21"/>
                  <a:gd name="T11" fmla="*/ 4 h 44"/>
                  <a:gd name="T12" fmla="*/ 12 w 21"/>
                  <a:gd name="T13" fmla="*/ 16 h 44"/>
                  <a:gd name="T14" fmla="*/ 7 w 21"/>
                  <a:gd name="T15" fmla="*/ 31 h 44"/>
                  <a:gd name="T16" fmla="*/ 0 w 21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4"/>
                  <a:gd name="T29" fmla="*/ 21 w 2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2" name="Freeform 131">
                <a:extLst>
                  <a:ext uri="{FF2B5EF4-FFF2-40B4-BE49-F238E27FC236}">
                    <a16:creationId xmlns:a16="http://schemas.microsoft.com/office/drawing/2014/main" id="{037B3D5D-D131-ADD5-139E-5D23E57F2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>
                  <a:gd name="T0" fmla="*/ 24 w 25"/>
                  <a:gd name="T1" fmla="*/ 0 h 49"/>
                  <a:gd name="T2" fmla="*/ 25 w 25"/>
                  <a:gd name="T3" fmla="*/ 7 h 49"/>
                  <a:gd name="T4" fmla="*/ 20 w 25"/>
                  <a:gd name="T5" fmla="*/ 21 h 49"/>
                  <a:gd name="T6" fmla="*/ 12 w 25"/>
                  <a:gd name="T7" fmla="*/ 37 h 49"/>
                  <a:gd name="T8" fmla="*/ 0 w 25"/>
                  <a:gd name="T9" fmla="*/ 49 h 49"/>
                  <a:gd name="T10" fmla="*/ 5 w 25"/>
                  <a:gd name="T11" fmla="*/ 35 h 49"/>
                  <a:gd name="T12" fmla="*/ 13 w 25"/>
                  <a:gd name="T13" fmla="*/ 20 h 49"/>
                  <a:gd name="T14" fmla="*/ 19 w 25"/>
                  <a:gd name="T15" fmla="*/ 6 h 49"/>
                  <a:gd name="T16" fmla="*/ 24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9"/>
                  <a:gd name="T29" fmla="*/ 25 w 2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3" name="Freeform 132">
                <a:extLst>
                  <a:ext uri="{FF2B5EF4-FFF2-40B4-BE49-F238E27FC236}">
                    <a16:creationId xmlns:a16="http://schemas.microsoft.com/office/drawing/2014/main" id="{9094DFD7-7CBE-38BB-5E29-A74B921A0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>
                  <a:gd name="T0" fmla="*/ 34 w 35"/>
                  <a:gd name="T1" fmla="*/ 0 h 64"/>
                  <a:gd name="T2" fmla="*/ 35 w 35"/>
                  <a:gd name="T3" fmla="*/ 4 h 64"/>
                  <a:gd name="T4" fmla="*/ 34 w 35"/>
                  <a:gd name="T5" fmla="*/ 9 h 64"/>
                  <a:gd name="T6" fmla="*/ 31 w 35"/>
                  <a:gd name="T7" fmla="*/ 18 h 64"/>
                  <a:gd name="T8" fmla="*/ 26 w 35"/>
                  <a:gd name="T9" fmla="*/ 29 h 64"/>
                  <a:gd name="T10" fmla="*/ 20 w 35"/>
                  <a:gd name="T11" fmla="*/ 39 h 64"/>
                  <a:gd name="T12" fmla="*/ 15 w 35"/>
                  <a:gd name="T13" fmla="*/ 49 h 64"/>
                  <a:gd name="T14" fmla="*/ 7 w 35"/>
                  <a:gd name="T15" fmla="*/ 58 h 64"/>
                  <a:gd name="T16" fmla="*/ 0 w 35"/>
                  <a:gd name="T17" fmla="*/ 64 h 64"/>
                  <a:gd name="T18" fmla="*/ 3 w 35"/>
                  <a:gd name="T19" fmla="*/ 58 h 64"/>
                  <a:gd name="T20" fmla="*/ 7 w 35"/>
                  <a:gd name="T21" fmla="*/ 50 h 64"/>
                  <a:gd name="T22" fmla="*/ 13 w 35"/>
                  <a:gd name="T23" fmla="*/ 39 h 64"/>
                  <a:gd name="T24" fmla="*/ 17 w 35"/>
                  <a:gd name="T25" fmla="*/ 28 h 64"/>
                  <a:gd name="T26" fmla="*/ 22 w 35"/>
                  <a:gd name="T27" fmla="*/ 17 h 64"/>
                  <a:gd name="T28" fmla="*/ 27 w 35"/>
                  <a:gd name="T29" fmla="*/ 7 h 64"/>
                  <a:gd name="T30" fmla="*/ 31 w 35"/>
                  <a:gd name="T31" fmla="*/ 1 h 64"/>
                  <a:gd name="T32" fmla="*/ 34 w 3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4"/>
                  <a:gd name="T53" fmla="*/ 35 w 3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4" name="Freeform 133">
                <a:extLst>
                  <a:ext uri="{FF2B5EF4-FFF2-40B4-BE49-F238E27FC236}">
                    <a16:creationId xmlns:a16="http://schemas.microsoft.com/office/drawing/2014/main" id="{B3675E45-026D-E53F-622B-4915894F2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>
                  <a:gd name="T0" fmla="*/ 37 w 38"/>
                  <a:gd name="T1" fmla="*/ 0 h 69"/>
                  <a:gd name="T2" fmla="*/ 38 w 38"/>
                  <a:gd name="T3" fmla="*/ 3 h 69"/>
                  <a:gd name="T4" fmla="*/ 36 w 38"/>
                  <a:gd name="T5" fmla="*/ 11 h 69"/>
                  <a:gd name="T6" fmla="*/ 33 w 38"/>
                  <a:gd name="T7" fmla="*/ 21 h 69"/>
                  <a:gd name="T8" fmla="*/ 27 w 38"/>
                  <a:gd name="T9" fmla="*/ 32 h 69"/>
                  <a:gd name="T10" fmla="*/ 21 w 38"/>
                  <a:gd name="T11" fmla="*/ 44 h 69"/>
                  <a:gd name="T12" fmla="*/ 13 w 38"/>
                  <a:gd name="T13" fmla="*/ 55 h 69"/>
                  <a:gd name="T14" fmla="*/ 7 w 38"/>
                  <a:gd name="T15" fmla="*/ 63 h 69"/>
                  <a:gd name="T16" fmla="*/ 0 w 38"/>
                  <a:gd name="T17" fmla="*/ 69 h 69"/>
                  <a:gd name="T18" fmla="*/ 2 w 38"/>
                  <a:gd name="T19" fmla="*/ 63 h 69"/>
                  <a:gd name="T20" fmla="*/ 7 w 38"/>
                  <a:gd name="T21" fmla="*/ 54 h 69"/>
                  <a:gd name="T22" fmla="*/ 12 w 38"/>
                  <a:gd name="T23" fmla="*/ 43 h 69"/>
                  <a:gd name="T24" fmla="*/ 18 w 38"/>
                  <a:gd name="T25" fmla="*/ 30 h 69"/>
                  <a:gd name="T26" fmla="*/ 25 w 38"/>
                  <a:gd name="T27" fmla="*/ 19 h 69"/>
                  <a:gd name="T28" fmla="*/ 30 w 38"/>
                  <a:gd name="T29" fmla="*/ 9 h 69"/>
                  <a:gd name="T30" fmla="*/ 35 w 38"/>
                  <a:gd name="T31" fmla="*/ 2 h 69"/>
                  <a:gd name="T32" fmla="*/ 37 w 38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9"/>
                  <a:gd name="T53" fmla="*/ 38 w 38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5" name="Freeform 134">
                <a:extLst>
                  <a:ext uri="{FF2B5EF4-FFF2-40B4-BE49-F238E27FC236}">
                    <a16:creationId xmlns:a16="http://schemas.microsoft.com/office/drawing/2014/main" id="{F469E246-0BBC-CD08-010C-EB971B017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>
                  <a:gd name="T0" fmla="*/ 42 w 42"/>
                  <a:gd name="T1" fmla="*/ 0 h 57"/>
                  <a:gd name="T2" fmla="*/ 42 w 42"/>
                  <a:gd name="T3" fmla="*/ 3 h 57"/>
                  <a:gd name="T4" fmla="*/ 40 w 42"/>
                  <a:gd name="T5" fmla="*/ 10 h 57"/>
                  <a:gd name="T6" fmla="*/ 34 w 42"/>
                  <a:gd name="T7" fmla="*/ 19 h 57"/>
                  <a:gd name="T8" fmla="*/ 28 w 42"/>
                  <a:gd name="T9" fmla="*/ 29 h 57"/>
                  <a:gd name="T10" fmla="*/ 20 w 42"/>
                  <a:gd name="T11" fmla="*/ 39 h 57"/>
                  <a:gd name="T12" fmla="*/ 12 w 42"/>
                  <a:gd name="T13" fmla="*/ 47 h 57"/>
                  <a:gd name="T14" fmla="*/ 6 w 42"/>
                  <a:gd name="T15" fmla="*/ 54 h 57"/>
                  <a:gd name="T16" fmla="*/ 0 w 42"/>
                  <a:gd name="T17" fmla="*/ 57 h 57"/>
                  <a:gd name="T18" fmla="*/ 3 w 42"/>
                  <a:gd name="T19" fmla="*/ 51 h 57"/>
                  <a:gd name="T20" fmla="*/ 9 w 42"/>
                  <a:gd name="T21" fmla="*/ 44 h 57"/>
                  <a:gd name="T22" fmla="*/ 15 w 42"/>
                  <a:gd name="T23" fmla="*/ 34 h 57"/>
                  <a:gd name="T24" fmla="*/ 21 w 42"/>
                  <a:gd name="T25" fmla="*/ 23 h 57"/>
                  <a:gd name="T26" fmla="*/ 28 w 42"/>
                  <a:gd name="T27" fmla="*/ 14 h 57"/>
                  <a:gd name="T28" fmla="*/ 34 w 42"/>
                  <a:gd name="T29" fmla="*/ 6 h 57"/>
                  <a:gd name="T30" fmla="*/ 38 w 42"/>
                  <a:gd name="T31" fmla="*/ 2 h 57"/>
                  <a:gd name="T32" fmla="*/ 42 w 4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57"/>
                  <a:gd name="T53" fmla="*/ 42 w 4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6" name="Freeform 135">
                <a:extLst>
                  <a:ext uri="{FF2B5EF4-FFF2-40B4-BE49-F238E27FC236}">
                    <a16:creationId xmlns:a16="http://schemas.microsoft.com/office/drawing/2014/main" id="{ED9D9F80-B67D-6CDE-77A3-CA645850A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>
                  <a:gd name="T0" fmla="*/ 35 w 36"/>
                  <a:gd name="T1" fmla="*/ 0 h 47"/>
                  <a:gd name="T2" fmla="*/ 36 w 36"/>
                  <a:gd name="T3" fmla="*/ 2 h 47"/>
                  <a:gd name="T4" fmla="*/ 34 w 36"/>
                  <a:gd name="T5" fmla="*/ 8 h 47"/>
                  <a:gd name="T6" fmla="*/ 32 w 36"/>
                  <a:gd name="T7" fmla="*/ 15 h 47"/>
                  <a:gd name="T8" fmla="*/ 27 w 36"/>
                  <a:gd name="T9" fmla="*/ 23 h 47"/>
                  <a:gd name="T10" fmla="*/ 21 w 36"/>
                  <a:gd name="T11" fmla="*/ 30 h 47"/>
                  <a:gd name="T12" fmla="*/ 15 w 36"/>
                  <a:gd name="T13" fmla="*/ 38 h 47"/>
                  <a:gd name="T14" fmla="*/ 8 w 36"/>
                  <a:gd name="T15" fmla="*/ 44 h 47"/>
                  <a:gd name="T16" fmla="*/ 0 w 36"/>
                  <a:gd name="T17" fmla="*/ 47 h 47"/>
                  <a:gd name="T18" fmla="*/ 3 w 36"/>
                  <a:gd name="T19" fmla="*/ 42 h 47"/>
                  <a:gd name="T20" fmla="*/ 8 w 36"/>
                  <a:gd name="T21" fmla="*/ 35 h 47"/>
                  <a:gd name="T22" fmla="*/ 13 w 36"/>
                  <a:gd name="T23" fmla="*/ 27 h 47"/>
                  <a:gd name="T24" fmla="*/ 19 w 36"/>
                  <a:gd name="T25" fmla="*/ 18 h 47"/>
                  <a:gd name="T26" fmla="*/ 24 w 36"/>
                  <a:gd name="T27" fmla="*/ 11 h 47"/>
                  <a:gd name="T28" fmla="*/ 28 w 36"/>
                  <a:gd name="T29" fmla="*/ 4 h 47"/>
                  <a:gd name="T30" fmla="*/ 33 w 36"/>
                  <a:gd name="T31" fmla="*/ 1 h 47"/>
                  <a:gd name="T32" fmla="*/ 35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7" name="Freeform 136">
                <a:extLst>
                  <a:ext uri="{FF2B5EF4-FFF2-40B4-BE49-F238E27FC236}">
                    <a16:creationId xmlns:a16="http://schemas.microsoft.com/office/drawing/2014/main" id="{48A32F9A-FEF1-2C4C-2080-9B9703F3C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>
                  <a:gd name="T0" fmla="*/ 30 w 31"/>
                  <a:gd name="T1" fmla="*/ 0 h 34"/>
                  <a:gd name="T2" fmla="*/ 31 w 31"/>
                  <a:gd name="T3" fmla="*/ 2 h 34"/>
                  <a:gd name="T4" fmla="*/ 29 w 31"/>
                  <a:gd name="T5" fmla="*/ 7 h 34"/>
                  <a:gd name="T6" fmla="*/ 26 w 31"/>
                  <a:gd name="T7" fmla="*/ 12 h 34"/>
                  <a:gd name="T8" fmla="*/ 20 w 31"/>
                  <a:gd name="T9" fmla="*/ 19 h 34"/>
                  <a:gd name="T10" fmla="*/ 14 w 31"/>
                  <a:gd name="T11" fmla="*/ 25 h 34"/>
                  <a:gd name="T12" fmla="*/ 9 w 31"/>
                  <a:gd name="T13" fmla="*/ 31 h 34"/>
                  <a:gd name="T14" fmla="*/ 3 w 31"/>
                  <a:gd name="T15" fmla="*/ 33 h 34"/>
                  <a:gd name="T16" fmla="*/ 0 w 31"/>
                  <a:gd name="T17" fmla="*/ 34 h 34"/>
                  <a:gd name="T18" fmla="*/ 6 w 31"/>
                  <a:gd name="T19" fmla="*/ 26 h 34"/>
                  <a:gd name="T20" fmla="*/ 15 w 31"/>
                  <a:gd name="T21" fmla="*/ 15 h 34"/>
                  <a:gd name="T22" fmla="*/ 24 w 31"/>
                  <a:gd name="T23" fmla="*/ 5 h 34"/>
                  <a:gd name="T24" fmla="*/ 30 w 31"/>
                  <a:gd name="T25" fmla="*/ 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4"/>
                  <a:gd name="T41" fmla="*/ 31 w 31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8" name="Freeform 137">
                <a:extLst>
                  <a:ext uri="{FF2B5EF4-FFF2-40B4-BE49-F238E27FC236}">
                    <a16:creationId xmlns:a16="http://schemas.microsoft.com/office/drawing/2014/main" id="{336876CE-8C25-816A-4F7C-636C351A2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>
                  <a:gd name="T0" fmla="*/ 21 w 21"/>
                  <a:gd name="T1" fmla="*/ 0 h 21"/>
                  <a:gd name="T2" fmla="*/ 21 w 21"/>
                  <a:gd name="T3" fmla="*/ 5 h 21"/>
                  <a:gd name="T4" fmla="*/ 15 w 21"/>
                  <a:gd name="T5" fmla="*/ 13 h 21"/>
                  <a:gd name="T6" fmla="*/ 8 w 21"/>
                  <a:gd name="T7" fmla="*/ 20 h 21"/>
                  <a:gd name="T8" fmla="*/ 0 w 21"/>
                  <a:gd name="T9" fmla="*/ 21 h 21"/>
                  <a:gd name="T10" fmla="*/ 7 w 21"/>
                  <a:gd name="T11" fmla="*/ 17 h 21"/>
                  <a:gd name="T12" fmla="*/ 13 w 21"/>
                  <a:gd name="T13" fmla="*/ 8 h 21"/>
                  <a:gd name="T14" fmla="*/ 17 w 21"/>
                  <a:gd name="T15" fmla="*/ 0 h 21"/>
                  <a:gd name="T16" fmla="*/ 21 w 21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09" name="Freeform 138">
                <a:extLst>
                  <a:ext uri="{FF2B5EF4-FFF2-40B4-BE49-F238E27FC236}">
                    <a16:creationId xmlns:a16="http://schemas.microsoft.com/office/drawing/2014/main" id="{E49CEF61-3C95-6F76-8A0D-A09EDFBF1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>
                  <a:gd name="T0" fmla="*/ 0 w 23"/>
                  <a:gd name="T1" fmla="*/ 29 h 29"/>
                  <a:gd name="T2" fmla="*/ 4 w 23"/>
                  <a:gd name="T3" fmla="*/ 23 h 29"/>
                  <a:gd name="T4" fmla="*/ 11 w 23"/>
                  <a:gd name="T5" fmla="*/ 11 h 29"/>
                  <a:gd name="T6" fmla="*/ 17 w 23"/>
                  <a:gd name="T7" fmla="*/ 2 h 29"/>
                  <a:gd name="T8" fmla="*/ 23 w 23"/>
                  <a:gd name="T9" fmla="*/ 0 h 29"/>
                  <a:gd name="T10" fmla="*/ 23 w 23"/>
                  <a:gd name="T11" fmla="*/ 7 h 29"/>
                  <a:gd name="T12" fmla="*/ 16 w 23"/>
                  <a:gd name="T13" fmla="*/ 15 h 29"/>
                  <a:gd name="T14" fmla="*/ 7 w 23"/>
                  <a:gd name="T15" fmla="*/ 24 h 29"/>
                  <a:gd name="T16" fmla="*/ 0 w 23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9"/>
                  <a:gd name="T29" fmla="*/ 23 w 23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0" name="Freeform 139">
                <a:extLst>
                  <a:ext uri="{FF2B5EF4-FFF2-40B4-BE49-F238E27FC236}">
                    <a16:creationId xmlns:a16="http://schemas.microsoft.com/office/drawing/2014/main" id="{C4F7937C-40E9-34AD-0ABE-A81A2DA26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>
                  <a:gd name="T0" fmla="*/ 0 w 31"/>
                  <a:gd name="T1" fmla="*/ 0 h 11"/>
                  <a:gd name="T2" fmla="*/ 6 w 31"/>
                  <a:gd name="T3" fmla="*/ 2 h 11"/>
                  <a:gd name="T4" fmla="*/ 15 w 31"/>
                  <a:gd name="T5" fmla="*/ 7 h 11"/>
                  <a:gd name="T6" fmla="*/ 25 w 31"/>
                  <a:gd name="T7" fmla="*/ 11 h 11"/>
                  <a:gd name="T8" fmla="*/ 31 w 31"/>
                  <a:gd name="T9" fmla="*/ 10 h 11"/>
                  <a:gd name="T10" fmla="*/ 31 w 31"/>
                  <a:gd name="T11" fmla="*/ 7 h 11"/>
                  <a:gd name="T12" fmla="*/ 29 w 31"/>
                  <a:gd name="T13" fmla="*/ 5 h 11"/>
                  <a:gd name="T14" fmla="*/ 24 w 31"/>
                  <a:gd name="T15" fmla="*/ 4 h 11"/>
                  <a:gd name="T16" fmla="*/ 20 w 31"/>
                  <a:gd name="T17" fmla="*/ 3 h 11"/>
                  <a:gd name="T18" fmla="*/ 14 w 31"/>
                  <a:gd name="T19" fmla="*/ 2 h 11"/>
                  <a:gd name="T20" fmla="*/ 8 w 31"/>
                  <a:gd name="T21" fmla="*/ 1 h 11"/>
                  <a:gd name="T22" fmla="*/ 4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1"/>
                  <a:gd name="T41" fmla="*/ 31 w 31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1" name="Freeform 140">
                <a:extLst>
                  <a:ext uri="{FF2B5EF4-FFF2-40B4-BE49-F238E27FC236}">
                    <a16:creationId xmlns:a16="http://schemas.microsoft.com/office/drawing/2014/main" id="{D79D310E-43D5-0B2C-6430-1BA9CB385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>
                  <a:gd name="T0" fmla="*/ 0 w 33"/>
                  <a:gd name="T1" fmla="*/ 10 h 10"/>
                  <a:gd name="T2" fmla="*/ 2 w 33"/>
                  <a:gd name="T3" fmla="*/ 10 h 10"/>
                  <a:gd name="T4" fmla="*/ 7 w 33"/>
                  <a:gd name="T5" fmla="*/ 9 h 10"/>
                  <a:gd name="T6" fmla="*/ 12 w 33"/>
                  <a:gd name="T7" fmla="*/ 9 h 10"/>
                  <a:gd name="T8" fmla="*/ 18 w 33"/>
                  <a:gd name="T9" fmla="*/ 9 h 10"/>
                  <a:gd name="T10" fmla="*/ 24 w 33"/>
                  <a:gd name="T11" fmla="*/ 8 h 10"/>
                  <a:gd name="T12" fmla="*/ 28 w 33"/>
                  <a:gd name="T13" fmla="*/ 7 h 10"/>
                  <a:gd name="T14" fmla="*/ 32 w 33"/>
                  <a:gd name="T15" fmla="*/ 4 h 10"/>
                  <a:gd name="T16" fmla="*/ 33 w 33"/>
                  <a:gd name="T17" fmla="*/ 2 h 10"/>
                  <a:gd name="T18" fmla="*/ 28 w 33"/>
                  <a:gd name="T19" fmla="*/ 0 h 10"/>
                  <a:gd name="T20" fmla="*/ 19 w 33"/>
                  <a:gd name="T21" fmla="*/ 2 h 10"/>
                  <a:gd name="T22" fmla="*/ 8 w 33"/>
                  <a:gd name="T23" fmla="*/ 7 h 10"/>
                  <a:gd name="T24" fmla="*/ 0 w 33"/>
                  <a:gd name="T25" fmla="*/ 1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0"/>
                  <a:gd name="T41" fmla="*/ 33 w 3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2" name="Freeform 141">
                <a:extLst>
                  <a:ext uri="{FF2B5EF4-FFF2-40B4-BE49-F238E27FC236}">
                    <a16:creationId xmlns:a16="http://schemas.microsoft.com/office/drawing/2014/main" id="{F8C09CB8-C7EB-B320-A9A1-DDF2097B7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5 w 32"/>
                  <a:gd name="T3" fmla="*/ 2 h 24"/>
                  <a:gd name="T4" fmla="*/ 9 w 32"/>
                  <a:gd name="T5" fmla="*/ 5 h 24"/>
                  <a:gd name="T6" fmla="*/ 15 w 32"/>
                  <a:gd name="T7" fmla="*/ 8 h 24"/>
                  <a:gd name="T8" fmla="*/ 22 w 32"/>
                  <a:gd name="T9" fmla="*/ 11 h 24"/>
                  <a:gd name="T10" fmla="*/ 26 w 32"/>
                  <a:gd name="T11" fmla="*/ 16 h 24"/>
                  <a:gd name="T12" fmla="*/ 30 w 32"/>
                  <a:gd name="T13" fmla="*/ 19 h 24"/>
                  <a:gd name="T14" fmla="*/ 32 w 32"/>
                  <a:gd name="T15" fmla="*/ 22 h 24"/>
                  <a:gd name="T16" fmla="*/ 32 w 32"/>
                  <a:gd name="T17" fmla="*/ 24 h 24"/>
                  <a:gd name="T18" fmla="*/ 26 w 32"/>
                  <a:gd name="T19" fmla="*/ 23 h 24"/>
                  <a:gd name="T20" fmla="*/ 16 w 32"/>
                  <a:gd name="T21" fmla="*/ 15 h 24"/>
                  <a:gd name="T22" fmla="*/ 7 w 32"/>
                  <a:gd name="T23" fmla="*/ 7 h 24"/>
                  <a:gd name="T24" fmla="*/ 0 w 32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4"/>
                  <a:gd name="T41" fmla="*/ 32 w 3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3" name="Freeform 142">
                <a:extLst>
                  <a:ext uri="{FF2B5EF4-FFF2-40B4-BE49-F238E27FC236}">
                    <a16:creationId xmlns:a16="http://schemas.microsoft.com/office/drawing/2014/main" id="{98C1CA23-4216-C9E7-D5DF-84F3A99C3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>
                  <a:gd name="T0" fmla="*/ 6 w 9"/>
                  <a:gd name="T1" fmla="*/ 0 h 43"/>
                  <a:gd name="T2" fmla="*/ 8 w 9"/>
                  <a:gd name="T3" fmla="*/ 10 h 43"/>
                  <a:gd name="T4" fmla="*/ 9 w 9"/>
                  <a:gd name="T5" fmla="*/ 25 h 43"/>
                  <a:gd name="T6" fmla="*/ 8 w 9"/>
                  <a:gd name="T7" fmla="*/ 36 h 43"/>
                  <a:gd name="T8" fmla="*/ 4 w 9"/>
                  <a:gd name="T9" fmla="*/ 43 h 43"/>
                  <a:gd name="T10" fmla="*/ 0 w 9"/>
                  <a:gd name="T11" fmla="*/ 38 h 43"/>
                  <a:gd name="T12" fmla="*/ 1 w 9"/>
                  <a:gd name="T13" fmla="*/ 26 h 43"/>
                  <a:gd name="T14" fmla="*/ 5 w 9"/>
                  <a:gd name="T15" fmla="*/ 11 h 43"/>
                  <a:gd name="T16" fmla="*/ 6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4" name="Freeform 143">
                <a:extLst>
                  <a:ext uri="{FF2B5EF4-FFF2-40B4-BE49-F238E27FC236}">
                    <a16:creationId xmlns:a16="http://schemas.microsoft.com/office/drawing/2014/main" id="{DC5231A7-6C00-726B-7A68-DF9BD9E54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3 w 13"/>
                  <a:gd name="T3" fmla="*/ 10 h 42"/>
                  <a:gd name="T4" fmla="*/ 11 w 13"/>
                  <a:gd name="T5" fmla="*/ 24 h 42"/>
                  <a:gd name="T6" fmla="*/ 8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4 h 42"/>
                  <a:gd name="T14" fmla="*/ 9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5" name="Freeform 144">
                <a:extLst>
                  <a:ext uri="{FF2B5EF4-FFF2-40B4-BE49-F238E27FC236}">
                    <a16:creationId xmlns:a16="http://schemas.microsoft.com/office/drawing/2014/main" id="{1AAB22D0-76FE-490D-5CE4-C5B908BD8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>
                  <a:gd name="T0" fmla="*/ 2 w 8"/>
                  <a:gd name="T1" fmla="*/ 0 h 40"/>
                  <a:gd name="T2" fmla="*/ 5 w 8"/>
                  <a:gd name="T3" fmla="*/ 6 h 40"/>
                  <a:gd name="T4" fmla="*/ 8 w 8"/>
                  <a:gd name="T5" fmla="*/ 18 h 40"/>
                  <a:gd name="T6" fmla="*/ 8 w 8"/>
                  <a:gd name="T7" fmla="*/ 32 h 40"/>
                  <a:gd name="T8" fmla="*/ 4 w 8"/>
                  <a:gd name="T9" fmla="*/ 40 h 40"/>
                  <a:gd name="T10" fmla="*/ 0 w 8"/>
                  <a:gd name="T11" fmla="*/ 38 h 40"/>
                  <a:gd name="T12" fmla="*/ 0 w 8"/>
                  <a:gd name="T13" fmla="*/ 26 h 40"/>
                  <a:gd name="T14" fmla="*/ 2 w 8"/>
                  <a:gd name="T15" fmla="*/ 12 h 40"/>
                  <a:gd name="T16" fmla="*/ 2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0"/>
                  <a:gd name="T29" fmla="*/ 8 w 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6" name="Freeform 145">
                <a:extLst>
                  <a:ext uri="{FF2B5EF4-FFF2-40B4-BE49-F238E27FC236}">
                    <a16:creationId xmlns:a16="http://schemas.microsoft.com/office/drawing/2014/main" id="{87699207-F009-86F7-8B34-D75465768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>
                  <a:gd name="T0" fmla="*/ 0 w 16"/>
                  <a:gd name="T1" fmla="*/ 0 h 46"/>
                  <a:gd name="T2" fmla="*/ 7 w 16"/>
                  <a:gd name="T3" fmla="*/ 11 h 46"/>
                  <a:gd name="T4" fmla="*/ 14 w 16"/>
                  <a:gd name="T5" fmla="*/ 26 h 46"/>
                  <a:gd name="T6" fmla="*/ 16 w 16"/>
                  <a:gd name="T7" fmla="*/ 39 h 46"/>
                  <a:gd name="T8" fmla="*/ 14 w 16"/>
                  <a:gd name="T9" fmla="*/ 46 h 46"/>
                  <a:gd name="T10" fmla="*/ 8 w 16"/>
                  <a:gd name="T11" fmla="*/ 42 h 46"/>
                  <a:gd name="T12" fmla="*/ 4 w 16"/>
                  <a:gd name="T13" fmla="*/ 27 h 46"/>
                  <a:gd name="T14" fmla="*/ 2 w 16"/>
                  <a:gd name="T15" fmla="*/ 11 h 46"/>
                  <a:gd name="T16" fmla="*/ 0 w 16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6"/>
                  <a:gd name="T29" fmla="*/ 16 w 16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7" name="Freeform 146">
                <a:extLst>
                  <a:ext uri="{FF2B5EF4-FFF2-40B4-BE49-F238E27FC236}">
                    <a16:creationId xmlns:a16="http://schemas.microsoft.com/office/drawing/2014/main" id="{C3277520-1719-067F-C730-2EABE037F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7 w 19"/>
                  <a:gd name="T3" fmla="*/ 11 h 49"/>
                  <a:gd name="T4" fmla="*/ 14 w 19"/>
                  <a:gd name="T5" fmla="*/ 28 h 49"/>
                  <a:gd name="T6" fmla="*/ 19 w 19"/>
                  <a:gd name="T7" fmla="*/ 44 h 49"/>
                  <a:gd name="T8" fmla="*/ 16 w 19"/>
                  <a:gd name="T9" fmla="*/ 49 h 49"/>
                  <a:gd name="T10" fmla="*/ 11 w 19"/>
                  <a:gd name="T11" fmla="*/ 43 h 49"/>
                  <a:gd name="T12" fmla="*/ 6 w 19"/>
                  <a:gd name="T13" fmla="*/ 27 h 49"/>
                  <a:gd name="T14" fmla="*/ 3 w 19"/>
                  <a:gd name="T15" fmla="*/ 10 h 49"/>
                  <a:gd name="T16" fmla="*/ 0 w 1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9"/>
                  <a:gd name="T29" fmla="*/ 19 w 19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8" name="Freeform 147">
                <a:extLst>
                  <a:ext uri="{FF2B5EF4-FFF2-40B4-BE49-F238E27FC236}">
                    <a16:creationId xmlns:a16="http://schemas.microsoft.com/office/drawing/2014/main" id="{C917DC9D-6FEE-12C0-B8E1-E3BE14891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>
                  <a:gd name="T0" fmla="*/ 0 w 32"/>
                  <a:gd name="T1" fmla="*/ 0 h 54"/>
                  <a:gd name="T2" fmla="*/ 6 w 32"/>
                  <a:gd name="T3" fmla="*/ 5 h 54"/>
                  <a:gd name="T4" fmla="*/ 11 w 32"/>
                  <a:gd name="T5" fmla="*/ 12 h 54"/>
                  <a:gd name="T6" fmla="*/ 17 w 32"/>
                  <a:gd name="T7" fmla="*/ 20 h 54"/>
                  <a:gd name="T8" fmla="*/ 23 w 32"/>
                  <a:gd name="T9" fmla="*/ 29 h 54"/>
                  <a:gd name="T10" fmla="*/ 27 w 32"/>
                  <a:gd name="T11" fmla="*/ 37 h 54"/>
                  <a:gd name="T12" fmla="*/ 31 w 32"/>
                  <a:gd name="T13" fmla="*/ 44 h 54"/>
                  <a:gd name="T14" fmla="*/ 32 w 32"/>
                  <a:gd name="T15" fmla="*/ 50 h 54"/>
                  <a:gd name="T16" fmla="*/ 31 w 32"/>
                  <a:gd name="T17" fmla="*/ 54 h 54"/>
                  <a:gd name="T18" fmla="*/ 24 w 32"/>
                  <a:gd name="T19" fmla="*/ 47 h 54"/>
                  <a:gd name="T20" fmla="*/ 16 w 32"/>
                  <a:gd name="T21" fmla="*/ 30 h 54"/>
                  <a:gd name="T22" fmla="*/ 8 w 32"/>
                  <a:gd name="T23" fmla="*/ 10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4"/>
                  <a:gd name="T41" fmla="*/ 32 w 32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19" name="Freeform 148">
                <a:extLst>
                  <a:ext uri="{FF2B5EF4-FFF2-40B4-BE49-F238E27FC236}">
                    <a16:creationId xmlns:a16="http://schemas.microsoft.com/office/drawing/2014/main" id="{3E712404-B889-F16E-38B8-482E7D624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>
                  <a:gd name="T0" fmla="*/ 0 w 36"/>
                  <a:gd name="T1" fmla="*/ 0 h 49"/>
                  <a:gd name="T2" fmla="*/ 5 w 36"/>
                  <a:gd name="T3" fmla="*/ 4 h 49"/>
                  <a:gd name="T4" fmla="*/ 10 w 36"/>
                  <a:gd name="T5" fmla="*/ 11 h 49"/>
                  <a:gd name="T6" fmla="*/ 17 w 36"/>
                  <a:gd name="T7" fmla="*/ 17 h 49"/>
                  <a:gd name="T8" fmla="*/ 24 w 36"/>
                  <a:gd name="T9" fmla="*/ 25 h 49"/>
                  <a:gd name="T10" fmla="*/ 29 w 36"/>
                  <a:gd name="T11" fmla="*/ 33 h 49"/>
                  <a:gd name="T12" fmla="*/ 34 w 36"/>
                  <a:gd name="T13" fmla="*/ 40 h 49"/>
                  <a:gd name="T14" fmla="*/ 36 w 36"/>
                  <a:gd name="T15" fmla="*/ 46 h 49"/>
                  <a:gd name="T16" fmla="*/ 35 w 36"/>
                  <a:gd name="T17" fmla="*/ 49 h 49"/>
                  <a:gd name="T18" fmla="*/ 32 w 36"/>
                  <a:gd name="T19" fmla="*/ 48 h 49"/>
                  <a:gd name="T20" fmla="*/ 27 w 36"/>
                  <a:gd name="T21" fmla="*/ 43 h 49"/>
                  <a:gd name="T22" fmla="*/ 22 w 36"/>
                  <a:gd name="T23" fmla="*/ 37 h 49"/>
                  <a:gd name="T24" fmla="*/ 17 w 36"/>
                  <a:gd name="T25" fmla="*/ 28 h 49"/>
                  <a:gd name="T26" fmla="*/ 11 w 36"/>
                  <a:gd name="T27" fmla="*/ 18 h 49"/>
                  <a:gd name="T28" fmla="*/ 7 w 36"/>
                  <a:gd name="T29" fmla="*/ 11 h 49"/>
                  <a:gd name="T30" fmla="*/ 3 w 36"/>
                  <a:gd name="T31" fmla="*/ 4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9"/>
                  <a:gd name="T53" fmla="*/ 36 w 36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0" name="Freeform 149">
                <a:extLst>
                  <a:ext uri="{FF2B5EF4-FFF2-40B4-BE49-F238E27FC236}">
                    <a16:creationId xmlns:a16="http://schemas.microsoft.com/office/drawing/2014/main" id="{014CA167-3ACF-C8BB-5F27-63A5A0512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>
                  <a:gd name="T0" fmla="*/ 0 w 30"/>
                  <a:gd name="T1" fmla="*/ 0 h 44"/>
                  <a:gd name="T2" fmla="*/ 3 w 30"/>
                  <a:gd name="T3" fmla="*/ 3 h 44"/>
                  <a:gd name="T4" fmla="*/ 9 w 30"/>
                  <a:gd name="T5" fmla="*/ 9 h 44"/>
                  <a:gd name="T6" fmla="*/ 14 w 30"/>
                  <a:gd name="T7" fmla="*/ 16 h 44"/>
                  <a:gd name="T8" fmla="*/ 21 w 30"/>
                  <a:gd name="T9" fmla="*/ 23 h 44"/>
                  <a:gd name="T10" fmla="*/ 26 w 30"/>
                  <a:gd name="T11" fmla="*/ 30 h 44"/>
                  <a:gd name="T12" fmla="*/ 29 w 30"/>
                  <a:gd name="T13" fmla="*/ 37 h 44"/>
                  <a:gd name="T14" fmla="*/ 30 w 30"/>
                  <a:gd name="T15" fmla="*/ 42 h 44"/>
                  <a:gd name="T16" fmla="*/ 28 w 30"/>
                  <a:gd name="T17" fmla="*/ 44 h 44"/>
                  <a:gd name="T18" fmla="*/ 20 w 30"/>
                  <a:gd name="T19" fmla="*/ 38 h 44"/>
                  <a:gd name="T20" fmla="*/ 12 w 30"/>
                  <a:gd name="T21" fmla="*/ 25 h 44"/>
                  <a:gd name="T22" fmla="*/ 4 w 30"/>
                  <a:gd name="T23" fmla="*/ 9 h 44"/>
                  <a:gd name="T24" fmla="*/ 0 w 30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4"/>
                  <a:gd name="T41" fmla="*/ 30 w 30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1" name="Freeform 150">
                <a:extLst>
                  <a:ext uri="{FF2B5EF4-FFF2-40B4-BE49-F238E27FC236}">
                    <a16:creationId xmlns:a16="http://schemas.microsoft.com/office/drawing/2014/main" id="{E1B68EDA-D10D-D6EB-2AFE-56CDEEFEC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>
                  <a:gd name="T0" fmla="*/ 37 w 38"/>
                  <a:gd name="T1" fmla="*/ 0 h 70"/>
                  <a:gd name="T2" fmla="*/ 38 w 38"/>
                  <a:gd name="T3" fmla="*/ 4 h 70"/>
                  <a:gd name="T4" fmla="*/ 37 w 38"/>
                  <a:gd name="T5" fmla="*/ 11 h 70"/>
                  <a:gd name="T6" fmla="*/ 33 w 38"/>
                  <a:gd name="T7" fmla="*/ 22 h 70"/>
                  <a:gd name="T8" fmla="*/ 28 w 38"/>
                  <a:gd name="T9" fmla="*/ 34 h 70"/>
                  <a:gd name="T10" fmla="*/ 21 w 38"/>
                  <a:gd name="T11" fmla="*/ 45 h 70"/>
                  <a:gd name="T12" fmla="*/ 15 w 38"/>
                  <a:gd name="T13" fmla="*/ 56 h 70"/>
                  <a:gd name="T14" fmla="*/ 7 w 38"/>
                  <a:gd name="T15" fmla="*/ 64 h 70"/>
                  <a:gd name="T16" fmla="*/ 0 w 38"/>
                  <a:gd name="T17" fmla="*/ 70 h 70"/>
                  <a:gd name="T18" fmla="*/ 2 w 38"/>
                  <a:gd name="T19" fmla="*/ 64 h 70"/>
                  <a:gd name="T20" fmla="*/ 7 w 38"/>
                  <a:gd name="T21" fmla="*/ 55 h 70"/>
                  <a:gd name="T22" fmla="*/ 12 w 38"/>
                  <a:gd name="T23" fmla="*/ 44 h 70"/>
                  <a:gd name="T24" fmla="*/ 18 w 38"/>
                  <a:gd name="T25" fmla="*/ 32 h 70"/>
                  <a:gd name="T26" fmla="*/ 25 w 38"/>
                  <a:gd name="T27" fmla="*/ 19 h 70"/>
                  <a:gd name="T28" fmla="*/ 31 w 38"/>
                  <a:gd name="T29" fmla="*/ 9 h 70"/>
                  <a:gd name="T30" fmla="*/ 35 w 38"/>
                  <a:gd name="T31" fmla="*/ 2 h 70"/>
                  <a:gd name="T32" fmla="*/ 37 w 38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70"/>
                  <a:gd name="T53" fmla="*/ 38 w 38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2" name="Freeform 151">
                <a:extLst>
                  <a:ext uri="{FF2B5EF4-FFF2-40B4-BE49-F238E27FC236}">
                    <a16:creationId xmlns:a16="http://schemas.microsoft.com/office/drawing/2014/main" id="{A02BE660-34E8-320D-B6FB-05FB395D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>
                  <a:gd name="T0" fmla="*/ 33 w 33"/>
                  <a:gd name="T1" fmla="*/ 0 h 54"/>
                  <a:gd name="T2" fmla="*/ 33 w 33"/>
                  <a:gd name="T3" fmla="*/ 2 h 54"/>
                  <a:gd name="T4" fmla="*/ 32 w 33"/>
                  <a:gd name="T5" fmla="*/ 8 h 54"/>
                  <a:gd name="T6" fmla="*/ 30 w 33"/>
                  <a:gd name="T7" fmla="*/ 16 h 54"/>
                  <a:gd name="T8" fmla="*/ 25 w 33"/>
                  <a:gd name="T9" fmla="*/ 24 h 54"/>
                  <a:gd name="T10" fmla="*/ 19 w 33"/>
                  <a:gd name="T11" fmla="*/ 34 h 54"/>
                  <a:gd name="T12" fmla="*/ 14 w 33"/>
                  <a:gd name="T13" fmla="*/ 42 h 54"/>
                  <a:gd name="T14" fmla="*/ 7 w 33"/>
                  <a:gd name="T15" fmla="*/ 50 h 54"/>
                  <a:gd name="T16" fmla="*/ 0 w 33"/>
                  <a:gd name="T17" fmla="*/ 54 h 54"/>
                  <a:gd name="T18" fmla="*/ 8 w 33"/>
                  <a:gd name="T19" fmla="*/ 41 h 54"/>
                  <a:gd name="T20" fmla="*/ 18 w 33"/>
                  <a:gd name="T21" fmla="*/ 22 h 54"/>
                  <a:gd name="T22" fmla="*/ 27 w 33"/>
                  <a:gd name="T23" fmla="*/ 6 h 54"/>
                  <a:gd name="T24" fmla="*/ 33 w 33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54"/>
                  <a:gd name="T41" fmla="*/ 33 w 33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3" name="Freeform 152">
                <a:extLst>
                  <a:ext uri="{FF2B5EF4-FFF2-40B4-BE49-F238E27FC236}">
                    <a16:creationId xmlns:a16="http://schemas.microsoft.com/office/drawing/2014/main" id="{72E2157B-3F35-B1AB-7AF8-2332849C7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>
                  <a:gd name="T0" fmla="*/ 0 w 35"/>
                  <a:gd name="T1" fmla="*/ 0 h 48"/>
                  <a:gd name="T2" fmla="*/ 4 w 35"/>
                  <a:gd name="T3" fmla="*/ 3 h 48"/>
                  <a:gd name="T4" fmla="*/ 10 w 35"/>
                  <a:gd name="T5" fmla="*/ 10 h 48"/>
                  <a:gd name="T6" fmla="*/ 15 w 35"/>
                  <a:gd name="T7" fmla="*/ 17 h 48"/>
                  <a:gd name="T8" fmla="*/ 22 w 35"/>
                  <a:gd name="T9" fmla="*/ 25 h 48"/>
                  <a:gd name="T10" fmla="*/ 28 w 35"/>
                  <a:gd name="T11" fmla="*/ 33 h 48"/>
                  <a:gd name="T12" fmla="*/ 32 w 35"/>
                  <a:gd name="T13" fmla="*/ 40 h 48"/>
                  <a:gd name="T14" fmla="*/ 35 w 35"/>
                  <a:gd name="T15" fmla="*/ 44 h 48"/>
                  <a:gd name="T16" fmla="*/ 34 w 35"/>
                  <a:gd name="T17" fmla="*/ 48 h 48"/>
                  <a:gd name="T18" fmla="*/ 30 w 35"/>
                  <a:gd name="T19" fmla="*/ 48 h 48"/>
                  <a:gd name="T20" fmla="*/ 26 w 35"/>
                  <a:gd name="T21" fmla="*/ 43 h 48"/>
                  <a:gd name="T22" fmla="*/ 20 w 35"/>
                  <a:gd name="T23" fmla="*/ 36 h 48"/>
                  <a:gd name="T24" fmla="*/ 15 w 35"/>
                  <a:gd name="T25" fmla="*/ 27 h 48"/>
                  <a:gd name="T26" fmla="*/ 11 w 35"/>
                  <a:gd name="T27" fmla="*/ 18 h 48"/>
                  <a:gd name="T28" fmla="*/ 6 w 35"/>
                  <a:gd name="T29" fmla="*/ 10 h 48"/>
                  <a:gd name="T30" fmla="*/ 2 w 35"/>
                  <a:gd name="T31" fmla="*/ 3 h 48"/>
                  <a:gd name="T32" fmla="*/ 0 w 35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8"/>
                  <a:gd name="T53" fmla="*/ 35 w 3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4" name="Freeform 153">
                <a:extLst>
                  <a:ext uri="{FF2B5EF4-FFF2-40B4-BE49-F238E27FC236}">
                    <a16:creationId xmlns:a16="http://schemas.microsoft.com/office/drawing/2014/main" id="{72C0FFCF-AF58-3457-1D34-3E66AA2F0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>
                  <a:gd name="T0" fmla="*/ 16 w 86"/>
                  <a:gd name="T1" fmla="*/ 0 h 224"/>
                  <a:gd name="T2" fmla="*/ 17 w 86"/>
                  <a:gd name="T3" fmla="*/ 0 h 224"/>
                  <a:gd name="T4" fmla="*/ 18 w 86"/>
                  <a:gd name="T5" fmla="*/ 2 h 224"/>
                  <a:gd name="T6" fmla="*/ 19 w 86"/>
                  <a:gd name="T7" fmla="*/ 5 h 224"/>
                  <a:gd name="T8" fmla="*/ 20 w 86"/>
                  <a:gd name="T9" fmla="*/ 6 h 224"/>
                  <a:gd name="T10" fmla="*/ 11 w 86"/>
                  <a:gd name="T11" fmla="*/ 41 h 224"/>
                  <a:gd name="T12" fmla="*/ 10 w 86"/>
                  <a:gd name="T13" fmla="*/ 75 h 224"/>
                  <a:gd name="T14" fmla="*/ 16 w 86"/>
                  <a:gd name="T15" fmla="*/ 107 h 224"/>
                  <a:gd name="T16" fmla="*/ 27 w 86"/>
                  <a:gd name="T17" fmla="*/ 135 h 224"/>
                  <a:gd name="T18" fmla="*/ 41 w 86"/>
                  <a:gd name="T19" fmla="*/ 162 h 224"/>
                  <a:gd name="T20" fmla="*/ 57 w 86"/>
                  <a:gd name="T21" fmla="*/ 186 h 224"/>
                  <a:gd name="T22" fmla="*/ 73 w 86"/>
                  <a:gd name="T23" fmla="*/ 207 h 224"/>
                  <a:gd name="T24" fmla="*/ 86 w 86"/>
                  <a:gd name="T25" fmla="*/ 224 h 224"/>
                  <a:gd name="T26" fmla="*/ 69 w 86"/>
                  <a:gd name="T27" fmla="*/ 215 h 224"/>
                  <a:gd name="T28" fmla="*/ 51 w 86"/>
                  <a:gd name="T29" fmla="*/ 195 h 224"/>
                  <a:gd name="T30" fmla="*/ 33 w 86"/>
                  <a:gd name="T31" fmla="*/ 168 h 224"/>
                  <a:gd name="T32" fmla="*/ 17 w 86"/>
                  <a:gd name="T33" fmla="*/ 134 h 224"/>
                  <a:gd name="T34" fmla="*/ 6 w 86"/>
                  <a:gd name="T35" fmla="*/ 99 h 224"/>
                  <a:gd name="T36" fmla="*/ 0 w 86"/>
                  <a:gd name="T37" fmla="*/ 62 h 224"/>
                  <a:gd name="T38" fmla="*/ 3 w 86"/>
                  <a:gd name="T39" fmla="*/ 28 h 224"/>
                  <a:gd name="T40" fmla="*/ 16 w 86"/>
                  <a:gd name="T41" fmla="*/ 0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224"/>
                  <a:gd name="T65" fmla="*/ 86 w 86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5" name="Freeform 154">
                <a:extLst>
                  <a:ext uri="{FF2B5EF4-FFF2-40B4-BE49-F238E27FC236}">
                    <a16:creationId xmlns:a16="http://schemas.microsoft.com/office/drawing/2014/main" id="{7CDD04FC-A5C6-921A-7D2C-2533D9CC3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>
                  <a:gd name="T0" fmla="*/ 75 w 75"/>
                  <a:gd name="T1" fmla="*/ 13 h 15"/>
                  <a:gd name="T2" fmla="*/ 73 w 75"/>
                  <a:gd name="T3" fmla="*/ 14 h 15"/>
                  <a:gd name="T4" fmla="*/ 66 w 75"/>
                  <a:gd name="T5" fmla="*/ 15 h 15"/>
                  <a:gd name="T6" fmla="*/ 57 w 75"/>
                  <a:gd name="T7" fmla="*/ 15 h 15"/>
                  <a:gd name="T8" fmla="*/ 44 w 75"/>
                  <a:gd name="T9" fmla="*/ 14 h 15"/>
                  <a:gd name="T10" fmla="*/ 32 w 75"/>
                  <a:gd name="T11" fmla="*/ 13 h 15"/>
                  <a:gd name="T12" fmla="*/ 19 w 75"/>
                  <a:gd name="T13" fmla="*/ 10 h 15"/>
                  <a:gd name="T14" fmla="*/ 9 w 75"/>
                  <a:gd name="T15" fmla="*/ 5 h 15"/>
                  <a:gd name="T16" fmla="*/ 0 w 75"/>
                  <a:gd name="T17" fmla="*/ 0 h 15"/>
                  <a:gd name="T18" fmla="*/ 8 w 75"/>
                  <a:gd name="T19" fmla="*/ 1 h 15"/>
                  <a:gd name="T20" fmla="*/ 19 w 75"/>
                  <a:gd name="T21" fmla="*/ 3 h 15"/>
                  <a:gd name="T22" fmla="*/ 32 w 75"/>
                  <a:gd name="T23" fmla="*/ 4 h 15"/>
                  <a:gd name="T24" fmla="*/ 44 w 75"/>
                  <a:gd name="T25" fmla="*/ 6 h 15"/>
                  <a:gd name="T26" fmla="*/ 56 w 75"/>
                  <a:gd name="T27" fmla="*/ 8 h 15"/>
                  <a:gd name="T28" fmla="*/ 66 w 75"/>
                  <a:gd name="T29" fmla="*/ 10 h 15"/>
                  <a:gd name="T30" fmla="*/ 73 w 75"/>
                  <a:gd name="T31" fmla="*/ 11 h 15"/>
                  <a:gd name="T32" fmla="*/ 75 w 75"/>
                  <a:gd name="T33" fmla="*/ 1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15"/>
                  <a:gd name="T53" fmla="*/ 75 w 7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6" name="Freeform 155">
                <a:extLst>
                  <a:ext uri="{FF2B5EF4-FFF2-40B4-BE49-F238E27FC236}">
                    <a16:creationId xmlns:a16="http://schemas.microsoft.com/office/drawing/2014/main" id="{E05B2DD0-2907-AC75-D690-38AFA4739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>
                  <a:gd name="T0" fmla="*/ 89 w 89"/>
                  <a:gd name="T1" fmla="*/ 19 h 23"/>
                  <a:gd name="T2" fmla="*/ 86 w 89"/>
                  <a:gd name="T3" fmla="*/ 22 h 23"/>
                  <a:gd name="T4" fmla="*/ 78 w 89"/>
                  <a:gd name="T5" fmla="*/ 23 h 23"/>
                  <a:gd name="T6" fmla="*/ 65 w 89"/>
                  <a:gd name="T7" fmla="*/ 22 h 23"/>
                  <a:gd name="T8" fmla="*/ 52 w 89"/>
                  <a:gd name="T9" fmla="*/ 19 h 23"/>
                  <a:gd name="T10" fmla="*/ 37 w 89"/>
                  <a:gd name="T11" fmla="*/ 16 h 23"/>
                  <a:gd name="T12" fmla="*/ 22 w 89"/>
                  <a:gd name="T13" fmla="*/ 12 h 23"/>
                  <a:gd name="T14" fmla="*/ 10 w 89"/>
                  <a:gd name="T15" fmla="*/ 7 h 23"/>
                  <a:gd name="T16" fmla="*/ 0 w 89"/>
                  <a:gd name="T17" fmla="*/ 0 h 23"/>
                  <a:gd name="T18" fmla="*/ 6 w 89"/>
                  <a:gd name="T19" fmla="*/ 2 h 23"/>
                  <a:gd name="T20" fmla="*/ 19 w 89"/>
                  <a:gd name="T21" fmla="*/ 4 h 23"/>
                  <a:gd name="T22" fmla="*/ 32 w 89"/>
                  <a:gd name="T23" fmla="*/ 6 h 23"/>
                  <a:gd name="T24" fmla="*/ 48 w 89"/>
                  <a:gd name="T25" fmla="*/ 8 h 23"/>
                  <a:gd name="T26" fmla="*/ 64 w 89"/>
                  <a:gd name="T27" fmla="*/ 12 h 23"/>
                  <a:gd name="T28" fmla="*/ 77 w 89"/>
                  <a:gd name="T29" fmla="*/ 14 h 23"/>
                  <a:gd name="T30" fmla="*/ 86 w 89"/>
                  <a:gd name="T31" fmla="*/ 16 h 23"/>
                  <a:gd name="T32" fmla="*/ 89 w 89"/>
                  <a:gd name="T33" fmla="*/ 19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23"/>
                  <a:gd name="T53" fmla="*/ 89 w 89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7" name="Freeform 156">
                <a:extLst>
                  <a:ext uri="{FF2B5EF4-FFF2-40B4-BE49-F238E27FC236}">
                    <a16:creationId xmlns:a16="http://schemas.microsoft.com/office/drawing/2014/main" id="{0803192F-9A4A-B8C6-718F-5E78241E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>
                  <a:gd name="T0" fmla="*/ 94 w 94"/>
                  <a:gd name="T1" fmla="*/ 13 h 17"/>
                  <a:gd name="T2" fmla="*/ 89 w 94"/>
                  <a:gd name="T3" fmla="*/ 15 h 17"/>
                  <a:gd name="T4" fmla="*/ 80 w 94"/>
                  <a:gd name="T5" fmla="*/ 17 h 17"/>
                  <a:gd name="T6" fmla="*/ 68 w 94"/>
                  <a:gd name="T7" fmla="*/ 17 h 17"/>
                  <a:gd name="T8" fmla="*/ 52 w 94"/>
                  <a:gd name="T9" fmla="*/ 16 h 17"/>
                  <a:gd name="T10" fmla="*/ 36 w 94"/>
                  <a:gd name="T11" fmla="*/ 14 h 17"/>
                  <a:gd name="T12" fmla="*/ 21 w 94"/>
                  <a:gd name="T13" fmla="*/ 11 h 17"/>
                  <a:gd name="T14" fmla="*/ 9 w 94"/>
                  <a:gd name="T15" fmla="*/ 6 h 17"/>
                  <a:gd name="T16" fmla="*/ 0 w 94"/>
                  <a:gd name="T17" fmla="*/ 0 h 17"/>
                  <a:gd name="T18" fmla="*/ 6 w 94"/>
                  <a:gd name="T19" fmla="*/ 2 h 17"/>
                  <a:gd name="T20" fmla="*/ 19 w 94"/>
                  <a:gd name="T21" fmla="*/ 2 h 17"/>
                  <a:gd name="T22" fmla="*/ 34 w 94"/>
                  <a:gd name="T23" fmla="*/ 4 h 17"/>
                  <a:gd name="T24" fmla="*/ 51 w 94"/>
                  <a:gd name="T25" fmla="*/ 5 h 17"/>
                  <a:gd name="T26" fmla="*/ 67 w 94"/>
                  <a:gd name="T27" fmla="*/ 7 h 17"/>
                  <a:gd name="T28" fmla="*/ 80 w 94"/>
                  <a:gd name="T29" fmla="*/ 8 h 17"/>
                  <a:gd name="T30" fmla="*/ 90 w 94"/>
                  <a:gd name="T31" fmla="*/ 11 h 17"/>
                  <a:gd name="T32" fmla="*/ 94 w 94"/>
                  <a:gd name="T33" fmla="*/ 1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7"/>
                  <a:gd name="T53" fmla="*/ 94 w 9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8" name="Freeform 157">
                <a:extLst>
                  <a:ext uri="{FF2B5EF4-FFF2-40B4-BE49-F238E27FC236}">
                    <a16:creationId xmlns:a16="http://schemas.microsoft.com/office/drawing/2014/main" id="{D638C92B-6E57-122C-2DF8-17323520D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>
                  <a:gd name="T0" fmla="*/ 83 w 83"/>
                  <a:gd name="T1" fmla="*/ 10 h 13"/>
                  <a:gd name="T2" fmla="*/ 81 w 83"/>
                  <a:gd name="T3" fmla="*/ 11 h 13"/>
                  <a:gd name="T4" fmla="*/ 72 w 83"/>
                  <a:gd name="T5" fmla="*/ 13 h 13"/>
                  <a:gd name="T6" fmla="*/ 60 w 83"/>
                  <a:gd name="T7" fmla="*/ 13 h 13"/>
                  <a:gd name="T8" fmla="*/ 45 w 83"/>
                  <a:gd name="T9" fmla="*/ 11 h 13"/>
                  <a:gd name="T10" fmla="*/ 31 w 83"/>
                  <a:gd name="T11" fmla="*/ 10 h 13"/>
                  <a:gd name="T12" fmla="*/ 17 w 83"/>
                  <a:gd name="T13" fmla="*/ 8 h 13"/>
                  <a:gd name="T14" fmla="*/ 7 w 83"/>
                  <a:gd name="T15" fmla="*/ 5 h 13"/>
                  <a:gd name="T16" fmla="*/ 0 w 83"/>
                  <a:gd name="T17" fmla="*/ 0 h 13"/>
                  <a:gd name="T18" fmla="*/ 8 w 83"/>
                  <a:gd name="T19" fmla="*/ 1 h 13"/>
                  <a:gd name="T20" fmla="*/ 19 w 83"/>
                  <a:gd name="T21" fmla="*/ 1 h 13"/>
                  <a:gd name="T22" fmla="*/ 33 w 83"/>
                  <a:gd name="T23" fmla="*/ 1 h 13"/>
                  <a:gd name="T24" fmla="*/ 47 w 83"/>
                  <a:gd name="T25" fmla="*/ 2 h 13"/>
                  <a:gd name="T26" fmla="*/ 61 w 83"/>
                  <a:gd name="T27" fmla="*/ 3 h 13"/>
                  <a:gd name="T28" fmla="*/ 73 w 83"/>
                  <a:gd name="T29" fmla="*/ 5 h 13"/>
                  <a:gd name="T30" fmla="*/ 81 w 83"/>
                  <a:gd name="T31" fmla="*/ 7 h 13"/>
                  <a:gd name="T32" fmla="*/ 83 w 83"/>
                  <a:gd name="T33" fmla="*/ 1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13"/>
                  <a:gd name="T53" fmla="*/ 83 w 8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29" name="Freeform 158">
                <a:extLst>
                  <a:ext uri="{FF2B5EF4-FFF2-40B4-BE49-F238E27FC236}">
                    <a16:creationId xmlns:a16="http://schemas.microsoft.com/office/drawing/2014/main" id="{2260EC20-3CE8-1BDE-FBB1-9F110BC16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>
                  <a:gd name="T0" fmla="*/ 72 w 72"/>
                  <a:gd name="T1" fmla="*/ 3 h 11"/>
                  <a:gd name="T2" fmla="*/ 69 w 72"/>
                  <a:gd name="T3" fmla="*/ 5 h 11"/>
                  <a:gd name="T4" fmla="*/ 63 w 72"/>
                  <a:gd name="T5" fmla="*/ 9 h 11"/>
                  <a:gd name="T6" fmla="*/ 54 w 72"/>
                  <a:gd name="T7" fmla="*/ 10 h 11"/>
                  <a:gd name="T8" fmla="*/ 43 w 72"/>
                  <a:gd name="T9" fmla="*/ 11 h 11"/>
                  <a:gd name="T10" fmla="*/ 31 w 72"/>
                  <a:gd name="T11" fmla="*/ 11 h 11"/>
                  <a:gd name="T12" fmla="*/ 20 w 72"/>
                  <a:gd name="T13" fmla="*/ 9 h 11"/>
                  <a:gd name="T14" fmla="*/ 9 w 72"/>
                  <a:gd name="T15" fmla="*/ 5 h 11"/>
                  <a:gd name="T16" fmla="*/ 0 w 72"/>
                  <a:gd name="T17" fmla="*/ 1 h 11"/>
                  <a:gd name="T18" fmla="*/ 7 w 72"/>
                  <a:gd name="T19" fmla="*/ 1 h 11"/>
                  <a:gd name="T20" fmla="*/ 17 w 72"/>
                  <a:gd name="T21" fmla="*/ 1 h 11"/>
                  <a:gd name="T22" fmla="*/ 30 w 72"/>
                  <a:gd name="T23" fmla="*/ 1 h 11"/>
                  <a:gd name="T24" fmla="*/ 41 w 72"/>
                  <a:gd name="T25" fmla="*/ 0 h 11"/>
                  <a:gd name="T26" fmla="*/ 52 w 72"/>
                  <a:gd name="T27" fmla="*/ 0 h 11"/>
                  <a:gd name="T28" fmla="*/ 63 w 72"/>
                  <a:gd name="T29" fmla="*/ 0 h 11"/>
                  <a:gd name="T30" fmla="*/ 69 w 72"/>
                  <a:gd name="T31" fmla="*/ 1 h 11"/>
                  <a:gd name="T32" fmla="*/ 72 w 7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1"/>
                  <a:gd name="T53" fmla="*/ 72 w 7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0" name="Freeform 159">
                <a:extLst>
                  <a:ext uri="{FF2B5EF4-FFF2-40B4-BE49-F238E27FC236}">
                    <a16:creationId xmlns:a16="http://schemas.microsoft.com/office/drawing/2014/main" id="{58A78214-669E-FCB2-0DFB-C8F6CF77A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>
                  <a:gd name="T0" fmla="*/ 34 w 34"/>
                  <a:gd name="T1" fmla="*/ 2 h 13"/>
                  <a:gd name="T2" fmla="*/ 33 w 34"/>
                  <a:gd name="T3" fmla="*/ 4 h 13"/>
                  <a:gd name="T4" fmla="*/ 30 w 34"/>
                  <a:gd name="T5" fmla="*/ 7 h 13"/>
                  <a:gd name="T6" fmla="*/ 25 w 34"/>
                  <a:gd name="T7" fmla="*/ 9 h 13"/>
                  <a:gd name="T8" fmla="*/ 20 w 34"/>
                  <a:gd name="T9" fmla="*/ 11 h 13"/>
                  <a:gd name="T10" fmla="*/ 14 w 34"/>
                  <a:gd name="T11" fmla="*/ 13 h 13"/>
                  <a:gd name="T12" fmla="*/ 8 w 34"/>
                  <a:gd name="T13" fmla="*/ 13 h 13"/>
                  <a:gd name="T14" fmla="*/ 4 w 34"/>
                  <a:gd name="T15" fmla="*/ 12 h 13"/>
                  <a:gd name="T16" fmla="*/ 0 w 34"/>
                  <a:gd name="T17" fmla="*/ 10 h 13"/>
                  <a:gd name="T18" fmla="*/ 5 w 34"/>
                  <a:gd name="T19" fmla="*/ 11 h 13"/>
                  <a:gd name="T20" fmla="*/ 11 w 34"/>
                  <a:gd name="T21" fmla="*/ 10 h 13"/>
                  <a:gd name="T22" fmla="*/ 16 w 34"/>
                  <a:gd name="T23" fmla="*/ 8 h 13"/>
                  <a:gd name="T24" fmla="*/ 22 w 34"/>
                  <a:gd name="T25" fmla="*/ 4 h 13"/>
                  <a:gd name="T26" fmla="*/ 26 w 34"/>
                  <a:gd name="T27" fmla="*/ 2 h 13"/>
                  <a:gd name="T28" fmla="*/ 31 w 34"/>
                  <a:gd name="T29" fmla="*/ 0 h 13"/>
                  <a:gd name="T30" fmla="*/ 33 w 34"/>
                  <a:gd name="T31" fmla="*/ 0 h 13"/>
                  <a:gd name="T32" fmla="*/ 34 w 34"/>
                  <a:gd name="T33" fmla="*/ 2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3"/>
                  <a:gd name="T53" fmla="*/ 34 w 3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1" name="Freeform 160">
                <a:extLst>
                  <a:ext uri="{FF2B5EF4-FFF2-40B4-BE49-F238E27FC236}">
                    <a16:creationId xmlns:a16="http://schemas.microsoft.com/office/drawing/2014/main" id="{3F801FCC-2D32-9EE8-5353-ED9CB4407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>
                  <a:gd name="T0" fmla="*/ 63 w 63"/>
                  <a:gd name="T1" fmla="*/ 14 h 16"/>
                  <a:gd name="T2" fmla="*/ 61 w 63"/>
                  <a:gd name="T3" fmla="*/ 15 h 16"/>
                  <a:gd name="T4" fmla="*/ 57 w 63"/>
                  <a:gd name="T5" fmla="*/ 16 h 16"/>
                  <a:gd name="T6" fmla="*/ 49 w 63"/>
                  <a:gd name="T7" fmla="*/ 16 h 16"/>
                  <a:gd name="T8" fmla="*/ 39 w 63"/>
                  <a:gd name="T9" fmla="*/ 15 h 16"/>
                  <a:gd name="T10" fmla="*/ 28 w 63"/>
                  <a:gd name="T11" fmla="*/ 14 h 16"/>
                  <a:gd name="T12" fmla="*/ 18 w 63"/>
                  <a:gd name="T13" fmla="*/ 10 h 16"/>
                  <a:gd name="T14" fmla="*/ 8 w 63"/>
                  <a:gd name="T15" fmla="*/ 6 h 16"/>
                  <a:gd name="T16" fmla="*/ 0 w 63"/>
                  <a:gd name="T17" fmla="*/ 0 h 16"/>
                  <a:gd name="T18" fmla="*/ 8 w 63"/>
                  <a:gd name="T19" fmla="*/ 2 h 16"/>
                  <a:gd name="T20" fmla="*/ 17 w 63"/>
                  <a:gd name="T21" fmla="*/ 4 h 16"/>
                  <a:gd name="T22" fmla="*/ 27 w 63"/>
                  <a:gd name="T23" fmla="*/ 6 h 16"/>
                  <a:gd name="T24" fmla="*/ 39 w 63"/>
                  <a:gd name="T25" fmla="*/ 7 h 16"/>
                  <a:gd name="T26" fmla="*/ 48 w 63"/>
                  <a:gd name="T27" fmla="*/ 8 h 16"/>
                  <a:gd name="T28" fmla="*/ 56 w 63"/>
                  <a:gd name="T29" fmla="*/ 10 h 16"/>
                  <a:gd name="T30" fmla="*/ 61 w 63"/>
                  <a:gd name="T31" fmla="*/ 11 h 16"/>
                  <a:gd name="T32" fmla="*/ 63 w 63"/>
                  <a:gd name="T33" fmla="*/ 1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2" name="Freeform 161">
                <a:extLst>
                  <a:ext uri="{FF2B5EF4-FFF2-40B4-BE49-F238E27FC236}">
                    <a16:creationId xmlns:a16="http://schemas.microsoft.com/office/drawing/2014/main" id="{ED852776-10C7-EF92-8EF3-BCFE5CC6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>
                  <a:gd name="T0" fmla="*/ 90 w 90"/>
                  <a:gd name="T1" fmla="*/ 12 h 17"/>
                  <a:gd name="T2" fmla="*/ 87 w 90"/>
                  <a:gd name="T3" fmla="*/ 14 h 17"/>
                  <a:gd name="T4" fmla="*/ 78 w 90"/>
                  <a:gd name="T5" fmla="*/ 17 h 17"/>
                  <a:gd name="T6" fmla="*/ 65 w 90"/>
                  <a:gd name="T7" fmla="*/ 17 h 17"/>
                  <a:gd name="T8" fmla="*/ 51 w 90"/>
                  <a:gd name="T9" fmla="*/ 15 h 17"/>
                  <a:gd name="T10" fmla="*/ 35 w 90"/>
                  <a:gd name="T11" fmla="*/ 13 h 17"/>
                  <a:gd name="T12" fmla="*/ 20 w 90"/>
                  <a:gd name="T13" fmla="*/ 10 h 17"/>
                  <a:gd name="T14" fmla="*/ 8 w 90"/>
                  <a:gd name="T15" fmla="*/ 5 h 17"/>
                  <a:gd name="T16" fmla="*/ 0 w 90"/>
                  <a:gd name="T17" fmla="*/ 0 h 17"/>
                  <a:gd name="T18" fmla="*/ 7 w 90"/>
                  <a:gd name="T19" fmla="*/ 0 h 17"/>
                  <a:gd name="T20" fmla="*/ 18 w 90"/>
                  <a:gd name="T21" fmla="*/ 1 h 17"/>
                  <a:gd name="T22" fmla="*/ 33 w 90"/>
                  <a:gd name="T23" fmla="*/ 2 h 17"/>
                  <a:gd name="T24" fmla="*/ 48 w 90"/>
                  <a:gd name="T25" fmla="*/ 4 h 17"/>
                  <a:gd name="T26" fmla="*/ 64 w 90"/>
                  <a:gd name="T27" fmla="*/ 5 h 17"/>
                  <a:gd name="T28" fmla="*/ 78 w 90"/>
                  <a:gd name="T29" fmla="*/ 8 h 17"/>
                  <a:gd name="T30" fmla="*/ 87 w 90"/>
                  <a:gd name="T31" fmla="*/ 10 h 17"/>
                  <a:gd name="T32" fmla="*/ 90 w 90"/>
                  <a:gd name="T33" fmla="*/ 12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17"/>
                  <a:gd name="T53" fmla="*/ 90 w 9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3" name="Freeform 162">
                <a:extLst>
                  <a:ext uri="{FF2B5EF4-FFF2-40B4-BE49-F238E27FC236}">
                    <a16:creationId xmlns:a16="http://schemas.microsoft.com/office/drawing/2014/main" id="{6F875B4C-1688-7526-9C56-00792FC30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>
                  <a:gd name="T0" fmla="*/ 81 w 81"/>
                  <a:gd name="T1" fmla="*/ 3 h 10"/>
                  <a:gd name="T2" fmla="*/ 78 w 81"/>
                  <a:gd name="T3" fmla="*/ 5 h 10"/>
                  <a:gd name="T4" fmla="*/ 71 w 81"/>
                  <a:gd name="T5" fmla="*/ 8 h 10"/>
                  <a:gd name="T6" fmla="*/ 60 w 81"/>
                  <a:gd name="T7" fmla="*/ 10 h 10"/>
                  <a:gd name="T8" fmla="*/ 47 w 81"/>
                  <a:gd name="T9" fmla="*/ 10 h 10"/>
                  <a:gd name="T10" fmla="*/ 34 w 81"/>
                  <a:gd name="T11" fmla="*/ 10 h 10"/>
                  <a:gd name="T12" fmla="*/ 20 w 81"/>
                  <a:gd name="T13" fmla="*/ 9 h 10"/>
                  <a:gd name="T14" fmla="*/ 9 w 81"/>
                  <a:gd name="T15" fmla="*/ 5 h 10"/>
                  <a:gd name="T16" fmla="*/ 0 w 81"/>
                  <a:gd name="T17" fmla="*/ 1 h 10"/>
                  <a:gd name="T18" fmla="*/ 8 w 81"/>
                  <a:gd name="T19" fmla="*/ 1 h 10"/>
                  <a:gd name="T20" fmla="*/ 19 w 81"/>
                  <a:gd name="T21" fmla="*/ 1 h 10"/>
                  <a:gd name="T22" fmla="*/ 31 w 81"/>
                  <a:gd name="T23" fmla="*/ 1 h 10"/>
                  <a:gd name="T24" fmla="*/ 46 w 81"/>
                  <a:gd name="T25" fmla="*/ 0 h 10"/>
                  <a:gd name="T26" fmla="*/ 60 w 81"/>
                  <a:gd name="T27" fmla="*/ 0 h 10"/>
                  <a:gd name="T28" fmla="*/ 71 w 81"/>
                  <a:gd name="T29" fmla="*/ 0 h 10"/>
                  <a:gd name="T30" fmla="*/ 78 w 81"/>
                  <a:gd name="T31" fmla="*/ 1 h 10"/>
                  <a:gd name="T32" fmla="*/ 81 w 81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10"/>
                  <a:gd name="T53" fmla="*/ 81 w 81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4" name="Freeform 163">
                <a:extLst>
                  <a:ext uri="{FF2B5EF4-FFF2-40B4-BE49-F238E27FC236}">
                    <a16:creationId xmlns:a16="http://schemas.microsoft.com/office/drawing/2014/main" id="{EC008EC5-D031-6578-E551-92466A6CF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>
                  <a:gd name="T0" fmla="*/ 67 w 67"/>
                  <a:gd name="T1" fmla="*/ 6 h 9"/>
                  <a:gd name="T2" fmla="*/ 65 w 67"/>
                  <a:gd name="T3" fmla="*/ 8 h 9"/>
                  <a:gd name="T4" fmla="*/ 57 w 67"/>
                  <a:gd name="T5" fmla="*/ 9 h 9"/>
                  <a:gd name="T6" fmla="*/ 47 w 67"/>
                  <a:gd name="T7" fmla="*/ 9 h 9"/>
                  <a:gd name="T8" fmla="*/ 36 w 67"/>
                  <a:gd name="T9" fmla="*/ 9 h 9"/>
                  <a:gd name="T10" fmla="*/ 23 w 67"/>
                  <a:gd name="T11" fmla="*/ 8 h 9"/>
                  <a:gd name="T12" fmla="*/ 13 w 67"/>
                  <a:gd name="T13" fmla="*/ 6 h 9"/>
                  <a:gd name="T14" fmla="*/ 5 w 67"/>
                  <a:gd name="T15" fmla="*/ 3 h 9"/>
                  <a:gd name="T16" fmla="*/ 0 w 67"/>
                  <a:gd name="T17" fmla="*/ 0 h 9"/>
                  <a:gd name="T18" fmla="*/ 7 w 67"/>
                  <a:gd name="T19" fmla="*/ 0 h 9"/>
                  <a:gd name="T20" fmla="*/ 15 w 67"/>
                  <a:gd name="T21" fmla="*/ 0 h 9"/>
                  <a:gd name="T22" fmla="*/ 25 w 67"/>
                  <a:gd name="T23" fmla="*/ 1 h 9"/>
                  <a:gd name="T24" fmla="*/ 37 w 67"/>
                  <a:gd name="T25" fmla="*/ 1 h 9"/>
                  <a:gd name="T26" fmla="*/ 47 w 67"/>
                  <a:gd name="T27" fmla="*/ 1 h 9"/>
                  <a:gd name="T28" fmla="*/ 57 w 67"/>
                  <a:gd name="T29" fmla="*/ 2 h 9"/>
                  <a:gd name="T30" fmla="*/ 64 w 67"/>
                  <a:gd name="T31" fmla="*/ 3 h 9"/>
                  <a:gd name="T32" fmla="*/ 67 w 67"/>
                  <a:gd name="T33" fmla="*/ 6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"/>
                  <a:gd name="T53" fmla="*/ 67 w 67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5" name="Freeform 164">
                <a:extLst>
                  <a:ext uri="{FF2B5EF4-FFF2-40B4-BE49-F238E27FC236}">
                    <a16:creationId xmlns:a16="http://schemas.microsoft.com/office/drawing/2014/main" id="{04A270E9-7B57-C967-9A82-84D2F16B3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>
                  <a:gd name="T0" fmla="*/ 42 w 42"/>
                  <a:gd name="T1" fmla="*/ 3 h 11"/>
                  <a:gd name="T2" fmla="*/ 41 w 42"/>
                  <a:gd name="T3" fmla="*/ 5 h 11"/>
                  <a:gd name="T4" fmla="*/ 36 w 42"/>
                  <a:gd name="T5" fmla="*/ 7 h 11"/>
                  <a:gd name="T6" fmla="*/ 30 w 42"/>
                  <a:gd name="T7" fmla="*/ 8 h 11"/>
                  <a:gd name="T8" fmla="*/ 24 w 42"/>
                  <a:gd name="T9" fmla="*/ 11 h 11"/>
                  <a:gd name="T10" fmla="*/ 16 w 42"/>
                  <a:gd name="T11" fmla="*/ 11 h 11"/>
                  <a:gd name="T12" fmla="*/ 9 w 42"/>
                  <a:gd name="T13" fmla="*/ 11 h 11"/>
                  <a:gd name="T14" fmla="*/ 3 w 42"/>
                  <a:gd name="T15" fmla="*/ 9 h 11"/>
                  <a:gd name="T16" fmla="*/ 0 w 42"/>
                  <a:gd name="T17" fmla="*/ 6 h 11"/>
                  <a:gd name="T18" fmla="*/ 5 w 42"/>
                  <a:gd name="T19" fmla="*/ 7 h 11"/>
                  <a:gd name="T20" fmla="*/ 11 w 42"/>
                  <a:gd name="T21" fmla="*/ 7 h 11"/>
                  <a:gd name="T22" fmla="*/ 19 w 42"/>
                  <a:gd name="T23" fmla="*/ 5 h 11"/>
                  <a:gd name="T24" fmla="*/ 26 w 42"/>
                  <a:gd name="T25" fmla="*/ 3 h 11"/>
                  <a:gd name="T26" fmla="*/ 31 w 42"/>
                  <a:gd name="T27" fmla="*/ 1 h 11"/>
                  <a:gd name="T28" fmla="*/ 37 w 42"/>
                  <a:gd name="T29" fmla="*/ 0 h 11"/>
                  <a:gd name="T30" fmla="*/ 41 w 42"/>
                  <a:gd name="T31" fmla="*/ 0 h 11"/>
                  <a:gd name="T32" fmla="*/ 42 w 4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6" name="Freeform 165">
                <a:extLst>
                  <a:ext uri="{FF2B5EF4-FFF2-40B4-BE49-F238E27FC236}">
                    <a16:creationId xmlns:a16="http://schemas.microsoft.com/office/drawing/2014/main" id="{D76DB353-6BB6-BE5A-D3A7-59F722973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3 w 40"/>
                  <a:gd name="T3" fmla="*/ 0 h 16"/>
                  <a:gd name="T4" fmla="*/ 9 w 40"/>
                  <a:gd name="T5" fmla="*/ 1 h 16"/>
                  <a:gd name="T6" fmla="*/ 15 w 40"/>
                  <a:gd name="T7" fmla="*/ 3 h 16"/>
                  <a:gd name="T8" fmla="*/ 23 w 40"/>
                  <a:gd name="T9" fmla="*/ 4 h 16"/>
                  <a:gd name="T10" fmla="*/ 30 w 40"/>
                  <a:gd name="T11" fmla="*/ 6 h 16"/>
                  <a:gd name="T12" fmla="*/ 36 w 40"/>
                  <a:gd name="T13" fmla="*/ 7 h 16"/>
                  <a:gd name="T14" fmla="*/ 39 w 40"/>
                  <a:gd name="T15" fmla="*/ 10 h 16"/>
                  <a:gd name="T16" fmla="*/ 40 w 40"/>
                  <a:gd name="T17" fmla="*/ 14 h 16"/>
                  <a:gd name="T18" fmla="*/ 38 w 40"/>
                  <a:gd name="T19" fmla="*/ 16 h 16"/>
                  <a:gd name="T20" fmla="*/ 34 w 40"/>
                  <a:gd name="T21" fmla="*/ 16 h 16"/>
                  <a:gd name="T22" fmla="*/ 27 w 40"/>
                  <a:gd name="T23" fmla="*/ 15 h 16"/>
                  <a:gd name="T24" fmla="*/ 21 w 40"/>
                  <a:gd name="T25" fmla="*/ 12 h 16"/>
                  <a:gd name="T26" fmla="*/ 14 w 40"/>
                  <a:gd name="T27" fmla="*/ 8 h 16"/>
                  <a:gd name="T28" fmla="*/ 9 w 40"/>
                  <a:gd name="T29" fmla="*/ 5 h 16"/>
                  <a:gd name="T30" fmla="*/ 3 w 40"/>
                  <a:gd name="T31" fmla="*/ 3 h 16"/>
                  <a:gd name="T32" fmla="*/ 0 w 4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6"/>
                  <a:gd name="T53" fmla="*/ 40 w 4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7" name="Freeform 166">
                <a:extLst>
                  <a:ext uri="{FF2B5EF4-FFF2-40B4-BE49-F238E27FC236}">
                    <a16:creationId xmlns:a16="http://schemas.microsoft.com/office/drawing/2014/main" id="{4020DA63-6426-865A-B358-CC3970B48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>
                  <a:gd name="T0" fmla="*/ 1 w 8"/>
                  <a:gd name="T1" fmla="*/ 0 h 38"/>
                  <a:gd name="T2" fmla="*/ 1 w 8"/>
                  <a:gd name="T3" fmla="*/ 7 h 38"/>
                  <a:gd name="T4" fmla="*/ 0 w 8"/>
                  <a:gd name="T5" fmla="*/ 20 h 38"/>
                  <a:gd name="T6" fmla="*/ 0 w 8"/>
                  <a:gd name="T7" fmla="*/ 33 h 38"/>
                  <a:gd name="T8" fmla="*/ 5 w 8"/>
                  <a:gd name="T9" fmla="*/ 38 h 38"/>
                  <a:gd name="T10" fmla="*/ 8 w 8"/>
                  <a:gd name="T11" fmla="*/ 34 h 38"/>
                  <a:gd name="T12" fmla="*/ 7 w 8"/>
                  <a:gd name="T13" fmla="*/ 23 h 38"/>
                  <a:gd name="T14" fmla="*/ 4 w 8"/>
                  <a:gd name="T15" fmla="*/ 9 h 38"/>
                  <a:gd name="T16" fmla="*/ 1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8"/>
                  <a:gd name="T29" fmla="*/ 8 w 8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8" name="Freeform 167">
                <a:extLst>
                  <a:ext uri="{FF2B5EF4-FFF2-40B4-BE49-F238E27FC236}">
                    <a16:creationId xmlns:a16="http://schemas.microsoft.com/office/drawing/2014/main" id="{0F673A83-2E38-B620-1257-D2C60012E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>
                  <a:gd name="T0" fmla="*/ 0 w 24"/>
                  <a:gd name="T1" fmla="*/ 0 h 33"/>
                  <a:gd name="T2" fmla="*/ 3 w 24"/>
                  <a:gd name="T3" fmla="*/ 7 h 33"/>
                  <a:gd name="T4" fmla="*/ 10 w 24"/>
                  <a:gd name="T5" fmla="*/ 20 h 33"/>
                  <a:gd name="T6" fmla="*/ 16 w 24"/>
                  <a:gd name="T7" fmla="*/ 30 h 33"/>
                  <a:gd name="T8" fmla="*/ 23 w 24"/>
                  <a:gd name="T9" fmla="*/ 33 h 33"/>
                  <a:gd name="T10" fmla="*/ 24 w 24"/>
                  <a:gd name="T11" fmla="*/ 27 h 33"/>
                  <a:gd name="T12" fmla="*/ 17 w 24"/>
                  <a:gd name="T13" fmla="*/ 17 h 33"/>
                  <a:gd name="T14" fmla="*/ 7 w 24"/>
                  <a:gd name="T15" fmla="*/ 7 h 33"/>
                  <a:gd name="T16" fmla="*/ 0 w 24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3"/>
                  <a:gd name="T29" fmla="*/ 24 w 24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39" name="Freeform 168">
                <a:extLst>
                  <a:ext uri="{FF2B5EF4-FFF2-40B4-BE49-F238E27FC236}">
                    <a16:creationId xmlns:a16="http://schemas.microsoft.com/office/drawing/2014/main" id="{B136D1F2-B849-4B5C-FFDA-6B8D742F6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>
                  <a:gd name="T0" fmla="*/ 51 w 51"/>
                  <a:gd name="T1" fmla="*/ 2 h 11"/>
                  <a:gd name="T2" fmla="*/ 46 w 51"/>
                  <a:gd name="T3" fmla="*/ 5 h 11"/>
                  <a:gd name="T4" fmla="*/ 39 w 51"/>
                  <a:gd name="T5" fmla="*/ 8 h 11"/>
                  <a:gd name="T6" fmla="*/ 31 w 51"/>
                  <a:gd name="T7" fmla="*/ 10 h 11"/>
                  <a:gd name="T8" fmla="*/ 23 w 51"/>
                  <a:gd name="T9" fmla="*/ 11 h 11"/>
                  <a:gd name="T10" fmla="*/ 14 w 51"/>
                  <a:gd name="T11" fmla="*/ 11 h 11"/>
                  <a:gd name="T12" fmla="*/ 7 w 51"/>
                  <a:gd name="T13" fmla="*/ 10 h 11"/>
                  <a:gd name="T14" fmla="*/ 3 w 51"/>
                  <a:gd name="T15" fmla="*/ 8 h 11"/>
                  <a:gd name="T16" fmla="*/ 0 w 51"/>
                  <a:gd name="T17" fmla="*/ 4 h 11"/>
                  <a:gd name="T18" fmla="*/ 1 w 51"/>
                  <a:gd name="T19" fmla="*/ 1 h 11"/>
                  <a:gd name="T20" fmla="*/ 6 w 51"/>
                  <a:gd name="T21" fmla="*/ 0 h 11"/>
                  <a:gd name="T22" fmla="*/ 12 w 51"/>
                  <a:gd name="T23" fmla="*/ 0 h 11"/>
                  <a:gd name="T24" fmla="*/ 21 w 51"/>
                  <a:gd name="T25" fmla="*/ 0 h 11"/>
                  <a:gd name="T26" fmla="*/ 29 w 51"/>
                  <a:gd name="T27" fmla="*/ 1 h 11"/>
                  <a:gd name="T28" fmla="*/ 38 w 51"/>
                  <a:gd name="T29" fmla="*/ 1 h 11"/>
                  <a:gd name="T30" fmla="*/ 46 w 51"/>
                  <a:gd name="T31" fmla="*/ 2 h 11"/>
                  <a:gd name="T32" fmla="*/ 51 w 51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0" name="Freeform 169">
                <a:extLst>
                  <a:ext uri="{FF2B5EF4-FFF2-40B4-BE49-F238E27FC236}">
                    <a16:creationId xmlns:a16="http://schemas.microsoft.com/office/drawing/2014/main" id="{4C7B318E-694C-7B65-275F-5F2AAB9A0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4 w 48"/>
                  <a:gd name="T3" fmla="*/ 21 h 21"/>
                  <a:gd name="T4" fmla="*/ 36 w 48"/>
                  <a:gd name="T5" fmla="*/ 19 h 21"/>
                  <a:gd name="T6" fmla="*/ 28 w 48"/>
                  <a:gd name="T7" fmla="*/ 17 h 21"/>
                  <a:gd name="T8" fmla="*/ 20 w 48"/>
                  <a:gd name="T9" fmla="*/ 15 h 21"/>
                  <a:gd name="T10" fmla="*/ 12 w 48"/>
                  <a:gd name="T11" fmla="*/ 13 h 21"/>
                  <a:gd name="T12" fmla="*/ 5 w 48"/>
                  <a:gd name="T13" fmla="*/ 9 h 21"/>
                  <a:gd name="T14" fmla="*/ 1 w 48"/>
                  <a:gd name="T15" fmla="*/ 6 h 21"/>
                  <a:gd name="T16" fmla="*/ 0 w 48"/>
                  <a:gd name="T17" fmla="*/ 2 h 21"/>
                  <a:gd name="T18" fmla="*/ 2 w 48"/>
                  <a:gd name="T19" fmla="*/ 0 h 21"/>
                  <a:gd name="T20" fmla="*/ 6 w 48"/>
                  <a:gd name="T21" fmla="*/ 0 h 21"/>
                  <a:gd name="T22" fmla="*/ 13 w 48"/>
                  <a:gd name="T23" fmla="*/ 2 h 21"/>
                  <a:gd name="T24" fmla="*/ 22 w 48"/>
                  <a:gd name="T25" fmla="*/ 6 h 21"/>
                  <a:gd name="T26" fmla="*/ 30 w 48"/>
                  <a:gd name="T27" fmla="*/ 10 h 21"/>
                  <a:gd name="T28" fmla="*/ 38 w 48"/>
                  <a:gd name="T29" fmla="*/ 15 h 21"/>
                  <a:gd name="T30" fmla="*/ 45 w 48"/>
                  <a:gd name="T31" fmla="*/ 18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1" name="Freeform 170">
                <a:extLst>
                  <a:ext uri="{FF2B5EF4-FFF2-40B4-BE49-F238E27FC236}">
                    <a16:creationId xmlns:a16="http://schemas.microsoft.com/office/drawing/2014/main" id="{CAE760BC-7840-D65A-7800-011FADB75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>
                  <a:gd name="T0" fmla="*/ 47 w 47"/>
                  <a:gd name="T1" fmla="*/ 0 h 11"/>
                  <a:gd name="T2" fmla="*/ 44 w 47"/>
                  <a:gd name="T3" fmla="*/ 3 h 11"/>
                  <a:gd name="T4" fmla="*/ 40 w 47"/>
                  <a:gd name="T5" fmla="*/ 7 h 11"/>
                  <a:gd name="T6" fmla="*/ 33 w 47"/>
                  <a:gd name="T7" fmla="*/ 9 h 11"/>
                  <a:gd name="T8" fmla="*/ 25 w 47"/>
                  <a:gd name="T9" fmla="*/ 11 h 11"/>
                  <a:gd name="T10" fmla="*/ 17 w 47"/>
                  <a:gd name="T11" fmla="*/ 11 h 11"/>
                  <a:gd name="T12" fmla="*/ 10 w 47"/>
                  <a:gd name="T13" fmla="*/ 11 h 11"/>
                  <a:gd name="T14" fmla="*/ 4 w 47"/>
                  <a:gd name="T15" fmla="*/ 9 h 11"/>
                  <a:gd name="T16" fmla="*/ 0 w 47"/>
                  <a:gd name="T17" fmla="*/ 7 h 11"/>
                  <a:gd name="T18" fmla="*/ 0 w 47"/>
                  <a:gd name="T19" fmla="*/ 4 h 11"/>
                  <a:gd name="T20" fmla="*/ 3 w 47"/>
                  <a:gd name="T21" fmla="*/ 2 h 11"/>
                  <a:gd name="T22" fmla="*/ 8 w 47"/>
                  <a:gd name="T23" fmla="*/ 1 h 11"/>
                  <a:gd name="T24" fmla="*/ 16 w 47"/>
                  <a:gd name="T25" fmla="*/ 1 h 11"/>
                  <a:gd name="T26" fmla="*/ 25 w 47"/>
                  <a:gd name="T27" fmla="*/ 1 h 11"/>
                  <a:gd name="T28" fmla="*/ 33 w 47"/>
                  <a:gd name="T29" fmla="*/ 1 h 11"/>
                  <a:gd name="T30" fmla="*/ 41 w 47"/>
                  <a:gd name="T31" fmla="*/ 1 h 11"/>
                  <a:gd name="T32" fmla="*/ 47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2" name="Freeform 171">
                <a:extLst>
                  <a:ext uri="{FF2B5EF4-FFF2-40B4-BE49-F238E27FC236}">
                    <a16:creationId xmlns:a16="http://schemas.microsoft.com/office/drawing/2014/main" id="{64713C17-C8BB-B6D5-1805-B99F53111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>
                  <a:gd name="T0" fmla="*/ 50 w 50"/>
                  <a:gd name="T1" fmla="*/ 0 h 16"/>
                  <a:gd name="T2" fmla="*/ 46 w 50"/>
                  <a:gd name="T3" fmla="*/ 4 h 16"/>
                  <a:gd name="T4" fmla="*/ 41 w 50"/>
                  <a:gd name="T5" fmla="*/ 8 h 16"/>
                  <a:gd name="T6" fmla="*/ 34 w 50"/>
                  <a:gd name="T7" fmla="*/ 11 h 16"/>
                  <a:gd name="T8" fmla="*/ 25 w 50"/>
                  <a:gd name="T9" fmla="*/ 13 h 16"/>
                  <a:gd name="T10" fmla="*/ 17 w 50"/>
                  <a:gd name="T11" fmla="*/ 15 h 16"/>
                  <a:gd name="T12" fmla="*/ 9 w 50"/>
                  <a:gd name="T13" fmla="*/ 16 h 16"/>
                  <a:gd name="T14" fmla="*/ 3 w 50"/>
                  <a:gd name="T15" fmla="*/ 15 h 16"/>
                  <a:gd name="T16" fmla="*/ 0 w 50"/>
                  <a:gd name="T17" fmla="*/ 12 h 16"/>
                  <a:gd name="T18" fmla="*/ 0 w 50"/>
                  <a:gd name="T19" fmla="*/ 10 h 16"/>
                  <a:gd name="T20" fmla="*/ 3 w 50"/>
                  <a:gd name="T21" fmla="*/ 9 h 16"/>
                  <a:gd name="T22" fmla="*/ 9 w 50"/>
                  <a:gd name="T23" fmla="*/ 7 h 16"/>
                  <a:gd name="T24" fmla="*/ 16 w 50"/>
                  <a:gd name="T25" fmla="*/ 6 h 16"/>
                  <a:gd name="T26" fmla="*/ 25 w 50"/>
                  <a:gd name="T27" fmla="*/ 6 h 16"/>
                  <a:gd name="T28" fmla="*/ 34 w 50"/>
                  <a:gd name="T29" fmla="*/ 3 h 16"/>
                  <a:gd name="T30" fmla="*/ 42 w 50"/>
                  <a:gd name="T31" fmla="*/ 2 h 16"/>
                  <a:gd name="T32" fmla="*/ 50 w 5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3" name="Freeform 172">
                <a:extLst>
                  <a:ext uri="{FF2B5EF4-FFF2-40B4-BE49-F238E27FC236}">
                    <a16:creationId xmlns:a16="http://schemas.microsoft.com/office/drawing/2014/main" id="{70887ADD-B956-14F5-18F7-13B4FAD0A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>
                  <a:gd name="T0" fmla="*/ 48 w 48"/>
                  <a:gd name="T1" fmla="*/ 0 h 20"/>
                  <a:gd name="T2" fmla="*/ 44 w 48"/>
                  <a:gd name="T3" fmla="*/ 4 h 20"/>
                  <a:gd name="T4" fmla="*/ 38 w 48"/>
                  <a:gd name="T5" fmla="*/ 10 h 20"/>
                  <a:gd name="T6" fmla="*/ 31 w 48"/>
                  <a:gd name="T7" fmla="*/ 13 h 20"/>
                  <a:gd name="T8" fmla="*/ 23 w 48"/>
                  <a:gd name="T9" fmla="*/ 17 h 20"/>
                  <a:gd name="T10" fmla="*/ 15 w 48"/>
                  <a:gd name="T11" fmla="*/ 19 h 20"/>
                  <a:gd name="T12" fmla="*/ 8 w 48"/>
                  <a:gd name="T13" fmla="*/ 20 h 20"/>
                  <a:gd name="T14" fmla="*/ 3 w 48"/>
                  <a:gd name="T15" fmla="*/ 20 h 20"/>
                  <a:gd name="T16" fmla="*/ 0 w 48"/>
                  <a:gd name="T17" fmla="*/ 18 h 20"/>
                  <a:gd name="T18" fmla="*/ 1 w 48"/>
                  <a:gd name="T19" fmla="*/ 15 h 20"/>
                  <a:gd name="T20" fmla="*/ 5 w 48"/>
                  <a:gd name="T21" fmla="*/ 12 h 20"/>
                  <a:gd name="T22" fmla="*/ 10 w 48"/>
                  <a:gd name="T23" fmla="*/ 10 h 20"/>
                  <a:gd name="T24" fmla="*/ 18 w 48"/>
                  <a:gd name="T25" fmla="*/ 9 h 20"/>
                  <a:gd name="T26" fmla="*/ 26 w 48"/>
                  <a:gd name="T27" fmla="*/ 6 h 20"/>
                  <a:gd name="T28" fmla="*/ 34 w 48"/>
                  <a:gd name="T29" fmla="*/ 4 h 20"/>
                  <a:gd name="T30" fmla="*/ 42 w 48"/>
                  <a:gd name="T31" fmla="*/ 2 h 20"/>
                  <a:gd name="T32" fmla="*/ 48 w 48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0"/>
                  <a:gd name="T53" fmla="*/ 48 w 48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4" name="Freeform 173">
                <a:extLst>
                  <a:ext uri="{FF2B5EF4-FFF2-40B4-BE49-F238E27FC236}">
                    <a16:creationId xmlns:a16="http://schemas.microsoft.com/office/drawing/2014/main" id="{08416144-BC6D-F0D8-29C8-A105766D1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>
                  <a:gd name="T0" fmla="*/ 49 w 49"/>
                  <a:gd name="T1" fmla="*/ 0 h 30"/>
                  <a:gd name="T2" fmla="*/ 44 w 49"/>
                  <a:gd name="T3" fmla="*/ 4 h 30"/>
                  <a:gd name="T4" fmla="*/ 38 w 49"/>
                  <a:gd name="T5" fmla="*/ 10 h 30"/>
                  <a:gd name="T6" fmla="*/ 30 w 49"/>
                  <a:gd name="T7" fmla="*/ 17 h 30"/>
                  <a:gd name="T8" fmla="*/ 22 w 49"/>
                  <a:gd name="T9" fmla="*/ 22 h 30"/>
                  <a:gd name="T10" fmla="*/ 14 w 49"/>
                  <a:gd name="T11" fmla="*/ 27 h 30"/>
                  <a:gd name="T12" fmla="*/ 9 w 49"/>
                  <a:gd name="T13" fmla="*/ 29 h 30"/>
                  <a:gd name="T14" fmla="*/ 3 w 49"/>
                  <a:gd name="T15" fmla="*/ 30 h 30"/>
                  <a:gd name="T16" fmla="*/ 0 w 49"/>
                  <a:gd name="T17" fmla="*/ 28 h 30"/>
                  <a:gd name="T18" fmla="*/ 0 w 49"/>
                  <a:gd name="T19" fmla="*/ 25 h 30"/>
                  <a:gd name="T20" fmla="*/ 4 w 49"/>
                  <a:gd name="T21" fmla="*/ 20 h 30"/>
                  <a:gd name="T22" fmla="*/ 10 w 49"/>
                  <a:gd name="T23" fmla="*/ 17 h 30"/>
                  <a:gd name="T24" fmla="*/ 19 w 49"/>
                  <a:gd name="T25" fmla="*/ 12 h 30"/>
                  <a:gd name="T26" fmla="*/ 28 w 49"/>
                  <a:gd name="T27" fmla="*/ 9 h 30"/>
                  <a:gd name="T28" fmla="*/ 37 w 49"/>
                  <a:gd name="T29" fmla="*/ 5 h 30"/>
                  <a:gd name="T30" fmla="*/ 44 w 49"/>
                  <a:gd name="T31" fmla="*/ 2 h 30"/>
                  <a:gd name="T32" fmla="*/ 49 w 4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0"/>
                  <a:gd name="T53" fmla="*/ 49 w 4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5" name="Freeform 174">
                <a:extLst>
                  <a:ext uri="{FF2B5EF4-FFF2-40B4-BE49-F238E27FC236}">
                    <a16:creationId xmlns:a16="http://schemas.microsoft.com/office/drawing/2014/main" id="{26347C34-0682-1122-9125-A8A0B3CB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>
                  <a:gd name="T0" fmla="*/ 48 w 48"/>
                  <a:gd name="T1" fmla="*/ 0 h 42"/>
                  <a:gd name="T2" fmla="*/ 44 w 48"/>
                  <a:gd name="T3" fmla="*/ 5 h 42"/>
                  <a:gd name="T4" fmla="*/ 38 w 48"/>
                  <a:gd name="T5" fmla="*/ 11 h 42"/>
                  <a:gd name="T6" fmla="*/ 30 w 48"/>
                  <a:gd name="T7" fmla="*/ 19 h 42"/>
                  <a:gd name="T8" fmla="*/ 22 w 48"/>
                  <a:gd name="T9" fmla="*/ 27 h 42"/>
                  <a:gd name="T10" fmla="*/ 14 w 48"/>
                  <a:gd name="T11" fmla="*/ 34 h 42"/>
                  <a:gd name="T12" fmla="*/ 8 w 48"/>
                  <a:gd name="T13" fmla="*/ 40 h 42"/>
                  <a:gd name="T14" fmla="*/ 2 w 48"/>
                  <a:gd name="T15" fmla="*/ 42 h 42"/>
                  <a:gd name="T16" fmla="*/ 0 w 48"/>
                  <a:gd name="T17" fmla="*/ 40 h 42"/>
                  <a:gd name="T18" fmla="*/ 1 w 48"/>
                  <a:gd name="T19" fmla="*/ 35 h 42"/>
                  <a:gd name="T20" fmla="*/ 5 w 48"/>
                  <a:gd name="T21" fmla="*/ 30 h 42"/>
                  <a:gd name="T22" fmla="*/ 12 w 48"/>
                  <a:gd name="T23" fmla="*/ 24 h 42"/>
                  <a:gd name="T24" fmla="*/ 21 w 48"/>
                  <a:gd name="T25" fmla="*/ 18 h 42"/>
                  <a:gd name="T26" fmla="*/ 29 w 48"/>
                  <a:gd name="T27" fmla="*/ 13 h 42"/>
                  <a:gd name="T28" fmla="*/ 38 w 48"/>
                  <a:gd name="T29" fmla="*/ 7 h 42"/>
                  <a:gd name="T30" fmla="*/ 45 w 48"/>
                  <a:gd name="T31" fmla="*/ 3 h 42"/>
                  <a:gd name="T32" fmla="*/ 48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6" name="Freeform 175">
                <a:extLst>
                  <a:ext uri="{FF2B5EF4-FFF2-40B4-BE49-F238E27FC236}">
                    <a16:creationId xmlns:a16="http://schemas.microsoft.com/office/drawing/2014/main" id="{B2F6E9F6-B42A-7C3F-79B8-0BA92B8DB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>
                  <a:gd name="T0" fmla="*/ 50 w 50"/>
                  <a:gd name="T1" fmla="*/ 0 h 47"/>
                  <a:gd name="T2" fmla="*/ 47 w 50"/>
                  <a:gd name="T3" fmla="*/ 6 h 47"/>
                  <a:gd name="T4" fmla="*/ 41 w 50"/>
                  <a:gd name="T5" fmla="*/ 13 h 47"/>
                  <a:gd name="T6" fmla="*/ 33 w 50"/>
                  <a:gd name="T7" fmla="*/ 23 h 47"/>
                  <a:gd name="T8" fmla="*/ 25 w 50"/>
                  <a:gd name="T9" fmla="*/ 32 h 47"/>
                  <a:gd name="T10" fmla="*/ 17 w 50"/>
                  <a:gd name="T11" fmla="*/ 40 h 47"/>
                  <a:gd name="T12" fmla="*/ 11 w 50"/>
                  <a:gd name="T13" fmla="*/ 45 h 47"/>
                  <a:gd name="T14" fmla="*/ 4 w 50"/>
                  <a:gd name="T15" fmla="*/ 47 h 47"/>
                  <a:gd name="T16" fmla="*/ 0 w 50"/>
                  <a:gd name="T17" fmla="*/ 45 h 47"/>
                  <a:gd name="T18" fmla="*/ 0 w 50"/>
                  <a:gd name="T19" fmla="*/ 41 h 47"/>
                  <a:gd name="T20" fmla="*/ 4 w 50"/>
                  <a:gd name="T21" fmla="*/ 35 h 47"/>
                  <a:gd name="T22" fmla="*/ 12 w 50"/>
                  <a:gd name="T23" fmla="*/ 29 h 47"/>
                  <a:gd name="T24" fmla="*/ 21 w 50"/>
                  <a:gd name="T25" fmla="*/ 23 h 47"/>
                  <a:gd name="T26" fmla="*/ 30 w 50"/>
                  <a:gd name="T27" fmla="*/ 17 h 47"/>
                  <a:gd name="T28" fmla="*/ 39 w 50"/>
                  <a:gd name="T29" fmla="*/ 10 h 47"/>
                  <a:gd name="T30" fmla="*/ 46 w 50"/>
                  <a:gd name="T31" fmla="*/ 4 h 47"/>
                  <a:gd name="T32" fmla="*/ 50 w 50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7"/>
                  <a:gd name="T53" fmla="*/ 50 w 50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7" name="Freeform 176">
                <a:extLst>
                  <a:ext uri="{FF2B5EF4-FFF2-40B4-BE49-F238E27FC236}">
                    <a16:creationId xmlns:a16="http://schemas.microsoft.com/office/drawing/2014/main" id="{E6F81B20-80A4-6F16-83C5-6EB0CE41F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5 w 48"/>
                  <a:gd name="T3" fmla="*/ 7 h 54"/>
                  <a:gd name="T4" fmla="*/ 41 w 48"/>
                  <a:gd name="T5" fmla="*/ 16 h 54"/>
                  <a:gd name="T6" fmla="*/ 35 w 48"/>
                  <a:gd name="T7" fmla="*/ 25 h 54"/>
                  <a:gd name="T8" fmla="*/ 29 w 48"/>
                  <a:gd name="T9" fmla="*/ 34 h 54"/>
                  <a:gd name="T10" fmla="*/ 23 w 48"/>
                  <a:gd name="T11" fmla="*/ 42 h 54"/>
                  <a:gd name="T12" fmla="*/ 16 w 48"/>
                  <a:gd name="T13" fmla="*/ 49 h 54"/>
                  <a:gd name="T14" fmla="*/ 8 w 48"/>
                  <a:gd name="T15" fmla="*/ 53 h 54"/>
                  <a:gd name="T16" fmla="*/ 1 w 48"/>
                  <a:gd name="T17" fmla="*/ 54 h 54"/>
                  <a:gd name="T18" fmla="*/ 0 w 48"/>
                  <a:gd name="T19" fmla="*/ 52 h 54"/>
                  <a:gd name="T20" fmla="*/ 2 w 48"/>
                  <a:gd name="T21" fmla="*/ 46 h 54"/>
                  <a:gd name="T22" fmla="*/ 9 w 48"/>
                  <a:gd name="T23" fmla="*/ 39 h 54"/>
                  <a:gd name="T24" fmla="*/ 17 w 48"/>
                  <a:gd name="T25" fmla="*/ 29 h 54"/>
                  <a:gd name="T26" fmla="*/ 26 w 48"/>
                  <a:gd name="T27" fmla="*/ 20 h 54"/>
                  <a:gd name="T28" fmla="*/ 35 w 48"/>
                  <a:gd name="T29" fmla="*/ 11 h 54"/>
                  <a:gd name="T30" fmla="*/ 43 w 48"/>
                  <a:gd name="T31" fmla="*/ 5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8" name="Freeform 177">
                <a:extLst>
                  <a:ext uri="{FF2B5EF4-FFF2-40B4-BE49-F238E27FC236}">
                    <a16:creationId xmlns:a16="http://schemas.microsoft.com/office/drawing/2014/main" id="{AEADDB0C-5A48-6C39-1593-AFD1D9581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>
                  <a:gd name="T0" fmla="*/ 0 w 21"/>
                  <a:gd name="T1" fmla="*/ 60 h 60"/>
                  <a:gd name="T2" fmla="*/ 1 w 21"/>
                  <a:gd name="T3" fmla="*/ 51 h 60"/>
                  <a:gd name="T4" fmla="*/ 6 w 21"/>
                  <a:gd name="T5" fmla="*/ 32 h 60"/>
                  <a:gd name="T6" fmla="*/ 14 w 21"/>
                  <a:gd name="T7" fmla="*/ 13 h 60"/>
                  <a:gd name="T8" fmla="*/ 20 w 21"/>
                  <a:gd name="T9" fmla="*/ 0 h 60"/>
                  <a:gd name="T10" fmla="*/ 21 w 21"/>
                  <a:gd name="T11" fmla="*/ 18 h 60"/>
                  <a:gd name="T12" fmla="*/ 17 w 21"/>
                  <a:gd name="T13" fmla="*/ 39 h 60"/>
                  <a:gd name="T14" fmla="*/ 10 w 21"/>
                  <a:gd name="T15" fmla="*/ 55 h 60"/>
                  <a:gd name="T16" fmla="*/ 0 w 21"/>
                  <a:gd name="T17" fmla="*/ 6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49" name="Freeform 178">
                <a:extLst>
                  <a:ext uri="{FF2B5EF4-FFF2-40B4-BE49-F238E27FC236}">
                    <a16:creationId xmlns:a16="http://schemas.microsoft.com/office/drawing/2014/main" id="{78774751-C3A4-5DBC-01D5-3D529B9C1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>
                  <a:gd name="T0" fmla="*/ 0 w 21"/>
                  <a:gd name="T1" fmla="*/ 58 h 58"/>
                  <a:gd name="T2" fmla="*/ 1 w 21"/>
                  <a:gd name="T3" fmla="*/ 49 h 58"/>
                  <a:gd name="T4" fmla="*/ 8 w 21"/>
                  <a:gd name="T5" fmla="*/ 31 h 58"/>
                  <a:gd name="T6" fmla="*/ 15 w 21"/>
                  <a:gd name="T7" fmla="*/ 12 h 58"/>
                  <a:gd name="T8" fmla="*/ 20 w 21"/>
                  <a:gd name="T9" fmla="*/ 0 h 58"/>
                  <a:gd name="T10" fmla="*/ 21 w 21"/>
                  <a:gd name="T11" fmla="*/ 18 h 58"/>
                  <a:gd name="T12" fmla="*/ 17 w 21"/>
                  <a:gd name="T13" fmla="*/ 38 h 58"/>
                  <a:gd name="T14" fmla="*/ 10 w 21"/>
                  <a:gd name="T15" fmla="*/ 54 h 58"/>
                  <a:gd name="T16" fmla="*/ 0 w 21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8"/>
                  <a:gd name="T29" fmla="*/ 21 w 21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0" name="Freeform 179">
                <a:extLst>
                  <a:ext uri="{FF2B5EF4-FFF2-40B4-BE49-F238E27FC236}">
                    <a16:creationId xmlns:a16="http://schemas.microsoft.com/office/drawing/2014/main" id="{10830E7D-AF03-E669-E216-897C3C5CB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>
                  <a:gd name="T0" fmla="*/ 9 w 64"/>
                  <a:gd name="T1" fmla="*/ 3 h 293"/>
                  <a:gd name="T2" fmla="*/ 7 w 64"/>
                  <a:gd name="T3" fmla="*/ 2 h 293"/>
                  <a:gd name="T4" fmla="*/ 5 w 64"/>
                  <a:gd name="T5" fmla="*/ 1 h 293"/>
                  <a:gd name="T6" fmla="*/ 2 w 64"/>
                  <a:gd name="T7" fmla="*/ 1 h 293"/>
                  <a:gd name="T8" fmla="*/ 0 w 64"/>
                  <a:gd name="T9" fmla="*/ 0 h 293"/>
                  <a:gd name="T10" fmla="*/ 22 w 64"/>
                  <a:gd name="T11" fmla="*/ 43 h 293"/>
                  <a:gd name="T12" fmla="*/ 37 w 64"/>
                  <a:gd name="T13" fmla="*/ 85 h 293"/>
                  <a:gd name="T14" fmla="*/ 48 w 64"/>
                  <a:gd name="T15" fmla="*/ 126 h 293"/>
                  <a:gd name="T16" fmla="*/ 53 w 64"/>
                  <a:gd name="T17" fmla="*/ 164 h 293"/>
                  <a:gd name="T18" fmla="*/ 56 w 64"/>
                  <a:gd name="T19" fmla="*/ 201 h 293"/>
                  <a:gd name="T20" fmla="*/ 57 w 64"/>
                  <a:gd name="T21" fmla="*/ 235 h 293"/>
                  <a:gd name="T22" fmla="*/ 57 w 64"/>
                  <a:gd name="T23" fmla="*/ 265 h 293"/>
                  <a:gd name="T24" fmla="*/ 56 w 64"/>
                  <a:gd name="T25" fmla="*/ 293 h 293"/>
                  <a:gd name="T26" fmla="*/ 60 w 64"/>
                  <a:gd name="T27" fmla="*/ 272 h 293"/>
                  <a:gd name="T28" fmla="*/ 64 w 64"/>
                  <a:gd name="T29" fmla="*/ 241 h 293"/>
                  <a:gd name="T30" fmla="*/ 64 w 64"/>
                  <a:gd name="T31" fmla="*/ 202 h 293"/>
                  <a:gd name="T32" fmla="*/ 61 w 64"/>
                  <a:gd name="T33" fmla="*/ 159 h 293"/>
                  <a:gd name="T34" fmla="*/ 54 w 64"/>
                  <a:gd name="T35" fmla="*/ 114 h 293"/>
                  <a:gd name="T36" fmla="*/ 44 w 64"/>
                  <a:gd name="T37" fmla="*/ 71 h 293"/>
                  <a:gd name="T38" fmla="*/ 30 w 64"/>
                  <a:gd name="T39" fmla="*/ 34 h 293"/>
                  <a:gd name="T40" fmla="*/ 9 w 64"/>
                  <a:gd name="T41" fmla="*/ 3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93"/>
                  <a:gd name="T65" fmla="*/ 64 w 64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1" name="Freeform 180">
                <a:extLst>
                  <a:ext uri="{FF2B5EF4-FFF2-40B4-BE49-F238E27FC236}">
                    <a16:creationId xmlns:a16="http://schemas.microsoft.com/office/drawing/2014/main" id="{911BE35B-99B9-01F8-BD2A-15144B3FF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>
                  <a:gd name="T0" fmla="*/ 0 w 44"/>
                  <a:gd name="T1" fmla="*/ 42 h 43"/>
                  <a:gd name="T2" fmla="*/ 2 w 44"/>
                  <a:gd name="T3" fmla="*/ 43 h 43"/>
                  <a:gd name="T4" fmla="*/ 7 w 44"/>
                  <a:gd name="T5" fmla="*/ 42 h 43"/>
                  <a:gd name="T6" fmla="*/ 14 w 44"/>
                  <a:gd name="T7" fmla="*/ 39 h 43"/>
                  <a:gd name="T8" fmla="*/ 21 w 44"/>
                  <a:gd name="T9" fmla="*/ 34 h 43"/>
                  <a:gd name="T10" fmla="*/ 28 w 44"/>
                  <a:gd name="T11" fmla="*/ 27 h 43"/>
                  <a:gd name="T12" fmla="*/ 36 w 44"/>
                  <a:gd name="T13" fmla="*/ 20 h 43"/>
                  <a:gd name="T14" fmla="*/ 41 w 44"/>
                  <a:gd name="T15" fmla="*/ 10 h 43"/>
                  <a:gd name="T16" fmla="*/ 44 w 44"/>
                  <a:gd name="T17" fmla="*/ 0 h 43"/>
                  <a:gd name="T18" fmla="*/ 40 w 44"/>
                  <a:gd name="T19" fmla="*/ 6 h 43"/>
                  <a:gd name="T20" fmla="*/ 33 w 44"/>
                  <a:gd name="T21" fmla="*/ 12 h 43"/>
                  <a:gd name="T22" fmla="*/ 26 w 44"/>
                  <a:gd name="T23" fmla="*/ 17 h 43"/>
                  <a:gd name="T24" fmla="*/ 18 w 44"/>
                  <a:gd name="T25" fmla="*/ 23 h 43"/>
                  <a:gd name="T26" fmla="*/ 10 w 44"/>
                  <a:gd name="T27" fmla="*/ 30 h 43"/>
                  <a:gd name="T28" fmla="*/ 4 w 44"/>
                  <a:gd name="T29" fmla="*/ 34 h 43"/>
                  <a:gd name="T30" fmla="*/ 1 w 44"/>
                  <a:gd name="T31" fmla="*/ 39 h 43"/>
                  <a:gd name="T32" fmla="*/ 0 w 44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3"/>
                  <a:gd name="T53" fmla="*/ 44 w 4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2" name="Freeform 181">
                <a:extLst>
                  <a:ext uri="{FF2B5EF4-FFF2-40B4-BE49-F238E27FC236}">
                    <a16:creationId xmlns:a16="http://schemas.microsoft.com/office/drawing/2014/main" id="{B53D36E7-6302-3D08-1A5F-A22677C9F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>
                  <a:gd name="T0" fmla="*/ 0 w 51"/>
                  <a:gd name="T1" fmla="*/ 53 h 55"/>
                  <a:gd name="T2" fmla="*/ 4 w 51"/>
                  <a:gd name="T3" fmla="*/ 55 h 55"/>
                  <a:gd name="T4" fmla="*/ 9 w 51"/>
                  <a:gd name="T5" fmla="*/ 53 h 55"/>
                  <a:gd name="T6" fmla="*/ 16 w 51"/>
                  <a:gd name="T7" fmla="*/ 48 h 55"/>
                  <a:gd name="T8" fmla="*/ 25 w 51"/>
                  <a:gd name="T9" fmla="*/ 41 h 55"/>
                  <a:gd name="T10" fmla="*/ 33 w 51"/>
                  <a:gd name="T11" fmla="*/ 32 h 55"/>
                  <a:gd name="T12" fmla="*/ 41 w 51"/>
                  <a:gd name="T13" fmla="*/ 22 h 55"/>
                  <a:gd name="T14" fmla="*/ 48 w 51"/>
                  <a:gd name="T15" fmla="*/ 12 h 55"/>
                  <a:gd name="T16" fmla="*/ 51 w 51"/>
                  <a:gd name="T17" fmla="*/ 0 h 55"/>
                  <a:gd name="T18" fmla="*/ 48 w 51"/>
                  <a:gd name="T19" fmla="*/ 5 h 55"/>
                  <a:gd name="T20" fmla="*/ 40 w 51"/>
                  <a:gd name="T21" fmla="*/ 10 h 55"/>
                  <a:gd name="T22" fmla="*/ 32 w 51"/>
                  <a:gd name="T23" fmla="*/ 18 h 55"/>
                  <a:gd name="T24" fmla="*/ 23 w 51"/>
                  <a:gd name="T25" fmla="*/ 26 h 55"/>
                  <a:gd name="T26" fmla="*/ 14 w 51"/>
                  <a:gd name="T27" fmla="*/ 34 h 55"/>
                  <a:gd name="T28" fmla="*/ 6 w 51"/>
                  <a:gd name="T29" fmla="*/ 42 h 55"/>
                  <a:gd name="T30" fmla="*/ 2 w 51"/>
                  <a:gd name="T31" fmla="*/ 49 h 55"/>
                  <a:gd name="T32" fmla="*/ 0 w 51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5"/>
                  <a:gd name="T53" fmla="*/ 51 w 51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3" name="Freeform 182">
                <a:extLst>
                  <a:ext uri="{FF2B5EF4-FFF2-40B4-BE49-F238E27FC236}">
                    <a16:creationId xmlns:a16="http://schemas.microsoft.com/office/drawing/2014/main" id="{588DB782-9B69-5CD2-1CC3-94A24055E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>
                  <a:gd name="T0" fmla="*/ 0 w 57"/>
                  <a:gd name="T1" fmla="*/ 45 h 48"/>
                  <a:gd name="T2" fmla="*/ 4 w 57"/>
                  <a:gd name="T3" fmla="*/ 48 h 48"/>
                  <a:gd name="T4" fmla="*/ 12 w 57"/>
                  <a:gd name="T5" fmla="*/ 47 h 48"/>
                  <a:gd name="T6" fmla="*/ 19 w 57"/>
                  <a:gd name="T7" fmla="*/ 42 h 48"/>
                  <a:gd name="T8" fmla="*/ 30 w 57"/>
                  <a:gd name="T9" fmla="*/ 36 h 48"/>
                  <a:gd name="T10" fmla="*/ 39 w 57"/>
                  <a:gd name="T11" fmla="*/ 28 h 48"/>
                  <a:gd name="T12" fmla="*/ 48 w 57"/>
                  <a:gd name="T13" fmla="*/ 19 h 48"/>
                  <a:gd name="T14" fmla="*/ 53 w 57"/>
                  <a:gd name="T15" fmla="*/ 9 h 48"/>
                  <a:gd name="T16" fmla="*/ 57 w 57"/>
                  <a:gd name="T17" fmla="*/ 0 h 48"/>
                  <a:gd name="T18" fmla="*/ 52 w 57"/>
                  <a:gd name="T19" fmla="*/ 2 h 48"/>
                  <a:gd name="T20" fmla="*/ 46 w 57"/>
                  <a:gd name="T21" fmla="*/ 8 h 48"/>
                  <a:gd name="T22" fmla="*/ 35 w 57"/>
                  <a:gd name="T23" fmla="*/ 14 h 48"/>
                  <a:gd name="T24" fmla="*/ 25 w 57"/>
                  <a:gd name="T25" fmla="*/ 22 h 48"/>
                  <a:gd name="T26" fmla="*/ 16 w 57"/>
                  <a:gd name="T27" fmla="*/ 28 h 48"/>
                  <a:gd name="T28" fmla="*/ 7 w 57"/>
                  <a:gd name="T29" fmla="*/ 36 h 48"/>
                  <a:gd name="T30" fmla="*/ 1 w 57"/>
                  <a:gd name="T31" fmla="*/ 42 h 48"/>
                  <a:gd name="T32" fmla="*/ 0 w 57"/>
                  <a:gd name="T33" fmla="*/ 45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8"/>
                  <a:gd name="T53" fmla="*/ 57 w 57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4" name="Freeform 183">
                <a:extLst>
                  <a:ext uri="{FF2B5EF4-FFF2-40B4-BE49-F238E27FC236}">
                    <a16:creationId xmlns:a16="http://schemas.microsoft.com/office/drawing/2014/main" id="{F1F11B9D-EA15-855B-700B-90B36734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>
                  <a:gd name="T0" fmla="*/ 0 w 52"/>
                  <a:gd name="T1" fmla="*/ 40 h 41"/>
                  <a:gd name="T2" fmla="*/ 2 w 52"/>
                  <a:gd name="T3" fmla="*/ 41 h 41"/>
                  <a:gd name="T4" fmla="*/ 9 w 52"/>
                  <a:gd name="T5" fmla="*/ 40 h 41"/>
                  <a:gd name="T6" fmla="*/ 17 w 52"/>
                  <a:gd name="T7" fmla="*/ 35 h 41"/>
                  <a:gd name="T8" fmla="*/ 26 w 52"/>
                  <a:gd name="T9" fmla="*/ 30 h 41"/>
                  <a:gd name="T10" fmla="*/ 35 w 52"/>
                  <a:gd name="T11" fmla="*/ 23 h 41"/>
                  <a:gd name="T12" fmla="*/ 43 w 52"/>
                  <a:gd name="T13" fmla="*/ 16 h 41"/>
                  <a:gd name="T14" fmla="*/ 50 w 52"/>
                  <a:gd name="T15" fmla="*/ 8 h 41"/>
                  <a:gd name="T16" fmla="*/ 52 w 52"/>
                  <a:gd name="T17" fmla="*/ 0 h 41"/>
                  <a:gd name="T18" fmla="*/ 48 w 52"/>
                  <a:gd name="T19" fmla="*/ 4 h 41"/>
                  <a:gd name="T20" fmla="*/ 40 w 52"/>
                  <a:gd name="T21" fmla="*/ 8 h 41"/>
                  <a:gd name="T22" fmla="*/ 31 w 52"/>
                  <a:gd name="T23" fmla="*/ 13 h 41"/>
                  <a:gd name="T24" fmla="*/ 22 w 52"/>
                  <a:gd name="T25" fmla="*/ 18 h 41"/>
                  <a:gd name="T26" fmla="*/ 13 w 52"/>
                  <a:gd name="T27" fmla="*/ 24 h 41"/>
                  <a:gd name="T28" fmla="*/ 5 w 52"/>
                  <a:gd name="T29" fmla="*/ 30 h 41"/>
                  <a:gd name="T30" fmla="*/ 1 w 52"/>
                  <a:gd name="T31" fmla="*/ 35 h 41"/>
                  <a:gd name="T32" fmla="*/ 0 w 52"/>
                  <a:gd name="T33" fmla="*/ 4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5" name="Freeform 184">
                <a:extLst>
                  <a:ext uri="{FF2B5EF4-FFF2-40B4-BE49-F238E27FC236}">
                    <a16:creationId xmlns:a16="http://schemas.microsoft.com/office/drawing/2014/main" id="{07696C42-DFFA-76B5-8F94-1725A8D24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>
                  <a:gd name="T0" fmla="*/ 0 w 47"/>
                  <a:gd name="T1" fmla="*/ 26 h 29"/>
                  <a:gd name="T2" fmla="*/ 2 w 47"/>
                  <a:gd name="T3" fmla="*/ 28 h 29"/>
                  <a:gd name="T4" fmla="*/ 8 w 47"/>
                  <a:gd name="T5" fmla="*/ 29 h 29"/>
                  <a:gd name="T6" fmla="*/ 15 w 47"/>
                  <a:gd name="T7" fmla="*/ 28 h 29"/>
                  <a:gd name="T8" fmla="*/ 22 w 47"/>
                  <a:gd name="T9" fmla="*/ 26 h 29"/>
                  <a:gd name="T10" fmla="*/ 30 w 47"/>
                  <a:gd name="T11" fmla="*/ 21 h 29"/>
                  <a:gd name="T12" fmla="*/ 38 w 47"/>
                  <a:gd name="T13" fmla="*/ 16 h 29"/>
                  <a:gd name="T14" fmla="*/ 44 w 47"/>
                  <a:gd name="T15" fmla="*/ 9 h 29"/>
                  <a:gd name="T16" fmla="*/ 47 w 47"/>
                  <a:gd name="T17" fmla="*/ 0 h 29"/>
                  <a:gd name="T18" fmla="*/ 43 w 47"/>
                  <a:gd name="T19" fmla="*/ 2 h 29"/>
                  <a:gd name="T20" fmla="*/ 36 w 47"/>
                  <a:gd name="T21" fmla="*/ 6 h 29"/>
                  <a:gd name="T22" fmla="*/ 27 w 47"/>
                  <a:gd name="T23" fmla="*/ 9 h 29"/>
                  <a:gd name="T24" fmla="*/ 19 w 47"/>
                  <a:gd name="T25" fmla="*/ 12 h 29"/>
                  <a:gd name="T26" fmla="*/ 11 w 47"/>
                  <a:gd name="T27" fmla="*/ 16 h 29"/>
                  <a:gd name="T28" fmla="*/ 4 w 47"/>
                  <a:gd name="T29" fmla="*/ 19 h 29"/>
                  <a:gd name="T30" fmla="*/ 1 w 47"/>
                  <a:gd name="T31" fmla="*/ 23 h 29"/>
                  <a:gd name="T32" fmla="*/ 0 w 47"/>
                  <a:gd name="T33" fmla="*/ 26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29"/>
                  <a:gd name="T53" fmla="*/ 47 w 4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6" name="Freeform 185">
                <a:extLst>
                  <a:ext uri="{FF2B5EF4-FFF2-40B4-BE49-F238E27FC236}">
                    <a16:creationId xmlns:a16="http://schemas.microsoft.com/office/drawing/2014/main" id="{C63F74D1-078D-60CA-F33D-7145946DC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>
                  <a:gd name="T0" fmla="*/ 0 w 36"/>
                  <a:gd name="T1" fmla="*/ 20 h 22"/>
                  <a:gd name="T2" fmla="*/ 2 w 36"/>
                  <a:gd name="T3" fmla="*/ 22 h 22"/>
                  <a:gd name="T4" fmla="*/ 7 w 36"/>
                  <a:gd name="T5" fmla="*/ 22 h 22"/>
                  <a:gd name="T6" fmla="*/ 12 w 36"/>
                  <a:gd name="T7" fmla="*/ 20 h 22"/>
                  <a:gd name="T8" fmla="*/ 19 w 36"/>
                  <a:gd name="T9" fmla="*/ 18 h 22"/>
                  <a:gd name="T10" fmla="*/ 26 w 36"/>
                  <a:gd name="T11" fmla="*/ 13 h 22"/>
                  <a:gd name="T12" fmla="*/ 31 w 36"/>
                  <a:gd name="T13" fmla="*/ 9 h 22"/>
                  <a:gd name="T14" fmla="*/ 35 w 36"/>
                  <a:gd name="T15" fmla="*/ 4 h 22"/>
                  <a:gd name="T16" fmla="*/ 36 w 36"/>
                  <a:gd name="T17" fmla="*/ 0 h 22"/>
                  <a:gd name="T18" fmla="*/ 33 w 36"/>
                  <a:gd name="T19" fmla="*/ 2 h 22"/>
                  <a:gd name="T20" fmla="*/ 27 w 36"/>
                  <a:gd name="T21" fmla="*/ 4 h 22"/>
                  <a:gd name="T22" fmla="*/ 22 w 36"/>
                  <a:gd name="T23" fmla="*/ 6 h 22"/>
                  <a:gd name="T24" fmla="*/ 16 w 36"/>
                  <a:gd name="T25" fmla="*/ 9 h 22"/>
                  <a:gd name="T26" fmla="*/ 10 w 36"/>
                  <a:gd name="T27" fmla="*/ 11 h 22"/>
                  <a:gd name="T28" fmla="*/ 5 w 36"/>
                  <a:gd name="T29" fmla="*/ 14 h 22"/>
                  <a:gd name="T30" fmla="*/ 1 w 36"/>
                  <a:gd name="T31" fmla="*/ 17 h 22"/>
                  <a:gd name="T32" fmla="*/ 0 w 36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2"/>
                  <a:gd name="T53" fmla="*/ 36 w 36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7" name="Freeform 186">
                <a:extLst>
                  <a:ext uri="{FF2B5EF4-FFF2-40B4-BE49-F238E27FC236}">
                    <a16:creationId xmlns:a16="http://schemas.microsoft.com/office/drawing/2014/main" id="{DBB6B9C1-4234-2F44-8D2D-E560D449F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>
                  <a:gd name="T0" fmla="*/ 2 w 24"/>
                  <a:gd name="T1" fmla="*/ 16 h 17"/>
                  <a:gd name="T2" fmla="*/ 8 w 24"/>
                  <a:gd name="T3" fmla="*/ 17 h 17"/>
                  <a:gd name="T4" fmla="*/ 17 w 24"/>
                  <a:gd name="T5" fmla="*/ 15 h 17"/>
                  <a:gd name="T6" fmla="*/ 24 w 24"/>
                  <a:gd name="T7" fmla="*/ 8 h 17"/>
                  <a:gd name="T8" fmla="*/ 23 w 24"/>
                  <a:gd name="T9" fmla="*/ 0 h 17"/>
                  <a:gd name="T10" fmla="*/ 19 w 24"/>
                  <a:gd name="T11" fmla="*/ 7 h 17"/>
                  <a:gd name="T12" fmla="*/ 9 w 24"/>
                  <a:gd name="T13" fmla="*/ 9 h 17"/>
                  <a:gd name="T14" fmla="*/ 0 w 24"/>
                  <a:gd name="T15" fmla="*/ 12 h 17"/>
                  <a:gd name="T16" fmla="*/ 2 w 24"/>
                  <a:gd name="T17" fmla="*/ 1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7"/>
                  <a:gd name="T29" fmla="*/ 24 w 24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8" name="Freeform 187">
                <a:extLst>
                  <a:ext uri="{FF2B5EF4-FFF2-40B4-BE49-F238E27FC236}">
                    <a16:creationId xmlns:a16="http://schemas.microsoft.com/office/drawing/2014/main" id="{FB2AAF0A-D5C8-1871-5A86-9FE13570B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>
                  <a:gd name="T0" fmla="*/ 0 w 47"/>
                  <a:gd name="T1" fmla="*/ 47 h 49"/>
                  <a:gd name="T2" fmla="*/ 3 w 47"/>
                  <a:gd name="T3" fmla="*/ 49 h 49"/>
                  <a:gd name="T4" fmla="*/ 9 w 47"/>
                  <a:gd name="T5" fmla="*/ 47 h 49"/>
                  <a:gd name="T6" fmla="*/ 16 w 47"/>
                  <a:gd name="T7" fmla="*/ 43 h 49"/>
                  <a:gd name="T8" fmla="*/ 23 w 47"/>
                  <a:gd name="T9" fmla="*/ 37 h 49"/>
                  <a:gd name="T10" fmla="*/ 31 w 47"/>
                  <a:gd name="T11" fmla="*/ 30 h 49"/>
                  <a:gd name="T12" fmla="*/ 38 w 47"/>
                  <a:gd name="T13" fmla="*/ 21 h 49"/>
                  <a:gd name="T14" fmla="*/ 44 w 47"/>
                  <a:gd name="T15" fmla="*/ 10 h 49"/>
                  <a:gd name="T16" fmla="*/ 47 w 47"/>
                  <a:gd name="T17" fmla="*/ 0 h 49"/>
                  <a:gd name="T18" fmla="*/ 44 w 47"/>
                  <a:gd name="T19" fmla="*/ 4 h 49"/>
                  <a:gd name="T20" fmla="*/ 37 w 47"/>
                  <a:gd name="T21" fmla="*/ 9 h 49"/>
                  <a:gd name="T22" fmla="*/ 29 w 47"/>
                  <a:gd name="T23" fmla="*/ 16 h 49"/>
                  <a:gd name="T24" fmla="*/ 20 w 47"/>
                  <a:gd name="T25" fmla="*/ 23 h 49"/>
                  <a:gd name="T26" fmla="*/ 12 w 47"/>
                  <a:gd name="T27" fmla="*/ 30 h 49"/>
                  <a:gd name="T28" fmla="*/ 5 w 47"/>
                  <a:gd name="T29" fmla="*/ 36 h 49"/>
                  <a:gd name="T30" fmla="*/ 1 w 47"/>
                  <a:gd name="T31" fmla="*/ 42 h 49"/>
                  <a:gd name="T32" fmla="*/ 0 w 47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9"/>
                  <a:gd name="T53" fmla="*/ 47 w 4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59" name="Freeform 188">
                <a:extLst>
                  <a:ext uri="{FF2B5EF4-FFF2-40B4-BE49-F238E27FC236}">
                    <a16:creationId xmlns:a16="http://schemas.microsoft.com/office/drawing/2014/main" id="{66DDA9FA-8D18-1A82-72C4-18BF5F761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>
                  <a:gd name="T0" fmla="*/ 0 w 37"/>
                  <a:gd name="T1" fmla="*/ 37 h 38"/>
                  <a:gd name="T2" fmla="*/ 2 w 37"/>
                  <a:gd name="T3" fmla="*/ 38 h 38"/>
                  <a:gd name="T4" fmla="*/ 5 w 37"/>
                  <a:gd name="T5" fmla="*/ 38 h 38"/>
                  <a:gd name="T6" fmla="*/ 11 w 37"/>
                  <a:gd name="T7" fmla="*/ 35 h 38"/>
                  <a:gd name="T8" fmla="*/ 18 w 37"/>
                  <a:gd name="T9" fmla="*/ 32 h 38"/>
                  <a:gd name="T10" fmla="*/ 24 w 37"/>
                  <a:gd name="T11" fmla="*/ 26 h 38"/>
                  <a:gd name="T12" fmla="*/ 29 w 37"/>
                  <a:gd name="T13" fmla="*/ 18 h 38"/>
                  <a:gd name="T14" fmla="*/ 35 w 37"/>
                  <a:gd name="T15" fmla="*/ 11 h 38"/>
                  <a:gd name="T16" fmla="*/ 37 w 37"/>
                  <a:gd name="T17" fmla="*/ 0 h 38"/>
                  <a:gd name="T18" fmla="*/ 33 w 37"/>
                  <a:gd name="T19" fmla="*/ 5 h 38"/>
                  <a:gd name="T20" fmla="*/ 27 w 37"/>
                  <a:gd name="T21" fmla="*/ 11 h 38"/>
                  <a:gd name="T22" fmla="*/ 20 w 37"/>
                  <a:gd name="T23" fmla="*/ 15 h 38"/>
                  <a:gd name="T24" fmla="*/ 13 w 37"/>
                  <a:gd name="T25" fmla="*/ 21 h 38"/>
                  <a:gd name="T26" fmla="*/ 8 w 37"/>
                  <a:gd name="T27" fmla="*/ 25 h 38"/>
                  <a:gd name="T28" fmla="*/ 3 w 37"/>
                  <a:gd name="T29" fmla="*/ 30 h 38"/>
                  <a:gd name="T30" fmla="*/ 0 w 37"/>
                  <a:gd name="T31" fmla="*/ 34 h 38"/>
                  <a:gd name="T32" fmla="*/ 0 w 37"/>
                  <a:gd name="T33" fmla="*/ 37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0" name="Freeform 189">
                <a:extLst>
                  <a:ext uri="{FF2B5EF4-FFF2-40B4-BE49-F238E27FC236}">
                    <a16:creationId xmlns:a16="http://schemas.microsoft.com/office/drawing/2014/main" id="{48A28BC8-A861-0283-0CDC-51CE9BFBA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>
                  <a:gd name="T0" fmla="*/ 0 w 52"/>
                  <a:gd name="T1" fmla="*/ 39 h 41"/>
                  <a:gd name="T2" fmla="*/ 2 w 52"/>
                  <a:gd name="T3" fmla="*/ 41 h 41"/>
                  <a:gd name="T4" fmla="*/ 9 w 52"/>
                  <a:gd name="T5" fmla="*/ 38 h 41"/>
                  <a:gd name="T6" fmla="*/ 17 w 52"/>
                  <a:gd name="T7" fmla="*/ 35 h 41"/>
                  <a:gd name="T8" fmla="*/ 26 w 52"/>
                  <a:gd name="T9" fmla="*/ 29 h 41"/>
                  <a:gd name="T10" fmla="*/ 35 w 52"/>
                  <a:gd name="T11" fmla="*/ 22 h 41"/>
                  <a:gd name="T12" fmla="*/ 43 w 52"/>
                  <a:gd name="T13" fmla="*/ 15 h 41"/>
                  <a:gd name="T14" fmla="*/ 50 w 52"/>
                  <a:gd name="T15" fmla="*/ 7 h 41"/>
                  <a:gd name="T16" fmla="*/ 52 w 52"/>
                  <a:gd name="T17" fmla="*/ 0 h 41"/>
                  <a:gd name="T18" fmla="*/ 47 w 52"/>
                  <a:gd name="T19" fmla="*/ 3 h 41"/>
                  <a:gd name="T20" fmla="*/ 39 w 52"/>
                  <a:gd name="T21" fmla="*/ 7 h 41"/>
                  <a:gd name="T22" fmla="*/ 30 w 52"/>
                  <a:gd name="T23" fmla="*/ 12 h 41"/>
                  <a:gd name="T24" fmla="*/ 21 w 52"/>
                  <a:gd name="T25" fmla="*/ 18 h 41"/>
                  <a:gd name="T26" fmla="*/ 12 w 52"/>
                  <a:gd name="T27" fmla="*/ 24 h 41"/>
                  <a:gd name="T28" fmla="*/ 4 w 52"/>
                  <a:gd name="T29" fmla="*/ 29 h 41"/>
                  <a:gd name="T30" fmla="*/ 1 w 52"/>
                  <a:gd name="T31" fmla="*/ 35 h 41"/>
                  <a:gd name="T32" fmla="*/ 0 w 52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1" name="Freeform 190">
                <a:extLst>
                  <a:ext uri="{FF2B5EF4-FFF2-40B4-BE49-F238E27FC236}">
                    <a16:creationId xmlns:a16="http://schemas.microsoft.com/office/drawing/2014/main" id="{92635299-72A2-8A12-B4CB-51CE1A616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>
                  <a:gd name="T0" fmla="*/ 0 w 43"/>
                  <a:gd name="T1" fmla="*/ 28 h 31"/>
                  <a:gd name="T2" fmla="*/ 4 w 43"/>
                  <a:gd name="T3" fmla="*/ 31 h 31"/>
                  <a:gd name="T4" fmla="*/ 8 w 43"/>
                  <a:gd name="T5" fmla="*/ 30 h 31"/>
                  <a:gd name="T6" fmla="*/ 16 w 43"/>
                  <a:gd name="T7" fmla="*/ 26 h 31"/>
                  <a:gd name="T8" fmla="*/ 24 w 43"/>
                  <a:gd name="T9" fmla="*/ 22 h 31"/>
                  <a:gd name="T10" fmla="*/ 31 w 43"/>
                  <a:gd name="T11" fmla="*/ 16 h 31"/>
                  <a:gd name="T12" fmla="*/ 38 w 43"/>
                  <a:gd name="T13" fmla="*/ 10 h 31"/>
                  <a:gd name="T14" fmla="*/ 42 w 43"/>
                  <a:gd name="T15" fmla="*/ 5 h 31"/>
                  <a:gd name="T16" fmla="*/ 43 w 43"/>
                  <a:gd name="T17" fmla="*/ 0 h 31"/>
                  <a:gd name="T18" fmla="*/ 40 w 43"/>
                  <a:gd name="T19" fmla="*/ 2 h 31"/>
                  <a:gd name="T20" fmla="*/ 34 w 43"/>
                  <a:gd name="T21" fmla="*/ 6 h 31"/>
                  <a:gd name="T22" fmla="*/ 28 w 43"/>
                  <a:gd name="T23" fmla="*/ 9 h 31"/>
                  <a:gd name="T24" fmla="*/ 20 w 43"/>
                  <a:gd name="T25" fmla="*/ 13 h 31"/>
                  <a:gd name="T26" fmla="*/ 13 w 43"/>
                  <a:gd name="T27" fmla="*/ 17 h 31"/>
                  <a:gd name="T28" fmla="*/ 7 w 43"/>
                  <a:gd name="T29" fmla="*/ 22 h 31"/>
                  <a:gd name="T30" fmla="*/ 3 w 43"/>
                  <a:gd name="T31" fmla="*/ 25 h 31"/>
                  <a:gd name="T32" fmla="*/ 0 w 43"/>
                  <a:gd name="T33" fmla="*/ 28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1"/>
                  <a:gd name="T53" fmla="*/ 43 w 43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2" name="Freeform 191">
                <a:extLst>
                  <a:ext uri="{FF2B5EF4-FFF2-40B4-BE49-F238E27FC236}">
                    <a16:creationId xmlns:a16="http://schemas.microsoft.com/office/drawing/2014/main" id="{DC90C582-E0A6-022A-1D3F-D4AF23B7D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>
                  <a:gd name="T0" fmla="*/ 4 w 7"/>
                  <a:gd name="T1" fmla="*/ 0 h 44"/>
                  <a:gd name="T2" fmla="*/ 5 w 7"/>
                  <a:gd name="T3" fmla="*/ 9 h 44"/>
                  <a:gd name="T4" fmla="*/ 6 w 7"/>
                  <a:gd name="T5" fmla="*/ 25 h 44"/>
                  <a:gd name="T6" fmla="*/ 7 w 7"/>
                  <a:gd name="T7" fmla="*/ 38 h 44"/>
                  <a:gd name="T8" fmla="*/ 4 w 7"/>
                  <a:gd name="T9" fmla="*/ 44 h 44"/>
                  <a:gd name="T10" fmla="*/ 0 w 7"/>
                  <a:gd name="T11" fmla="*/ 38 h 44"/>
                  <a:gd name="T12" fmla="*/ 0 w 7"/>
                  <a:gd name="T13" fmla="*/ 25 h 44"/>
                  <a:gd name="T14" fmla="*/ 3 w 7"/>
                  <a:gd name="T15" fmla="*/ 10 h 44"/>
                  <a:gd name="T16" fmla="*/ 4 w 7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4"/>
                  <a:gd name="T29" fmla="*/ 7 w 7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3" name="Freeform 192">
                <a:extLst>
                  <a:ext uri="{FF2B5EF4-FFF2-40B4-BE49-F238E27FC236}">
                    <a16:creationId xmlns:a16="http://schemas.microsoft.com/office/drawing/2014/main" id="{8227FB06-4A05-613A-6B19-34AB11946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>
                  <a:gd name="T0" fmla="*/ 0 w 49"/>
                  <a:gd name="T1" fmla="*/ 0 h 62"/>
                  <a:gd name="T2" fmla="*/ 4 w 49"/>
                  <a:gd name="T3" fmla="*/ 6 h 62"/>
                  <a:gd name="T4" fmla="*/ 9 w 49"/>
                  <a:gd name="T5" fmla="*/ 17 h 62"/>
                  <a:gd name="T6" fmla="*/ 16 w 49"/>
                  <a:gd name="T7" fmla="*/ 28 h 62"/>
                  <a:gd name="T8" fmla="*/ 24 w 49"/>
                  <a:gd name="T9" fmla="*/ 39 h 62"/>
                  <a:gd name="T10" fmla="*/ 32 w 49"/>
                  <a:gd name="T11" fmla="*/ 49 h 62"/>
                  <a:gd name="T12" fmla="*/ 39 w 49"/>
                  <a:gd name="T13" fmla="*/ 57 h 62"/>
                  <a:gd name="T14" fmla="*/ 46 w 49"/>
                  <a:gd name="T15" fmla="*/ 62 h 62"/>
                  <a:gd name="T16" fmla="*/ 49 w 49"/>
                  <a:gd name="T17" fmla="*/ 61 h 62"/>
                  <a:gd name="T18" fmla="*/ 49 w 49"/>
                  <a:gd name="T19" fmla="*/ 56 h 62"/>
                  <a:gd name="T20" fmla="*/ 46 w 49"/>
                  <a:gd name="T21" fmla="*/ 48 h 62"/>
                  <a:gd name="T22" fmla="*/ 39 w 49"/>
                  <a:gd name="T23" fmla="*/ 40 h 62"/>
                  <a:gd name="T24" fmla="*/ 30 w 49"/>
                  <a:gd name="T25" fmla="*/ 31 h 62"/>
                  <a:gd name="T26" fmla="*/ 21 w 49"/>
                  <a:gd name="T27" fmla="*/ 22 h 62"/>
                  <a:gd name="T28" fmla="*/ 12 w 49"/>
                  <a:gd name="T29" fmla="*/ 13 h 62"/>
                  <a:gd name="T30" fmla="*/ 5 w 49"/>
                  <a:gd name="T31" fmla="*/ 5 h 62"/>
                  <a:gd name="T32" fmla="*/ 0 w 49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2"/>
                  <a:gd name="T53" fmla="*/ 49 w 49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4" name="Freeform 193">
                <a:extLst>
                  <a:ext uri="{FF2B5EF4-FFF2-40B4-BE49-F238E27FC236}">
                    <a16:creationId xmlns:a16="http://schemas.microsoft.com/office/drawing/2014/main" id="{8DCD80D3-DCF8-EE32-43D0-237182CC1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>
                  <a:gd name="T0" fmla="*/ 0 w 52"/>
                  <a:gd name="T1" fmla="*/ 0 h 57"/>
                  <a:gd name="T2" fmla="*/ 5 w 52"/>
                  <a:gd name="T3" fmla="*/ 7 h 57"/>
                  <a:gd name="T4" fmla="*/ 11 w 52"/>
                  <a:gd name="T5" fmla="*/ 17 h 57"/>
                  <a:gd name="T6" fmla="*/ 19 w 52"/>
                  <a:gd name="T7" fmla="*/ 27 h 57"/>
                  <a:gd name="T8" fmla="*/ 28 w 52"/>
                  <a:gd name="T9" fmla="*/ 37 h 57"/>
                  <a:gd name="T10" fmla="*/ 36 w 52"/>
                  <a:gd name="T11" fmla="*/ 47 h 57"/>
                  <a:gd name="T12" fmla="*/ 44 w 52"/>
                  <a:gd name="T13" fmla="*/ 53 h 57"/>
                  <a:gd name="T14" fmla="*/ 50 w 52"/>
                  <a:gd name="T15" fmla="*/ 57 h 57"/>
                  <a:gd name="T16" fmla="*/ 52 w 52"/>
                  <a:gd name="T17" fmla="*/ 56 h 57"/>
                  <a:gd name="T18" fmla="*/ 51 w 52"/>
                  <a:gd name="T19" fmla="*/ 50 h 57"/>
                  <a:gd name="T20" fmla="*/ 45 w 52"/>
                  <a:gd name="T21" fmla="*/ 43 h 57"/>
                  <a:gd name="T22" fmla="*/ 38 w 52"/>
                  <a:gd name="T23" fmla="*/ 35 h 57"/>
                  <a:gd name="T24" fmla="*/ 28 w 52"/>
                  <a:gd name="T25" fmla="*/ 26 h 57"/>
                  <a:gd name="T26" fmla="*/ 19 w 52"/>
                  <a:gd name="T27" fmla="*/ 18 h 57"/>
                  <a:gd name="T28" fmla="*/ 10 w 52"/>
                  <a:gd name="T29" fmla="*/ 10 h 57"/>
                  <a:gd name="T30" fmla="*/ 4 w 52"/>
                  <a:gd name="T31" fmla="*/ 5 h 57"/>
                  <a:gd name="T32" fmla="*/ 0 w 5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7"/>
                  <a:gd name="T53" fmla="*/ 52 w 5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5" name="Freeform 194">
                <a:extLst>
                  <a:ext uri="{FF2B5EF4-FFF2-40B4-BE49-F238E27FC236}">
                    <a16:creationId xmlns:a16="http://schemas.microsoft.com/office/drawing/2014/main" id="{7875C0CF-D3B2-D883-5E2E-2141F79FB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>
                  <a:gd name="T0" fmla="*/ 0 w 55"/>
                  <a:gd name="T1" fmla="*/ 0 h 50"/>
                  <a:gd name="T2" fmla="*/ 6 w 55"/>
                  <a:gd name="T3" fmla="*/ 8 h 50"/>
                  <a:gd name="T4" fmla="*/ 13 w 55"/>
                  <a:gd name="T5" fmla="*/ 17 h 50"/>
                  <a:gd name="T6" fmla="*/ 22 w 55"/>
                  <a:gd name="T7" fmla="*/ 26 h 50"/>
                  <a:gd name="T8" fmla="*/ 31 w 55"/>
                  <a:gd name="T9" fmla="*/ 35 h 50"/>
                  <a:gd name="T10" fmla="*/ 39 w 55"/>
                  <a:gd name="T11" fmla="*/ 43 h 50"/>
                  <a:gd name="T12" fmla="*/ 47 w 55"/>
                  <a:gd name="T13" fmla="*/ 48 h 50"/>
                  <a:gd name="T14" fmla="*/ 52 w 55"/>
                  <a:gd name="T15" fmla="*/ 50 h 50"/>
                  <a:gd name="T16" fmla="*/ 55 w 55"/>
                  <a:gd name="T17" fmla="*/ 49 h 50"/>
                  <a:gd name="T18" fmla="*/ 53 w 55"/>
                  <a:gd name="T19" fmla="*/ 44 h 50"/>
                  <a:gd name="T20" fmla="*/ 48 w 55"/>
                  <a:gd name="T21" fmla="*/ 39 h 50"/>
                  <a:gd name="T22" fmla="*/ 40 w 55"/>
                  <a:gd name="T23" fmla="*/ 32 h 50"/>
                  <a:gd name="T24" fmla="*/ 31 w 55"/>
                  <a:gd name="T25" fmla="*/ 25 h 50"/>
                  <a:gd name="T26" fmla="*/ 21 w 55"/>
                  <a:gd name="T27" fmla="*/ 18 h 50"/>
                  <a:gd name="T28" fmla="*/ 11 w 55"/>
                  <a:gd name="T29" fmla="*/ 12 h 50"/>
                  <a:gd name="T30" fmla="*/ 5 w 55"/>
                  <a:gd name="T31" fmla="*/ 6 h 50"/>
                  <a:gd name="T32" fmla="*/ 0 w 5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0"/>
                  <a:gd name="T53" fmla="*/ 55 w 55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6" name="Freeform 195">
                <a:extLst>
                  <a:ext uri="{FF2B5EF4-FFF2-40B4-BE49-F238E27FC236}">
                    <a16:creationId xmlns:a16="http://schemas.microsoft.com/office/drawing/2014/main" id="{946971F2-8F4E-ED05-F136-7CE35CD8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>
                  <a:gd name="T0" fmla="*/ 0 w 52"/>
                  <a:gd name="T1" fmla="*/ 0 h 39"/>
                  <a:gd name="T2" fmla="*/ 4 w 52"/>
                  <a:gd name="T3" fmla="*/ 6 h 39"/>
                  <a:gd name="T4" fmla="*/ 11 w 52"/>
                  <a:gd name="T5" fmla="*/ 13 h 39"/>
                  <a:gd name="T6" fmla="*/ 20 w 52"/>
                  <a:gd name="T7" fmla="*/ 21 h 39"/>
                  <a:gd name="T8" fmla="*/ 29 w 52"/>
                  <a:gd name="T9" fmla="*/ 27 h 39"/>
                  <a:gd name="T10" fmla="*/ 37 w 52"/>
                  <a:gd name="T11" fmla="*/ 34 h 39"/>
                  <a:gd name="T12" fmla="*/ 45 w 52"/>
                  <a:gd name="T13" fmla="*/ 38 h 39"/>
                  <a:gd name="T14" fmla="*/ 49 w 52"/>
                  <a:gd name="T15" fmla="*/ 39 h 39"/>
                  <a:gd name="T16" fmla="*/ 52 w 52"/>
                  <a:gd name="T17" fmla="*/ 35 h 39"/>
                  <a:gd name="T18" fmla="*/ 49 w 52"/>
                  <a:gd name="T19" fmla="*/ 30 h 39"/>
                  <a:gd name="T20" fmla="*/ 45 w 52"/>
                  <a:gd name="T21" fmla="*/ 25 h 39"/>
                  <a:gd name="T22" fmla="*/ 38 w 52"/>
                  <a:gd name="T23" fmla="*/ 21 h 39"/>
                  <a:gd name="T24" fmla="*/ 29 w 52"/>
                  <a:gd name="T25" fmla="*/ 16 h 39"/>
                  <a:gd name="T26" fmla="*/ 20 w 52"/>
                  <a:gd name="T27" fmla="*/ 12 h 39"/>
                  <a:gd name="T28" fmla="*/ 12 w 52"/>
                  <a:gd name="T29" fmla="*/ 8 h 39"/>
                  <a:gd name="T30" fmla="*/ 4 w 52"/>
                  <a:gd name="T31" fmla="*/ 4 h 39"/>
                  <a:gd name="T32" fmla="*/ 0 w 52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39"/>
                  <a:gd name="T53" fmla="*/ 52 w 5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7" name="Freeform 196">
                <a:extLst>
                  <a:ext uri="{FF2B5EF4-FFF2-40B4-BE49-F238E27FC236}">
                    <a16:creationId xmlns:a16="http://schemas.microsoft.com/office/drawing/2014/main" id="{70FF69A1-72B1-B408-B7C2-03789A0B7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>
                  <a:gd name="T0" fmla="*/ 0 w 51"/>
                  <a:gd name="T1" fmla="*/ 0 h 35"/>
                  <a:gd name="T2" fmla="*/ 5 w 51"/>
                  <a:gd name="T3" fmla="*/ 4 h 35"/>
                  <a:gd name="T4" fmla="*/ 13 w 51"/>
                  <a:gd name="T5" fmla="*/ 11 h 35"/>
                  <a:gd name="T6" fmla="*/ 22 w 51"/>
                  <a:gd name="T7" fmla="*/ 18 h 35"/>
                  <a:gd name="T8" fmla="*/ 31 w 51"/>
                  <a:gd name="T9" fmla="*/ 25 h 35"/>
                  <a:gd name="T10" fmla="*/ 39 w 51"/>
                  <a:gd name="T11" fmla="*/ 31 h 35"/>
                  <a:gd name="T12" fmla="*/ 46 w 51"/>
                  <a:gd name="T13" fmla="*/ 34 h 35"/>
                  <a:gd name="T14" fmla="*/ 50 w 51"/>
                  <a:gd name="T15" fmla="*/ 35 h 35"/>
                  <a:gd name="T16" fmla="*/ 51 w 51"/>
                  <a:gd name="T17" fmla="*/ 32 h 35"/>
                  <a:gd name="T18" fmla="*/ 49 w 51"/>
                  <a:gd name="T19" fmla="*/ 26 h 35"/>
                  <a:gd name="T20" fmla="*/ 43 w 51"/>
                  <a:gd name="T21" fmla="*/ 21 h 35"/>
                  <a:gd name="T22" fmla="*/ 35 w 51"/>
                  <a:gd name="T23" fmla="*/ 17 h 35"/>
                  <a:gd name="T24" fmla="*/ 27 w 51"/>
                  <a:gd name="T25" fmla="*/ 12 h 35"/>
                  <a:gd name="T26" fmla="*/ 18 w 51"/>
                  <a:gd name="T27" fmla="*/ 9 h 35"/>
                  <a:gd name="T28" fmla="*/ 10 w 51"/>
                  <a:gd name="T29" fmla="*/ 6 h 35"/>
                  <a:gd name="T30" fmla="*/ 4 w 51"/>
                  <a:gd name="T31" fmla="*/ 2 h 35"/>
                  <a:gd name="T32" fmla="*/ 0 w 51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35"/>
                  <a:gd name="T53" fmla="*/ 51 w 51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8" name="Freeform 197">
                <a:extLst>
                  <a:ext uri="{FF2B5EF4-FFF2-40B4-BE49-F238E27FC236}">
                    <a16:creationId xmlns:a16="http://schemas.microsoft.com/office/drawing/2014/main" id="{E8288700-1277-42A9-BD61-FCC975633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>
                  <a:gd name="T0" fmla="*/ 0 w 44"/>
                  <a:gd name="T1" fmla="*/ 0 h 18"/>
                  <a:gd name="T2" fmla="*/ 5 w 44"/>
                  <a:gd name="T3" fmla="*/ 4 h 18"/>
                  <a:gd name="T4" fmla="*/ 12 w 44"/>
                  <a:gd name="T5" fmla="*/ 8 h 18"/>
                  <a:gd name="T6" fmla="*/ 19 w 44"/>
                  <a:gd name="T7" fmla="*/ 12 h 18"/>
                  <a:gd name="T8" fmla="*/ 27 w 44"/>
                  <a:gd name="T9" fmla="*/ 16 h 18"/>
                  <a:gd name="T10" fmla="*/ 34 w 44"/>
                  <a:gd name="T11" fmla="*/ 18 h 18"/>
                  <a:gd name="T12" fmla="*/ 39 w 44"/>
                  <a:gd name="T13" fmla="*/ 18 h 18"/>
                  <a:gd name="T14" fmla="*/ 43 w 44"/>
                  <a:gd name="T15" fmla="*/ 17 h 18"/>
                  <a:gd name="T16" fmla="*/ 44 w 44"/>
                  <a:gd name="T17" fmla="*/ 13 h 18"/>
                  <a:gd name="T18" fmla="*/ 42 w 44"/>
                  <a:gd name="T19" fmla="*/ 9 h 18"/>
                  <a:gd name="T20" fmla="*/ 38 w 44"/>
                  <a:gd name="T21" fmla="*/ 6 h 18"/>
                  <a:gd name="T22" fmla="*/ 33 w 44"/>
                  <a:gd name="T23" fmla="*/ 4 h 18"/>
                  <a:gd name="T24" fmla="*/ 26 w 44"/>
                  <a:gd name="T25" fmla="*/ 3 h 18"/>
                  <a:gd name="T26" fmla="*/ 18 w 44"/>
                  <a:gd name="T27" fmla="*/ 3 h 18"/>
                  <a:gd name="T28" fmla="*/ 11 w 44"/>
                  <a:gd name="T29" fmla="*/ 2 h 18"/>
                  <a:gd name="T30" fmla="*/ 4 w 44"/>
                  <a:gd name="T31" fmla="*/ 1 h 18"/>
                  <a:gd name="T32" fmla="*/ 0 w 4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8"/>
                  <a:gd name="T53" fmla="*/ 44 w 4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69" name="Freeform 198">
                <a:extLst>
                  <a:ext uri="{FF2B5EF4-FFF2-40B4-BE49-F238E27FC236}">
                    <a16:creationId xmlns:a16="http://schemas.microsoft.com/office/drawing/2014/main" id="{76697B96-47F0-2F1B-B829-75A114B7A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5 w 39"/>
                  <a:gd name="T3" fmla="*/ 1 h 9"/>
                  <a:gd name="T4" fmla="*/ 9 w 39"/>
                  <a:gd name="T5" fmla="*/ 3 h 9"/>
                  <a:gd name="T6" fmla="*/ 16 w 39"/>
                  <a:gd name="T7" fmla="*/ 5 h 9"/>
                  <a:gd name="T8" fmla="*/ 23 w 39"/>
                  <a:gd name="T9" fmla="*/ 7 h 9"/>
                  <a:gd name="T10" fmla="*/ 30 w 39"/>
                  <a:gd name="T11" fmla="*/ 9 h 9"/>
                  <a:gd name="T12" fmla="*/ 34 w 39"/>
                  <a:gd name="T13" fmla="*/ 9 h 9"/>
                  <a:gd name="T14" fmla="*/ 38 w 39"/>
                  <a:gd name="T15" fmla="*/ 7 h 9"/>
                  <a:gd name="T16" fmla="*/ 39 w 39"/>
                  <a:gd name="T17" fmla="*/ 4 h 9"/>
                  <a:gd name="T18" fmla="*/ 36 w 39"/>
                  <a:gd name="T19" fmla="*/ 1 h 9"/>
                  <a:gd name="T20" fmla="*/ 33 w 39"/>
                  <a:gd name="T21" fmla="*/ 0 h 9"/>
                  <a:gd name="T22" fmla="*/ 28 w 39"/>
                  <a:gd name="T23" fmla="*/ 0 h 9"/>
                  <a:gd name="T24" fmla="*/ 23 w 39"/>
                  <a:gd name="T25" fmla="*/ 0 h 9"/>
                  <a:gd name="T26" fmla="*/ 17 w 39"/>
                  <a:gd name="T27" fmla="*/ 1 h 9"/>
                  <a:gd name="T28" fmla="*/ 10 w 39"/>
                  <a:gd name="T29" fmla="*/ 1 h 9"/>
                  <a:gd name="T30" fmla="*/ 5 w 39"/>
                  <a:gd name="T31" fmla="*/ 1 h 9"/>
                  <a:gd name="T32" fmla="*/ 0 w 3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0" name="Freeform 199">
                <a:extLst>
                  <a:ext uri="{FF2B5EF4-FFF2-40B4-BE49-F238E27FC236}">
                    <a16:creationId xmlns:a16="http://schemas.microsoft.com/office/drawing/2014/main" id="{F119C5A4-0960-594D-5958-FE6D75B61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>
                  <a:gd name="T0" fmla="*/ 0 w 39"/>
                  <a:gd name="T1" fmla="*/ 5 h 11"/>
                  <a:gd name="T2" fmla="*/ 4 w 39"/>
                  <a:gd name="T3" fmla="*/ 8 h 11"/>
                  <a:gd name="T4" fmla="*/ 9 w 39"/>
                  <a:gd name="T5" fmla="*/ 9 h 11"/>
                  <a:gd name="T6" fmla="*/ 15 w 39"/>
                  <a:gd name="T7" fmla="*/ 10 h 11"/>
                  <a:gd name="T8" fmla="*/ 22 w 39"/>
                  <a:gd name="T9" fmla="*/ 11 h 11"/>
                  <a:gd name="T10" fmla="*/ 28 w 39"/>
                  <a:gd name="T11" fmla="*/ 10 h 11"/>
                  <a:gd name="T12" fmla="*/ 33 w 39"/>
                  <a:gd name="T13" fmla="*/ 9 h 11"/>
                  <a:gd name="T14" fmla="*/ 37 w 39"/>
                  <a:gd name="T15" fmla="*/ 6 h 11"/>
                  <a:gd name="T16" fmla="*/ 39 w 39"/>
                  <a:gd name="T17" fmla="*/ 3 h 11"/>
                  <a:gd name="T18" fmla="*/ 38 w 39"/>
                  <a:gd name="T19" fmla="*/ 1 h 11"/>
                  <a:gd name="T20" fmla="*/ 35 w 39"/>
                  <a:gd name="T21" fmla="*/ 0 h 11"/>
                  <a:gd name="T22" fmla="*/ 31 w 39"/>
                  <a:gd name="T23" fmla="*/ 0 h 11"/>
                  <a:gd name="T24" fmla="*/ 25 w 39"/>
                  <a:gd name="T25" fmla="*/ 1 h 11"/>
                  <a:gd name="T26" fmla="*/ 18 w 39"/>
                  <a:gd name="T27" fmla="*/ 2 h 11"/>
                  <a:gd name="T28" fmla="*/ 13 w 39"/>
                  <a:gd name="T29" fmla="*/ 4 h 11"/>
                  <a:gd name="T30" fmla="*/ 6 w 39"/>
                  <a:gd name="T31" fmla="*/ 5 h 11"/>
                  <a:gd name="T32" fmla="*/ 0 w 39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1"/>
                  <a:gd name="T53" fmla="*/ 39 w 39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1" name="Freeform 200">
                <a:extLst>
                  <a:ext uri="{FF2B5EF4-FFF2-40B4-BE49-F238E27FC236}">
                    <a16:creationId xmlns:a16="http://schemas.microsoft.com/office/drawing/2014/main" id="{A8DE7498-F678-B878-BF5C-4E6D6E766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>
                  <a:gd name="T0" fmla="*/ 0 w 42"/>
                  <a:gd name="T1" fmla="*/ 2 h 11"/>
                  <a:gd name="T2" fmla="*/ 3 w 42"/>
                  <a:gd name="T3" fmla="*/ 3 h 11"/>
                  <a:gd name="T4" fmla="*/ 9 w 42"/>
                  <a:gd name="T5" fmla="*/ 5 h 11"/>
                  <a:gd name="T6" fmla="*/ 15 w 42"/>
                  <a:gd name="T7" fmla="*/ 8 h 11"/>
                  <a:gd name="T8" fmla="*/ 22 w 42"/>
                  <a:gd name="T9" fmla="*/ 10 h 11"/>
                  <a:gd name="T10" fmla="*/ 27 w 42"/>
                  <a:gd name="T11" fmla="*/ 11 h 11"/>
                  <a:gd name="T12" fmla="*/ 33 w 42"/>
                  <a:gd name="T13" fmla="*/ 11 h 11"/>
                  <a:gd name="T14" fmla="*/ 39 w 42"/>
                  <a:gd name="T15" fmla="*/ 10 h 11"/>
                  <a:gd name="T16" fmla="*/ 42 w 42"/>
                  <a:gd name="T17" fmla="*/ 8 h 11"/>
                  <a:gd name="T18" fmla="*/ 42 w 42"/>
                  <a:gd name="T19" fmla="*/ 4 h 11"/>
                  <a:gd name="T20" fmla="*/ 40 w 42"/>
                  <a:gd name="T21" fmla="*/ 2 h 11"/>
                  <a:gd name="T22" fmla="*/ 34 w 42"/>
                  <a:gd name="T23" fmla="*/ 1 h 11"/>
                  <a:gd name="T24" fmla="*/ 26 w 42"/>
                  <a:gd name="T25" fmla="*/ 0 h 11"/>
                  <a:gd name="T26" fmla="*/ 18 w 42"/>
                  <a:gd name="T27" fmla="*/ 1 h 11"/>
                  <a:gd name="T28" fmla="*/ 10 w 42"/>
                  <a:gd name="T29" fmla="*/ 1 h 11"/>
                  <a:gd name="T30" fmla="*/ 5 w 42"/>
                  <a:gd name="T31" fmla="*/ 2 h 11"/>
                  <a:gd name="T32" fmla="*/ 0 w 42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2" name="Freeform 201">
                <a:extLst>
                  <a:ext uri="{FF2B5EF4-FFF2-40B4-BE49-F238E27FC236}">
                    <a16:creationId xmlns:a16="http://schemas.microsoft.com/office/drawing/2014/main" id="{EBF8193A-94DB-0911-7B37-D37348A92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>
                  <a:gd name="T0" fmla="*/ 40 w 40"/>
                  <a:gd name="T1" fmla="*/ 63 h 65"/>
                  <a:gd name="T2" fmla="*/ 39 w 40"/>
                  <a:gd name="T3" fmla="*/ 59 h 65"/>
                  <a:gd name="T4" fmla="*/ 34 w 40"/>
                  <a:gd name="T5" fmla="*/ 54 h 65"/>
                  <a:gd name="T6" fmla="*/ 28 w 40"/>
                  <a:gd name="T7" fmla="*/ 46 h 65"/>
                  <a:gd name="T8" fmla="*/ 22 w 40"/>
                  <a:gd name="T9" fmla="*/ 37 h 65"/>
                  <a:gd name="T10" fmla="*/ 14 w 40"/>
                  <a:gd name="T11" fmla="*/ 28 h 65"/>
                  <a:gd name="T12" fmla="*/ 7 w 40"/>
                  <a:gd name="T13" fmla="*/ 17 h 65"/>
                  <a:gd name="T14" fmla="*/ 2 w 40"/>
                  <a:gd name="T15" fmla="*/ 8 h 65"/>
                  <a:gd name="T16" fmla="*/ 0 w 40"/>
                  <a:gd name="T17" fmla="*/ 0 h 65"/>
                  <a:gd name="T18" fmla="*/ 2 w 40"/>
                  <a:gd name="T19" fmla="*/ 11 h 65"/>
                  <a:gd name="T20" fmla="*/ 7 w 40"/>
                  <a:gd name="T21" fmla="*/ 22 h 65"/>
                  <a:gd name="T22" fmla="*/ 14 w 40"/>
                  <a:gd name="T23" fmla="*/ 34 h 65"/>
                  <a:gd name="T24" fmla="*/ 19 w 40"/>
                  <a:gd name="T25" fmla="*/ 46 h 65"/>
                  <a:gd name="T26" fmla="*/ 26 w 40"/>
                  <a:gd name="T27" fmla="*/ 55 h 65"/>
                  <a:gd name="T28" fmla="*/ 32 w 40"/>
                  <a:gd name="T29" fmla="*/ 62 h 65"/>
                  <a:gd name="T30" fmla="*/ 36 w 40"/>
                  <a:gd name="T31" fmla="*/ 65 h 65"/>
                  <a:gd name="T32" fmla="*/ 40 w 40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3" name="Freeform 202">
                <a:extLst>
                  <a:ext uri="{FF2B5EF4-FFF2-40B4-BE49-F238E27FC236}">
                    <a16:creationId xmlns:a16="http://schemas.microsoft.com/office/drawing/2014/main" id="{C2900B4E-D0C5-AAE4-CC6C-AECB9443F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>
                  <a:gd name="T0" fmla="*/ 0 w 25"/>
                  <a:gd name="T1" fmla="*/ 0 h 46"/>
                  <a:gd name="T2" fmla="*/ 5 w 25"/>
                  <a:gd name="T3" fmla="*/ 14 h 46"/>
                  <a:gd name="T4" fmla="*/ 13 w 25"/>
                  <a:gd name="T5" fmla="*/ 30 h 46"/>
                  <a:gd name="T6" fmla="*/ 20 w 25"/>
                  <a:gd name="T7" fmla="*/ 44 h 46"/>
                  <a:gd name="T8" fmla="*/ 25 w 25"/>
                  <a:gd name="T9" fmla="*/ 46 h 46"/>
                  <a:gd name="T10" fmla="*/ 22 w 25"/>
                  <a:gd name="T11" fmla="*/ 37 h 46"/>
                  <a:gd name="T12" fmla="*/ 16 w 25"/>
                  <a:gd name="T13" fmla="*/ 23 h 46"/>
                  <a:gd name="T14" fmla="*/ 7 w 25"/>
                  <a:gd name="T15" fmla="*/ 10 h 46"/>
                  <a:gd name="T16" fmla="*/ 0 w 2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6"/>
                  <a:gd name="T29" fmla="*/ 25 w 2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4" name="Freeform 203">
                <a:extLst>
                  <a:ext uri="{FF2B5EF4-FFF2-40B4-BE49-F238E27FC236}">
                    <a16:creationId xmlns:a16="http://schemas.microsoft.com/office/drawing/2014/main" id="{0FE85FED-C088-9711-F51D-1DF1604AC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>
                  <a:gd name="T0" fmla="*/ 59 w 68"/>
                  <a:gd name="T1" fmla="*/ 0 h 247"/>
                  <a:gd name="T2" fmla="*/ 61 w 68"/>
                  <a:gd name="T3" fmla="*/ 0 h 247"/>
                  <a:gd name="T4" fmla="*/ 64 w 68"/>
                  <a:gd name="T5" fmla="*/ 0 h 247"/>
                  <a:gd name="T6" fmla="*/ 66 w 68"/>
                  <a:gd name="T7" fmla="*/ 1 h 247"/>
                  <a:gd name="T8" fmla="*/ 68 w 68"/>
                  <a:gd name="T9" fmla="*/ 1 h 247"/>
                  <a:gd name="T10" fmla="*/ 42 w 68"/>
                  <a:gd name="T11" fmla="*/ 32 h 247"/>
                  <a:gd name="T12" fmla="*/ 25 w 68"/>
                  <a:gd name="T13" fmla="*/ 65 h 247"/>
                  <a:gd name="T14" fmla="*/ 14 w 68"/>
                  <a:gd name="T15" fmla="*/ 99 h 247"/>
                  <a:gd name="T16" fmla="*/ 9 w 68"/>
                  <a:gd name="T17" fmla="*/ 133 h 247"/>
                  <a:gd name="T18" fmla="*/ 8 w 68"/>
                  <a:gd name="T19" fmla="*/ 165 h 247"/>
                  <a:gd name="T20" fmla="*/ 10 w 68"/>
                  <a:gd name="T21" fmla="*/ 196 h 247"/>
                  <a:gd name="T22" fmla="*/ 15 w 68"/>
                  <a:gd name="T23" fmla="*/ 223 h 247"/>
                  <a:gd name="T24" fmla="*/ 18 w 68"/>
                  <a:gd name="T25" fmla="*/ 247 h 247"/>
                  <a:gd name="T26" fmla="*/ 9 w 68"/>
                  <a:gd name="T27" fmla="*/ 228 h 247"/>
                  <a:gd name="T28" fmla="*/ 2 w 68"/>
                  <a:gd name="T29" fmla="*/ 199 h 247"/>
                  <a:gd name="T30" fmla="*/ 0 w 68"/>
                  <a:gd name="T31" fmla="*/ 164 h 247"/>
                  <a:gd name="T32" fmla="*/ 2 w 68"/>
                  <a:gd name="T33" fmla="*/ 126 h 247"/>
                  <a:gd name="T34" fmla="*/ 9 w 68"/>
                  <a:gd name="T35" fmla="*/ 87 h 247"/>
                  <a:gd name="T36" fmla="*/ 21 w 68"/>
                  <a:gd name="T37" fmla="*/ 51 h 247"/>
                  <a:gd name="T38" fmla="*/ 36 w 68"/>
                  <a:gd name="T39" fmla="*/ 22 h 247"/>
                  <a:gd name="T40" fmla="*/ 59 w 68"/>
                  <a:gd name="T41" fmla="*/ 0 h 2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47"/>
                  <a:gd name="T65" fmla="*/ 68 w 68"/>
                  <a:gd name="T66" fmla="*/ 247 h 2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5" name="Freeform 204">
                <a:extLst>
                  <a:ext uri="{FF2B5EF4-FFF2-40B4-BE49-F238E27FC236}">
                    <a16:creationId xmlns:a16="http://schemas.microsoft.com/office/drawing/2014/main" id="{FAE27CAA-7419-42C6-EAEA-8630AF380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>
                  <a:gd name="T0" fmla="*/ 0 w 49"/>
                  <a:gd name="T1" fmla="*/ 0 h 33"/>
                  <a:gd name="T2" fmla="*/ 5 w 49"/>
                  <a:gd name="T3" fmla="*/ 7 h 33"/>
                  <a:gd name="T4" fmla="*/ 11 w 49"/>
                  <a:gd name="T5" fmla="*/ 14 h 33"/>
                  <a:gd name="T6" fmla="*/ 18 w 49"/>
                  <a:gd name="T7" fmla="*/ 20 h 33"/>
                  <a:gd name="T8" fmla="*/ 26 w 49"/>
                  <a:gd name="T9" fmla="*/ 25 h 33"/>
                  <a:gd name="T10" fmla="*/ 34 w 49"/>
                  <a:gd name="T11" fmla="*/ 30 h 33"/>
                  <a:gd name="T12" fmla="*/ 41 w 49"/>
                  <a:gd name="T13" fmla="*/ 32 h 33"/>
                  <a:gd name="T14" fmla="*/ 47 w 49"/>
                  <a:gd name="T15" fmla="*/ 33 h 33"/>
                  <a:gd name="T16" fmla="*/ 49 w 49"/>
                  <a:gd name="T17" fmla="*/ 32 h 33"/>
                  <a:gd name="T18" fmla="*/ 49 w 49"/>
                  <a:gd name="T19" fmla="*/ 30 h 33"/>
                  <a:gd name="T20" fmla="*/ 44 w 49"/>
                  <a:gd name="T21" fmla="*/ 26 h 33"/>
                  <a:gd name="T22" fmla="*/ 39 w 49"/>
                  <a:gd name="T23" fmla="*/ 23 h 33"/>
                  <a:gd name="T24" fmla="*/ 32 w 49"/>
                  <a:gd name="T25" fmla="*/ 20 h 33"/>
                  <a:gd name="T26" fmla="*/ 23 w 49"/>
                  <a:gd name="T27" fmla="*/ 15 h 33"/>
                  <a:gd name="T28" fmla="*/ 15 w 49"/>
                  <a:gd name="T29" fmla="*/ 11 h 33"/>
                  <a:gd name="T30" fmla="*/ 7 w 49"/>
                  <a:gd name="T31" fmla="*/ 6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3"/>
                  <a:gd name="T53" fmla="*/ 49 w 4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6" name="Freeform 205">
                <a:extLst>
                  <a:ext uri="{FF2B5EF4-FFF2-40B4-BE49-F238E27FC236}">
                    <a16:creationId xmlns:a16="http://schemas.microsoft.com/office/drawing/2014/main" id="{41EBFDE9-D813-A4E8-7BB8-2AA337794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>
                  <a:gd name="T0" fmla="*/ 58 w 58"/>
                  <a:gd name="T1" fmla="*/ 48 h 48"/>
                  <a:gd name="T2" fmla="*/ 54 w 58"/>
                  <a:gd name="T3" fmla="*/ 48 h 48"/>
                  <a:gd name="T4" fmla="*/ 49 w 58"/>
                  <a:gd name="T5" fmla="*/ 46 h 48"/>
                  <a:gd name="T6" fmla="*/ 41 w 58"/>
                  <a:gd name="T7" fmla="*/ 41 h 48"/>
                  <a:gd name="T8" fmla="*/ 30 w 58"/>
                  <a:gd name="T9" fmla="*/ 36 h 48"/>
                  <a:gd name="T10" fmla="*/ 20 w 58"/>
                  <a:gd name="T11" fmla="*/ 28 h 48"/>
                  <a:gd name="T12" fmla="*/ 11 w 58"/>
                  <a:gd name="T13" fmla="*/ 19 h 48"/>
                  <a:gd name="T14" fmla="*/ 4 w 58"/>
                  <a:gd name="T15" fmla="*/ 10 h 48"/>
                  <a:gd name="T16" fmla="*/ 0 w 58"/>
                  <a:gd name="T17" fmla="*/ 0 h 48"/>
                  <a:gd name="T18" fmla="*/ 6 w 58"/>
                  <a:gd name="T19" fmla="*/ 5 h 48"/>
                  <a:gd name="T20" fmla="*/ 15 w 58"/>
                  <a:gd name="T21" fmla="*/ 12 h 48"/>
                  <a:gd name="T22" fmla="*/ 25 w 58"/>
                  <a:gd name="T23" fmla="*/ 20 h 48"/>
                  <a:gd name="T24" fmla="*/ 35 w 58"/>
                  <a:gd name="T25" fmla="*/ 27 h 48"/>
                  <a:gd name="T26" fmla="*/ 44 w 58"/>
                  <a:gd name="T27" fmla="*/ 34 h 48"/>
                  <a:gd name="T28" fmla="*/ 52 w 58"/>
                  <a:gd name="T29" fmla="*/ 40 h 48"/>
                  <a:gd name="T30" fmla="*/ 56 w 58"/>
                  <a:gd name="T31" fmla="*/ 45 h 48"/>
                  <a:gd name="T32" fmla="*/ 58 w 58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7" name="Freeform 206">
                <a:extLst>
                  <a:ext uri="{FF2B5EF4-FFF2-40B4-BE49-F238E27FC236}">
                    <a16:creationId xmlns:a16="http://schemas.microsoft.com/office/drawing/2014/main" id="{335DB895-7321-E00C-BC27-52BBA162B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>
                  <a:gd name="T0" fmla="*/ 69 w 69"/>
                  <a:gd name="T1" fmla="*/ 62 h 64"/>
                  <a:gd name="T2" fmla="*/ 65 w 69"/>
                  <a:gd name="T3" fmla="*/ 64 h 64"/>
                  <a:gd name="T4" fmla="*/ 57 w 69"/>
                  <a:gd name="T5" fmla="*/ 60 h 64"/>
                  <a:gd name="T6" fmla="*/ 47 w 69"/>
                  <a:gd name="T7" fmla="*/ 53 h 64"/>
                  <a:gd name="T8" fmla="*/ 36 w 69"/>
                  <a:gd name="T9" fmla="*/ 44 h 64"/>
                  <a:gd name="T10" fmla="*/ 25 w 69"/>
                  <a:gd name="T11" fmla="*/ 33 h 64"/>
                  <a:gd name="T12" fmla="*/ 13 w 69"/>
                  <a:gd name="T13" fmla="*/ 22 h 64"/>
                  <a:gd name="T14" fmla="*/ 5 w 69"/>
                  <a:gd name="T15" fmla="*/ 10 h 64"/>
                  <a:gd name="T16" fmla="*/ 0 w 69"/>
                  <a:gd name="T17" fmla="*/ 0 h 64"/>
                  <a:gd name="T18" fmla="*/ 5 w 69"/>
                  <a:gd name="T19" fmla="*/ 5 h 64"/>
                  <a:gd name="T20" fmla="*/ 14 w 69"/>
                  <a:gd name="T21" fmla="*/ 13 h 64"/>
                  <a:gd name="T22" fmla="*/ 26 w 69"/>
                  <a:gd name="T23" fmla="*/ 22 h 64"/>
                  <a:gd name="T24" fmla="*/ 39 w 69"/>
                  <a:gd name="T25" fmla="*/ 32 h 64"/>
                  <a:gd name="T26" fmla="*/ 51 w 69"/>
                  <a:gd name="T27" fmla="*/ 42 h 64"/>
                  <a:gd name="T28" fmla="*/ 61 w 69"/>
                  <a:gd name="T29" fmla="*/ 51 h 64"/>
                  <a:gd name="T30" fmla="*/ 68 w 69"/>
                  <a:gd name="T31" fmla="*/ 58 h 64"/>
                  <a:gd name="T32" fmla="*/ 69 w 69"/>
                  <a:gd name="T33" fmla="*/ 62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4"/>
                  <a:gd name="T53" fmla="*/ 69 w 6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8" name="Freeform 207">
                <a:extLst>
                  <a:ext uri="{FF2B5EF4-FFF2-40B4-BE49-F238E27FC236}">
                    <a16:creationId xmlns:a16="http://schemas.microsoft.com/office/drawing/2014/main" id="{62F817DF-3E53-E782-BC0D-26DA9F43F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>
                  <a:gd name="T0" fmla="*/ 75 w 75"/>
                  <a:gd name="T1" fmla="*/ 57 h 58"/>
                  <a:gd name="T2" fmla="*/ 70 w 75"/>
                  <a:gd name="T3" fmla="*/ 58 h 58"/>
                  <a:gd name="T4" fmla="*/ 61 w 75"/>
                  <a:gd name="T5" fmla="*/ 54 h 58"/>
                  <a:gd name="T6" fmla="*/ 50 w 75"/>
                  <a:gd name="T7" fmla="*/ 49 h 58"/>
                  <a:gd name="T8" fmla="*/ 38 w 75"/>
                  <a:gd name="T9" fmla="*/ 40 h 58"/>
                  <a:gd name="T10" fmla="*/ 25 w 75"/>
                  <a:gd name="T11" fmla="*/ 29 h 58"/>
                  <a:gd name="T12" fmla="*/ 14 w 75"/>
                  <a:gd name="T13" fmla="*/ 19 h 58"/>
                  <a:gd name="T14" fmla="*/ 5 w 75"/>
                  <a:gd name="T15" fmla="*/ 9 h 58"/>
                  <a:gd name="T16" fmla="*/ 0 w 75"/>
                  <a:gd name="T17" fmla="*/ 0 h 58"/>
                  <a:gd name="T18" fmla="*/ 6 w 75"/>
                  <a:gd name="T19" fmla="*/ 3 h 58"/>
                  <a:gd name="T20" fmla="*/ 16 w 75"/>
                  <a:gd name="T21" fmla="*/ 10 h 58"/>
                  <a:gd name="T22" fmla="*/ 29 w 75"/>
                  <a:gd name="T23" fmla="*/ 18 h 58"/>
                  <a:gd name="T24" fmla="*/ 42 w 75"/>
                  <a:gd name="T25" fmla="*/ 28 h 58"/>
                  <a:gd name="T26" fmla="*/ 55 w 75"/>
                  <a:gd name="T27" fmla="*/ 37 h 58"/>
                  <a:gd name="T28" fmla="*/ 66 w 75"/>
                  <a:gd name="T29" fmla="*/ 46 h 58"/>
                  <a:gd name="T30" fmla="*/ 73 w 75"/>
                  <a:gd name="T31" fmla="*/ 53 h 58"/>
                  <a:gd name="T32" fmla="*/ 75 w 75"/>
                  <a:gd name="T33" fmla="*/ 57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79" name="Freeform 208">
                <a:extLst>
                  <a:ext uri="{FF2B5EF4-FFF2-40B4-BE49-F238E27FC236}">
                    <a16:creationId xmlns:a16="http://schemas.microsoft.com/office/drawing/2014/main" id="{6CC9ADE3-618F-76BC-9DFB-7A0A21203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>
                  <a:gd name="T0" fmla="*/ 68 w 68"/>
                  <a:gd name="T1" fmla="*/ 50 h 50"/>
                  <a:gd name="T2" fmla="*/ 65 w 68"/>
                  <a:gd name="T3" fmla="*/ 50 h 50"/>
                  <a:gd name="T4" fmla="*/ 57 w 68"/>
                  <a:gd name="T5" fmla="*/ 46 h 50"/>
                  <a:gd name="T6" fmla="*/ 47 w 68"/>
                  <a:gd name="T7" fmla="*/ 41 h 50"/>
                  <a:gd name="T8" fmla="*/ 34 w 68"/>
                  <a:gd name="T9" fmla="*/ 33 h 50"/>
                  <a:gd name="T10" fmla="*/ 22 w 68"/>
                  <a:gd name="T11" fmla="*/ 25 h 50"/>
                  <a:gd name="T12" fmla="*/ 12 w 68"/>
                  <a:gd name="T13" fmla="*/ 16 h 50"/>
                  <a:gd name="T14" fmla="*/ 4 w 68"/>
                  <a:gd name="T15" fmla="*/ 7 h 50"/>
                  <a:gd name="T16" fmla="*/ 0 w 68"/>
                  <a:gd name="T17" fmla="*/ 0 h 50"/>
                  <a:gd name="T18" fmla="*/ 7 w 68"/>
                  <a:gd name="T19" fmla="*/ 4 h 50"/>
                  <a:gd name="T20" fmla="*/ 16 w 68"/>
                  <a:gd name="T21" fmla="*/ 10 h 50"/>
                  <a:gd name="T22" fmla="*/ 29 w 68"/>
                  <a:gd name="T23" fmla="*/ 17 h 50"/>
                  <a:gd name="T24" fmla="*/ 41 w 68"/>
                  <a:gd name="T25" fmla="*/ 24 h 50"/>
                  <a:gd name="T26" fmla="*/ 52 w 68"/>
                  <a:gd name="T27" fmla="*/ 32 h 50"/>
                  <a:gd name="T28" fmla="*/ 61 w 68"/>
                  <a:gd name="T29" fmla="*/ 38 h 50"/>
                  <a:gd name="T30" fmla="*/ 67 w 68"/>
                  <a:gd name="T31" fmla="*/ 45 h 50"/>
                  <a:gd name="T32" fmla="*/ 68 w 68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0"/>
                  <a:gd name="T53" fmla="*/ 68 w 6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0" name="Freeform 209">
                <a:extLst>
                  <a:ext uri="{FF2B5EF4-FFF2-40B4-BE49-F238E27FC236}">
                    <a16:creationId xmlns:a16="http://schemas.microsoft.com/office/drawing/2014/main" id="{D23F1A1E-0A44-A88F-61B3-6BEA11422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>
                  <a:gd name="T0" fmla="*/ 58 w 58"/>
                  <a:gd name="T1" fmla="*/ 40 h 42"/>
                  <a:gd name="T2" fmla="*/ 55 w 58"/>
                  <a:gd name="T3" fmla="*/ 42 h 42"/>
                  <a:gd name="T4" fmla="*/ 48 w 58"/>
                  <a:gd name="T5" fmla="*/ 40 h 42"/>
                  <a:gd name="T6" fmla="*/ 40 w 58"/>
                  <a:gd name="T7" fmla="*/ 37 h 42"/>
                  <a:gd name="T8" fmla="*/ 30 w 58"/>
                  <a:gd name="T9" fmla="*/ 31 h 42"/>
                  <a:gd name="T10" fmla="*/ 21 w 58"/>
                  <a:gd name="T11" fmla="*/ 26 h 42"/>
                  <a:gd name="T12" fmla="*/ 12 w 58"/>
                  <a:gd name="T13" fmla="*/ 18 h 42"/>
                  <a:gd name="T14" fmla="*/ 5 w 58"/>
                  <a:gd name="T15" fmla="*/ 9 h 42"/>
                  <a:gd name="T16" fmla="*/ 0 w 58"/>
                  <a:gd name="T17" fmla="*/ 0 h 42"/>
                  <a:gd name="T18" fmla="*/ 6 w 58"/>
                  <a:gd name="T19" fmla="*/ 4 h 42"/>
                  <a:gd name="T20" fmla="*/ 15 w 58"/>
                  <a:gd name="T21" fmla="*/ 9 h 42"/>
                  <a:gd name="T22" fmla="*/ 25 w 58"/>
                  <a:gd name="T23" fmla="*/ 16 h 42"/>
                  <a:gd name="T24" fmla="*/ 35 w 58"/>
                  <a:gd name="T25" fmla="*/ 21 h 42"/>
                  <a:gd name="T26" fmla="*/ 45 w 58"/>
                  <a:gd name="T27" fmla="*/ 28 h 42"/>
                  <a:gd name="T28" fmla="*/ 52 w 58"/>
                  <a:gd name="T29" fmla="*/ 33 h 42"/>
                  <a:gd name="T30" fmla="*/ 57 w 58"/>
                  <a:gd name="T31" fmla="*/ 37 h 42"/>
                  <a:gd name="T32" fmla="*/ 58 w 58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2"/>
                  <a:gd name="T53" fmla="*/ 58 w 5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1" name="Freeform 210">
                <a:extLst>
                  <a:ext uri="{FF2B5EF4-FFF2-40B4-BE49-F238E27FC236}">
                    <a16:creationId xmlns:a16="http://schemas.microsoft.com/office/drawing/2014/main" id="{FE456009-805A-E28E-03B5-D2494997C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>
                  <a:gd name="T0" fmla="*/ 34 w 34"/>
                  <a:gd name="T1" fmla="*/ 8 h 11"/>
                  <a:gd name="T2" fmla="*/ 32 w 34"/>
                  <a:gd name="T3" fmla="*/ 10 h 11"/>
                  <a:gd name="T4" fmla="*/ 28 w 34"/>
                  <a:gd name="T5" fmla="*/ 11 h 11"/>
                  <a:gd name="T6" fmla="*/ 23 w 34"/>
                  <a:gd name="T7" fmla="*/ 11 h 11"/>
                  <a:gd name="T8" fmla="*/ 16 w 34"/>
                  <a:gd name="T9" fmla="*/ 11 h 11"/>
                  <a:gd name="T10" fmla="*/ 11 w 34"/>
                  <a:gd name="T11" fmla="*/ 10 h 11"/>
                  <a:gd name="T12" fmla="*/ 5 w 34"/>
                  <a:gd name="T13" fmla="*/ 8 h 11"/>
                  <a:gd name="T14" fmla="*/ 2 w 34"/>
                  <a:gd name="T15" fmla="*/ 5 h 11"/>
                  <a:gd name="T16" fmla="*/ 0 w 34"/>
                  <a:gd name="T17" fmla="*/ 0 h 11"/>
                  <a:gd name="T18" fmla="*/ 5 w 34"/>
                  <a:gd name="T19" fmla="*/ 4 h 11"/>
                  <a:gd name="T20" fmla="*/ 10 w 34"/>
                  <a:gd name="T21" fmla="*/ 5 h 11"/>
                  <a:gd name="T22" fmla="*/ 16 w 34"/>
                  <a:gd name="T23" fmla="*/ 5 h 11"/>
                  <a:gd name="T24" fmla="*/ 23 w 34"/>
                  <a:gd name="T25" fmla="*/ 5 h 11"/>
                  <a:gd name="T26" fmla="*/ 29 w 34"/>
                  <a:gd name="T27" fmla="*/ 5 h 11"/>
                  <a:gd name="T28" fmla="*/ 32 w 34"/>
                  <a:gd name="T29" fmla="*/ 5 h 11"/>
                  <a:gd name="T30" fmla="*/ 34 w 34"/>
                  <a:gd name="T31" fmla="*/ 6 h 11"/>
                  <a:gd name="T32" fmla="*/ 34 w 34"/>
                  <a:gd name="T33" fmla="*/ 8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1"/>
                  <a:gd name="T53" fmla="*/ 34 w 3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2" name="Freeform 211">
                <a:extLst>
                  <a:ext uri="{FF2B5EF4-FFF2-40B4-BE49-F238E27FC236}">
                    <a16:creationId xmlns:a16="http://schemas.microsoft.com/office/drawing/2014/main" id="{7434517B-AE69-615F-D3E6-0646EC769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>
                  <a:gd name="T0" fmla="*/ 65 w 65"/>
                  <a:gd name="T1" fmla="*/ 54 h 55"/>
                  <a:gd name="T2" fmla="*/ 62 w 65"/>
                  <a:gd name="T3" fmla="*/ 55 h 55"/>
                  <a:gd name="T4" fmla="*/ 55 w 65"/>
                  <a:gd name="T5" fmla="*/ 52 h 55"/>
                  <a:gd name="T6" fmla="*/ 45 w 65"/>
                  <a:gd name="T7" fmla="*/ 47 h 55"/>
                  <a:gd name="T8" fmla="*/ 34 w 65"/>
                  <a:gd name="T9" fmla="*/ 39 h 55"/>
                  <a:gd name="T10" fmla="*/ 23 w 65"/>
                  <a:gd name="T11" fmla="*/ 30 h 55"/>
                  <a:gd name="T12" fmla="*/ 14 w 65"/>
                  <a:gd name="T13" fmla="*/ 20 h 55"/>
                  <a:gd name="T14" fmla="*/ 6 w 65"/>
                  <a:gd name="T15" fmla="*/ 10 h 55"/>
                  <a:gd name="T16" fmla="*/ 0 w 65"/>
                  <a:gd name="T17" fmla="*/ 0 h 55"/>
                  <a:gd name="T18" fmla="*/ 6 w 65"/>
                  <a:gd name="T19" fmla="*/ 4 h 55"/>
                  <a:gd name="T20" fmla="*/ 14 w 65"/>
                  <a:gd name="T21" fmla="*/ 10 h 55"/>
                  <a:gd name="T22" fmla="*/ 25 w 65"/>
                  <a:gd name="T23" fmla="*/ 18 h 55"/>
                  <a:gd name="T24" fmla="*/ 37 w 65"/>
                  <a:gd name="T25" fmla="*/ 27 h 55"/>
                  <a:gd name="T26" fmla="*/ 48 w 65"/>
                  <a:gd name="T27" fmla="*/ 36 h 55"/>
                  <a:gd name="T28" fmla="*/ 57 w 65"/>
                  <a:gd name="T29" fmla="*/ 44 h 55"/>
                  <a:gd name="T30" fmla="*/ 64 w 65"/>
                  <a:gd name="T31" fmla="*/ 49 h 55"/>
                  <a:gd name="T32" fmla="*/ 65 w 65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5"/>
                  <a:gd name="T53" fmla="*/ 65 w 6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3" name="Freeform 212">
                <a:extLst>
                  <a:ext uri="{FF2B5EF4-FFF2-40B4-BE49-F238E27FC236}">
                    <a16:creationId xmlns:a16="http://schemas.microsoft.com/office/drawing/2014/main" id="{8E44E5FB-CD06-A414-777F-9F18E92CC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>
                  <a:gd name="T0" fmla="*/ 73 w 73"/>
                  <a:gd name="T1" fmla="*/ 54 h 55"/>
                  <a:gd name="T2" fmla="*/ 69 w 73"/>
                  <a:gd name="T3" fmla="*/ 55 h 55"/>
                  <a:gd name="T4" fmla="*/ 60 w 73"/>
                  <a:gd name="T5" fmla="*/ 52 h 55"/>
                  <a:gd name="T6" fmla="*/ 50 w 73"/>
                  <a:gd name="T7" fmla="*/ 46 h 55"/>
                  <a:gd name="T8" fmla="*/ 37 w 73"/>
                  <a:gd name="T9" fmla="*/ 38 h 55"/>
                  <a:gd name="T10" fmla="*/ 24 w 73"/>
                  <a:gd name="T11" fmla="*/ 29 h 55"/>
                  <a:gd name="T12" fmla="*/ 13 w 73"/>
                  <a:gd name="T13" fmla="*/ 19 h 55"/>
                  <a:gd name="T14" fmla="*/ 4 w 73"/>
                  <a:gd name="T15" fmla="*/ 9 h 55"/>
                  <a:gd name="T16" fmla="*/ 0 w 73"/>
                  <a:gd name="T17" fmla="*/ 0 h 55"/>
                  <a:gd name="T18" fmla="*/ 5 w 73"/>
                  <a:gd name="T19" fmla="*/ 3 h 55"/>
                  <a:gd name="T20" fmla="*/ 16 w 73"/>
                  <a:gd name="T21" fmla="*/ 9 h 55"/>
                  <a:gd name="T22" fmla="*/ 27 w 73"/>
                  <a:gd name="T23" fmla="*/ 18 h 55"/>
                  <a:gd name="T24" fmla="*/ 41 w 73"/>
                  <a:gd name="T25" fmla="*/ 27 h 55"/>
                  <a:gd name="T26" fmla="*/ 54 w 73"/>
                  <a:gd name="T27" fmla="*/ 36 h 55"/>
                  <a:gd name="T28" fmla="*/ 64 w 73"/>
                  <a:gd name="T29" fmla="*/ 44 h 55"/>
                  <a:gd name="T30" fmla="*/ 71 w 73"/>
                  <a:gd name="T31" fmla="*/ 51 h 55"/>
                  <a:gd name="T32" fmla="*/ 73 w 73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55"/>
                  <a:gd name="T53" fmla="*/ 73 w 7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4" name="Freeform 213">
                <a:extLst>
                  <a:ext uri="{FF2B5EF4-FFF2-40B4-BE49-F238E27FC236}">
                    <a16:creationId xmlns:a16="http://schemas.microsoft.com/office/drawing/2014/main" id="{8764759D-EEB6-7BC7-A5A5-59CA8E5BF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>
                  <a:gd name="T0" fmla="*/ 71 w 71"/>
                  <a:gd name="T1" fmla="*/ 40 h 42"/>
                  <a:gd name="T2" fmla="*/ 67 w 71"/>
                  <a:gd name="T3" fmla="*/ 42 h 42"/>
                  <a:gd name="T4" fmla="*/ 59 w 71"/>
                  <a:gd name="T5" fmla="*/ 40 h 42"/>
                  <a:gd name="T6" fmla="*/ 49 w 71"/>
                  <a:gd name="T7" fmla="*/ 37 h 42"/>
                  <a:gd name="T8" fmla="*/ 38 w 71"/>
                  <a:gd name="T9" fmla="*/ 31 h 42"/>
                  <a:gd name="T10" fmla="*/ 25 w 71"/>
                  <a:gd name="T11" fmla="*/ 25 h 42"/>
                  <a:gd name="T12" fmla="*/ 14 w 71"/>
                  <a:gd name="T13" fmla="*/ 18 h 42"/>
                  <a:gd name="T14" fmla="*/ 6 w 71"/>
                  <a:gd name="T15" fmla="*/ 9 h 42"/>
                  <a:gd name="T16" fmla="*/ 0 w 71"/>
                  <a:gd name="T17" fmla="*/ 0 h 42"/>
                  <a:gd name="T18" fmla="*/ 7 w 71"/>
                  <a:gd name="T19" fmla="*/ 4 h 42"/>
                  <a:gd name="T20" fmla="*/ 17 w 71"/>
                  <a:gd name="T21" fmla="*/ 9 h 42"/>
                  <a:gd name="T22" fmla="*/ 30 w 71"/>
                  <a:gd name="T23" fmla="*/ 14 h 42"/>
                  <a:gd name="T24" fmla="*/ 42 w 71"/>
                  <a:gd name="T25" fmla="*/ 21 h 42"/>
                  <a:gd name="T26" fmla="*/ 54 w 71"/>
                  <a:gd name="T27" fmla="*/ 27 h 42"/>
                  <a:gd name="T28" fmla="*/ 64 w 71"/>
                  <a:gd name="T29" fmla="*/ 33 h 42"/>
                  <a:gd name="T30" fmla="*/ 69 w 71"/>
                  <a:gd name="T31" fmla="*/ 37 h 42"/>
                  <a:gd name="T32" fmla="*/ 71 w 71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42"/>
                  <a:gd name="T53" fmla="*/ 71 w 7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5" name="Freeform 214">
                <a:extLst>
                  <a:ext uri="{FF2B5EF4-FFF2-40B4-BE49-F238E27FC236}">
                    <a16:creationId xmlns:a16="http://schemas.microsoft.com/office/drawing/2014/main" id="{B7C46C97-FF5A-5463-72B5-EB66F619C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>
                  <a:gd name="T0" fmla="*/ 53 w 53"/>
                  <a:gd name="T1" fmla="*/ 42 h 43"/>
                  <a:gd name="T2" fmla="*/ 49 w 53"/>
                  <a:gd name="T3" fmla="*/ 43 h 43"/>
                  <a:gd name="T4" fmla="*/ 42 w 53"/>
                  <a:gd name="T5" fmla="*/ 40 h 43"/>
                  <a:gd name="T6" fmla="*/ 34 w 53"/>
                  <a:gd name="T7" fmla="*/ 34 h 43"/>
                  <a:gd name="T8" fmla="*/ 25 w 53"/>
                  <a:gd name="T9" fmla="*/ 27 h 43"/>
                  <a:gd name="T10" fmla="*/ 15 w 53"/>
                  <a:gd name="T11" fmla="*/ 19 h 43"/>
                  <a:gd name="T12" fmla="*/ 7 w 53"/>
                  <a:gd name="T13" fmla="*/ 11 h 43"/>
                  <a:gd name="T14" fmla="*/ 3 w 53"/>
                  <a:gd name="T15" fmla="*/ 5 h 43"/>
                  <a:gd name="T16" fmla="*/ 0 w 53"/>
                  <a:gd name="T17" fmla="*/ 0 h 43"/>
                  <a:gd name="T18" fmla="*/ 6 w 53"/>
                  <a:gd name="T19" fmla="*/ 4 h 43"/>
                  <a:gd name="T20" fmla="*/ 13 w 53"/>
                  <a:gd name="T21" fmla="*/ 8 h 43"/>
                  <a:gd name="T22" fmla="*/ 22 w 53"/>
                  <a:gd name="T23" fmla="*/ 14 h 43"/>
                  <a:gd name="T24" fmla="*/ 30 w 53"/>
                  <a:gd name="T25" fmla="*/ 20 h 43"/>
                  <a:gd name="T26" fmla="*/ 39 w 53"/>
                  <a:gd name="T27" fmla="*/ 27 h 43"/>
                  <a:gd name="T28" fmla="*/ 46 w 53"/>
                  <a:gd name="T29" fmla="*/ 33 h 43"/>
                  <a:gd name="T30" fmla="*/ 50 w 53"/>
                  <a:gd name="T31" fmla="*/ 39 h 43"/>
                  <a:gd name="T32" fmla="*/ 53 w 53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3"/>
                  <a:gd name="T53" fmla="*/ 53 w 5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6" name="Freeform 215">
                <a:extLst>
                  <a:ext uri="{FF2B5EF4-FFF2-40B4-BE49-F238E27FC236}">
                    <a16:creationId xmlns:a16="http://schemas.microsoft.com/office/drawing/2014/main" id="{D7C47BD5-18C4-8564-CD26-B4B2A1343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>
                  <a:gd name="T0" fmla="*/ 39 w 39"/>
                  <a:gd name="T1" fmla="*/ 15 h 17"/>
                  <a:gd name="T2" fmla="*/ 36 w 39"/>
                  <a:gd name="T3" fmla="*/ 16 h 17"/>
                  <a:gd name="T4" fmla="*/ 32 w 39"/>
                  <a:gd name="T5" fmla="*/ 17 h 17"/>
                  <a:gd name="T6" fmla="*/ 26 w 39"/>
                  <a:gd name="T7" fmla="*/ 16 h 17"/>
                  <a:gd name="T8" fmla="*/ 19 w 39"/>
                  <a:gd name="T9" fmla="*/ 15 h 17"/>
                  <a:gd name="T10" fmla="*/ 13 w 39"/>
                  <a:gd name="T11" fmla="*/ 13 h 17"/>
                  <a:gd name="T12" fmla="*/ 7 w 39"/>
                  <a:gd name="T13" fmla="*/ 9 h 17"/>
                  <a:gd name="T14" fmla="*/ 3 w 39"/>
                  <a:gd name="T15" fmla="*/ 5 h 17"/>
                  <a:gd name="T16" fmla="*/ 0 w 39"/>
                  <a:gd name="T17" fmla="*/ 0 h 17"/>
                  <a:gd name="T18" fmla="*/ 5 w 39"/>
                  <a:gd name="T19" fmla="*/ 4 h 17"/>
                  <a:gd name="T20" fmla="*/ 10 w 39"/>
                  <a:gd name="T21" fmla="*/ 6 h 17"/>
                  <a:gd name="T22" fmla="*/ 18 w 39"/>
                  <a:gd name="T23" fmla="*/ 7 h 17"/>
                  <a:gd name="T24" fmla="*/ 25 w 39"/>
                  <a:gd name="T25" fmla="*/ 8 h 17"/>
                  <a:gd name="T26" fmla="*/ 32 w 39"/>
                  <a:gd name="T27" fmla="*/ 9 h 17"/>
                  <a:gd name="T28" fmla="*/ 36 w 39"/>
                  <a:gd name="T29" fmla="*/ 11 h 17"/>
                  <a:gd name="T30" fmla="*/ 39 w 39"/>
                  <a:gd name="T31" fmla="*/ 13 h 17"/>
                  <a:gd name="T32" fmla="*/ 39 w 39"/>
                  <a:gd name="T33" fmla="*/ 1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7"/>
                  <a:gd name="T53" fmla="*/ 39 w 3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7" name="Freeform 216">
                <a:extLst>
                  <a:ext uri="{FF2B5EF4-FFF2-40B4-BE49-F238E27FC236}">
                    <a16:creationId xmlns:a16="http://schemas.microsoft.com/office/drawing/2014/main" id="{27527ED4-1A72-7FDE-FE58-DC104D006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3 w 30"/>
                  <a:gd name="T3" fmla="*/ 2 h 32"/>
                  <a:gd name="T4" fmla="*/ 8 w 30"/>
                  <a:gd name="T5" fmla="*/ 5 h 32"/>
                  <a:gd name="T6" fmla="*/ 13 w 30"/>
                  <a:gd name="T7" fmla="*/ 10 h 32"/>
                  <a:gd name="T8" fmla="*/ 19 w 30"/>
                  <a:gd name="T9" fmla="*/ 14 h 32"/>
                  <a:gd name="T10" fmla="*/ 25 w 30"/>
                  <a:gd name="T11" fmla="*/ 20 h 32"/>
                  <a:gd name="T12" fmla="*/ 28 w 30"/>
                  <a:gd name="T13" fmla="*/ 25 h 32"/>
                  <a:gd name="T14" fmla="*/ 30 w 30"/>
                  <a:gd name="T15" fmla="*/ 29 h 32"/>
                  <a:gd name="T16" fmla="*/ 29 w 30"/>
                  <a:gd name="T17" fmla="*/ 32 h 32"/>
                  <a:gd name="T18" fmla="*/ 22 w 30"/>
                  <a:gd name="T19" fmla="*/ 31 h 32"/>
                  <a:gd name="T20" fmla="*/ 13 w 30"/>
                  <a:gd name="T21" fmla="*/ 21 h 32"/>
                  <a:gd name="T22" fmla="*/ 5 w 30"/>
                  <a:gd name="T23" fmla="*/ 9 h 32"/>
                  <a:gd name="T24" fmla="*/ 0 w 30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2"/>
                  <a:gd name="T41" fmla="*/ 30 w 30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8" name="Freeform 217">
                <a:extLst>
                  <a:ext uri="{FF2B5EF4-FFF2-40B4-BE49-F238E27FC236}">
                    <a16:creationId xmlns:a16="http://schemas.microsoft.com/office/drawing/2014/main" id="{4B70CF83-9587-604B-2CF7-FD1BE6F17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>
                  <a:gd name="T0" fmla="*/ 2 w 7"/>
                  <a:gd name="T1" fmla="*/ 0 h 41"/>
                  <a:gd name="T2" fmla="*/ 2 w 7"/>
                  <a:gd name="T3" fmla="*/ 8 h 41"/>
                  <a:gd name="T4" fmla="*/ 0 w 7"/>
                  <a:gd name="T5" fmla="*/ 22 h 41"/>
                  <a:gd name="T6" fmla="*/ 0 w 7"/>
                  <a:gd name="T7" fmla="*/ 36 h 41"/>
                  <a:gd name="T8" fmla="*/ 4 w 7"/>
                  <a:gd name="T9" fmla="*/ 41 h 41"/>
                  <a:gd name="T10" fmla="*/ 7 w 7"/>
                  <a:gd name="T11" fmla="*/ 36 h 41"/>
                  <a:gd name="T12" fmla="*/ 7 w 7"/>
                  <a:gd name="T13" fmla="*/ 24 h 41"/>
                  <a:gd name="T14" fmla="*/ 4 w 7"/>
                  <a:gd name="T15" fmla="*/ 11 h 41"/>
                  <a:gd name="T16" fmla="*/ 2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89" name="Freeform 218">
                <a:extLst>
                  <a:ext uri="{FF2B5EF4-FFF2-40B4-BE49-F238E27FC236}">
                    <a16:creationId xmlns:a16="http://schemas.microsoft.com/office/drawing/2014/main" id="{1F1EB045-3060-BC5C-393D-F1C87ED74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2 h 38"/>
                  <a:gd name="T4" fmla="*/ 15 w 33"/>
                  <a:gd name="T5" fmla="*/ 25 h 38"/>
                  <a:gd name="T6" fmla="*/ 6 w 33"/>
                  <a:gd name="T7" fmla="*/ 37 h 38"/>
                  <a:gd name="T8" fmla="*/ 0 w 33"/>
                  <a:gd name="T9" fmla="*/ 38 h 38"/>
                  <a:gd name="T10" fmla="*/ 0 w 33"/>
                  <a:gd name="T11" fmla="*/ 34 h 38"/>
                  <a:gd name="T12" fmla="*/ 2 w 33"/>
                  <a:gd name="T13" fmla="*/ 30 h 38"/>
                  <a:gd name="T14" fmla="*/ 7 w 33"/>
                  <a:gd name="T15" fmla="*/ 25 h 38"/>
                  <a:gd name="T16" fmla="*/ 12 w 33"/>
                  <a:gd name="T17" fmla="*/ 19 h 38"/>
                  <a:gd name="T18" fmla="*/ 19 w 33"/>
                  <a:gd name="T19" fmla="*/ 13 h 38"/>
                  <a:gd name="T20" fmla="*/ 25 w 33"/>
                  <a:gd name="T21" fmla="*/ 8 h 38"/>
                  <a:gd name="T22" fmla="*/ 29 w 33"/>
                  <a:gd name="T23" fmla="*/ 4 h 38"/>
                  <a:gd name="T24" fmla="*/ 33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38"/>
                  <a:gd name="T41" fmla="*/ 33 w 33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0" name="Freeform 219">
                <a:extLst>
                  <a:ext uri="{FF2B5EF4-FFF2-40B4-BE49-F238E27FC236}">
                    <a16:creationId xmlns:a16="http://schemas.microsoft.com/office/drawing/2014/main" id="{207F8EB9-C085-4ECA-9A88-1E47CAB36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>
                  <a:gd name="T0" fmla="*/ 51 w 51"/>
                  <a:gd name="T1" fmla="*/ 9 h 12"/>
                  <a:gd name="T2" fmla="*/ 45 w 51"/>
                  <a:gd name="T3" fmla="*/ 10 h 12"/>
                  <a:gd name="T4" fmla="*/ 37 w 51"/>
                  <a:gd name="T5" fmla="*/ 12 h 12"/>
                  <a:gd name="T6" fmla="*/ 29 w 51"/>
                  <a:gd name="T7" fmla="*/ 12 h 12"/>
                  <a:gd name="T8" fmla="*/ 21 w 51"/>
                  <a:gd name="T9" fmla="*/ 12 h 12"/>
                  <a:gd name="T10" fmla="*/ 13 w 51"/>
                  <a:gd name="T11" fmla="*/ 12 h 12"/>
                  <a:gd name="T12" fmla="*/ 7 w 51"/>
                  <a:gd name="T13" fmla="*/ 10 h 12"/>
                  <a:gd name="T14" fmla="*/ 2 w 51"/>
                  <a:gd name="T15" fmla="*/ 8 h 12"/>
                  <a:gd name="T16" fmla="*/ 0 w 51"/>
                  <a:gd name="T17" fmla="*/ 5 h 12"/>
                  <a:gd name="T18" fmla="*/ 1 w 51"/>
                  <a:gd name="T19" fmla="*/ 1 h 12"/>
                  <a:gd name="T20" fmla="*/ 5 w 51"/>
                  <a:gd name="T21" fmla="*/ 0 h 12"/>
                  <a:gd name="T22" fmla="*/ 12 w 51"/>
                  <a:gd name="T23" fmla="*/ 1 h 12"/>
                  <a:gd name="T24" fmla="*/ 20 w 51"/>
                  <a:gd name="T25" fmla="*/ 2 h 12"/>
                  <a:gd name="T26" fmla="*/ 28 w 51"/>
                  <a:gd name="T27" fmla="*/ 5 h 12"/>
                  <a:gd name="T28" fmla="*/ 37 w 51"/>
                  <a:gd name="T29" fmla="*/ 7 h 12"/>
                  <a:gd name="T30" fmla="*/ 45 w 51"/>
                  <a:gd name="T31" fmla="*/ 8 h 12"/>
                  <a:gd name="T32" fmla="*/ 51 w 51"/>
                  <a:gd name="T33" fmla="*/ 9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1" name="Freeform 220">
                <a:extLst>
                  <a:ext uri="{FF2B5EF4-FFF2-40B4-BE49-F238E27FC236}">
                    <a16:creationId xmlns:a16="http://schemas.microsoft.com/office/drawing/2014/main" id="{FBA35985-3A5C-E60D-52AC-D939BB44A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3 w 48"/>
                  <a:gd name="T3" fmla="*/ 21 h 21"/>
                  <a:gd name="T4" fmla="*/ 36 w 48"/>
                  <a:gd name="T5" fmla="*/ 20 h 21"/>
                  <a:gd name="T6" fmla="*/ 28 w 48"/>
                  <a:gd name="T7" fmla="*/ 18 h 21"/>
                  <a:gd name="T8" fmla="*/ 20 w 48"/>
                  <a:gd name="T9" fmla="*/ 16 h 21"/>
                  <a:gd name="T10" fmla="*/ 14 w 48"/>
                  <a:gd name="T11" fmla="*/ 12 h 21"/>
                  <a:gd name="T12" fmla="*/ 7 w 48"/>
                  <a:gd name="T13" fmla="*/ 9 h 21"/>
                  <a:gd name="T14" fmla="*/ 2 w 48"/>
                  <a:gd name="T15" fmla="*/ 5 h 21"/>
                  <a:gd name="T16" fmla="*/ 0 w 48"/>
                  <a:gd name="T17" fmla="*/ 2 h 21"/>
                  <a:gd name="T18" fmla="*/ 1 w 48"/>
                  <a:gd name="T19" fmla="*/ 0 h 21"/>
                  <a:gd name="T20" fmla="*/ 6 w 48"/>
                  <a:gd name="T21" fmla="*/ 0 h 21"/>
                  <a:gd name="T22" fmla="*/ 14 w 48"/>
                  <a:gd name="T23" fmla="*/ 2 h 21"/>
                  <a:gd name="T24" fmla="*/ 22 w 48"/>
                  <a:gd name="T25" fmla="*/ 6 h 21"/>
                  <a:gd name="T26" fmla="*/ 30 w 48"/>
                  <a:gd name="T27" fmla="*/ 11 h 21"/>
                  <a:gd name="T28" fmla="*/ 37 w 48"/>
                  <a:gd name="T29" fmla="*/ 16 h 21"/>
                  <a:gd name="T30" fmla="*/ 44 w 48"/>
                  <a:gd name="T31" fmla="*/ 19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2" name="Freeform 221">
                <a:extLst>
                  <a:ext uri="{FF2B5EF4-FFF2-40B4-BE49-F238E27FC236}">
                    <a16:creationId xmlns:a16="http://schemas.microsoft.com/office/drawing/2014/main" id="{9B31E145-E43A-BE12-8ADF-2DF799AA8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>
                  <a:gd name="T0" fmla="*/ 47 w 47"/>
                  <a:gd name="T1" fmla="*/ 4 h 11"/>
                  <a:gd name="T2" fmla="*/ 45 w 47"/>
                  <a:gd name="T3" fmla="*/ 6 h 11"/>
                  <a:gd name="T4" fmla="*/ 41 w 47"/>
                  <a:gd name="T5" fmla="*/ 9 h 11"/>
                  <a:gd name="T6" fmla="*/ 33 w 47"/>
                  <a:gd name="T7" fmla="*/ 10 h 11"/>
                  <a:gd name="T8" fmla="*/ 25 w 47"/>
                  <a:gd name="T9" fmla="*/ 11 h 11"/>
                  <a:gd name="T10" fmla="*/ 17 w 47"/>
                  <a:gd name="T11" fmla="*/ 11 h 11"/>
                  <a:gd name="T12" fmla="*/ 9 w 47"/>
                  <a:gd name="T13" fmla="*/ 10 h 11"/>
                  <a:gd name="T14" fmla="*/ 3 w 47"/>
                  <a:gd name="T15" fmla="*/ 8 h 11"/>
                  <a:gd name="T16" fmla="*/ 0 w 47"/>
                  <a:gd name="T17" fmla="*/ 4 h 11"/>
                  <a:gd name="T18" fmla="*/ 0 w 47"/>
                  <a:gd name="T19" fmla="*/ 1 h 11"/>
                  <a:gd name="T20" fmla="*/ 3 w 47"/>
                  <a:gd name="T21" fmla="*/ 0 h 11"/>
                  <a:gd name="T22" fmla="*/ 10 w 47"/>
                  <a:gd name="T23" fmla="*/ 0 h 11"/>
                  <a:gd name="T24" fmla="*/ 17 w 47"/>
                  <a:gd name="T25" fmla="*/ 1 h 11"/>
                  <a:gd name="T26" fmla="*/ 26 w 47"/>
                  <a:gd name="T27" fmla="*/ 2 h 11"/>
                  <a:gd name="T28" fmla="*/ 34 w 47"/>
                  <a:gd name="T29" fmla="*/ 3 h 11"/>
                  <a:gd name="T30" fmla="*/ 42 w 47"/>
                  <a:gd name="T31" fmla="*/ 4 h 11"/>
                  <a:gd name="T32" fmla="*/ 47 w 47"/>
                  <a:gd name="T33" fmla="*/ 4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3" name="Freeform 222">
                <a:extLst>
                  <a:ext uri="{FF2B5EF4-FFF2-40B4-BE49-F238E27FC236}">
                    <a16:creationId xmlns:a16="http://schemas.microsoft.com/office/drawing/2014/main" id="{BB716D6B-60B4-BE75-282F-7648ED70D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>
                  <a:gd name="T0" fmla="*/ 51 w 51"/>
                  <a:gd name="T1" fmla="*/ 0 h 8"/>
                  <a:gd name="T2" fmla="*/ 47 w 51"/>
                  <a:gd name="T3" fmla="*/ 2 h 8"/>
                  <a:gd name="T4" fmla="*/ 41 w 51"/>
                  <a:gd name="T5" fmla="*/ 3 h 8"/>
                  <a:gd name="T6" fmla="*/ 33 w 51"/>
                  <a:gd name="T7" fmla="*/ 6 h 8"/>
                  <a:gd name="T8" fmla="*/ 24 w 51"/>
                  <a:gd name="T9" fmla="*/ 7 h 8"/>
                  <a:gd name="T10" fmla="*/ 16 w 51"/>
                  <a:gd name="T11" fmla="*/ 8 h 8"/>
                  <a:gd name="T12" fmla="*/ 8 w 51"/>
                  <a:gd name="T13" fmla="*/ 8 h 8"/>
                  <a:gd name="T14" fmla="*/ 4 w 51"/>
                  <a:gd name="T15" fmla="*/ 7 h 8"/>
                  <a:gd name="T16" fmla="*/ 0 w 51"/>
                  <a:gd name="T17" fmla="*/ 5 h 8"/>
                  <a:gd name="T18" fmla="*/ 0 w 51"/>
                  <a:gd name="T19" fmla="*/ 2 h 8"/>
                  <a:gd name="T20" fmla="*/ 4 w 51"/>
                  <a:gd name="T21" fmla="*/ 0 h 8"/>
                  <a:gd name="T22" fmla="*/ 9 w 51"/>
                  <a:gd name="T23" fmla="*/ 0 h 8"/>
                  <a:gd name="T24" fmla="*/ 17 w 51"/>
                  <a:gd name="T25" fmla="*/ 0 h 8"/>
                  <a:gd name="T26" fmla="*/ 26 w 51"/>
                  <a:gd name="T27" fmla="*/ 0 h 8"/>
                  <a:gd name="T28" fmla="*/ 35 w 51"/>
                  <a:gd name="T29" fmla="*/ 1 h 8"/>
                  <a:gd name="T30" fmla="*/ 43 w 51"/>
                  <a:gd name="T31" fmla="*/ 1 h 8"/>
                  <a:gd name="T32" fmla="*/ 51 w 51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4" name="Freeform 223">
                <a:extLst>
                  <a:ext uri="{FF2B5EF4-FFF2-40B4-BE49-F238E27FC236}">
                    <a16:creationId xmlns:a16="http://schemas.microsoft.com/office/drawing/2014/main" id="{9FE09FB0-BBAE-22EE-6684-30BFF3750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>
                  <a:gd name="T0" fmla="*/ 51 w 51"/>
                  <a:gd name="T1" fmla="*/ 0 h 11"/>
                  <a:gd name="T2" fmla="*/ 47 w 51"/>
                  <a:gd name="T3" fmla="*/ 1 h 11"/>
                  <a:gd name="T4" fmla="*/ 40 w 51"/>
                  <a:gd name="T5" fmla="*/ 3 h 11"/>
                  <a:gd name="T6" fmla="*/ 31 w 51"/>
                  <a:gd name="T7" fmla="*/ 7 h 11"/>
                  <a:gd name="T8" fmla="*/ 23 w 51"/>
                  <a:gd name="T9" fmla="*/ 9 h 11"/>
                  <a:gd name="T10" fmla="*/ 14 w 51"/>
                  <a:gd name="T11" fmla="*/ 10 h 11"/>
                  <a:gd name="T12" fmla="*/ 7 w 51"/>
                  <a:gd name="T13" fmla="*/ 11 h 11"/>
                  <a:gd name="T14" fmla="*/ 2 w 51"/>
                  <a:gd name="T15" fmla="*/ 10 h 11"/>
                  <a:gd name="T16" fmla="*/ 0 w 51"/>
                  <a:gd name="T17" fmla="*/ 8 h 11"/>
                  <a:gd name="T18" fmla="*/ 1 w 51"/>
                  <a:gd name="T19" fmla="*/ 5 h 11"/>
                  <a:gd name="T20" fmla="*/ 6 w 51"/>
                  <a:gd name="T21" fmla="*/ 3 h 11"/>
                  <a:gd name="T22" fmla="*/ 13 w 51"/>
                  <a:gd name="T23" fmla="*/ 2 h 11"/>
                  <a:gd name="T24" fmla="*/ 21 w 51"/>
                  <a:gd name="T25" fmla="*/ 1 h 11"/>
                  <a:gd name="T26" fmla="*/ 29 w 51"/>
                  <a:gd name="T27" fmla="*/ 1 h 11"/>
                  <a:gd name="T28" fmla="*/ 36 w 51"/>
                  <a:gd name="T29" fmla="*/ 1 h 11"/>
                  <a:gd name="T30" fmla="*/ 44 w 51"/>
                  <a:gd name="T31" fmla="*/ 1 h 11"/>
                  <a:gd name="T32" fmla="*/ 5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5" name="Freeform 224">
                <a:extLst>
                  <a:ext uri="{FF2B5EF4-FFF2-40B4-BE49-F238E27FC236}">
                    <a16:creationId xmlns:a16="http://schemas.microsoft.com/office/drawing/2014/main" id="{9EBF7192-E6E3-4B02-832E-F94AE18B0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>
                  <a:gd name="T0" fmla="*/ 57 w 57"/>
                  <a:gd name="T1" fmla="*/ 0 h 14"/>
                  <a:gd name="T2" fmla="*/ 50 w 57"/>
                  <a:gd name="T3" fmla="*/ 4 h 14"/>
                  <a:gd name="T4" fmla="*/ 42 w 57"/>
                  <a:gd name="T5" fmla="*/ 7 h 14"/>
                  <a:gd name="T6" fmla="*/ 33 w 57"/>
                  <a:gd name="T7" fmla="*/ 9 h 14"/>
                  <a:gd name="T8" fmla="*/ 24 w 57"/>
                  <a:gd name="T9" fmla="*/ 13 h 14"/>
                  <a:gd name="T10" fmla="*/ 15 w 57"/>
                  <a:gd name="T11" fmla="*/ 14 h 14"/>
                  <a:gd name="T12" fmla="*/ 7 w 57"/>
                  <a:gd name="T13" fmla="*/ 14 h 14"/>
                  <a:gd name="T14" fmla="*/ 2 w 57"/>
                  <a:gd name="T15" fmla="*/ 12 h 14"/>
                  <a:gd name="T16" fmla="*/ 0 w 57"/>
                  <a:gd name="T17" fmla="*/ 8 h 14"/>
                  <a:gd name="T18" fmla="*/ 1 w 57"/>
                  <a:gd name="T19" fmla="*/ 5 h 14"/>
                  <a:gd name="T20" fmla="*/ 7 w 57"/>
                  <a:gd name="T21" fmla="*/ 2 h 14"/>
                  <a:gd name="T22" fmla="*/ 15 w 57"/>
                  <a:gd name="T23" fmla="*/ 1 h 14"/>
                  <a:gd name="T24" fmla="*/ 24 w 57"/>
                  <a:gd name="T25" fmla="*/ 0 h 14"/>
                  <a:gd name="T26" fmla="*/ 34 w 57"/>
                  <a:gd name="T27" fmla="*/ 1 h 14"/>
                  <a:gd name="T28" fmla="*/ 43 w 57"/>
                  <a:gd name="T29" fmla="*/ 1 h 14"/>
                  <a:gd name="T30" fmla="*/ 51 w 57"/>
                  <a:gd name="T31" fmla="*/ 1 h 14"/>
                  <a:gd name="T32" fmla="*/ 57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6" name="Freeform 225">
                <a:extLst>
                  <a:ext uri="{FF2B5EF4-FFF2-40B4-BE49-F238E27FC236}">
                    <a16:creationId xmlns:a16="http://schemas.microsoft.com/office/drawing/2014/main" id="{E5EBCAE1-D495-C26C-F640-07B739490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>
                  <a:gd name="T0" fmla="*/ 62 w 62"/>
                  <a:gd name="T1" fmla="*/ 0 h 19"/>
                  <a:gd name="T2" fmla="*/ 57 w 62"/>
                  <a:gd name="T3" fmla="*/ 2 h 19"/>
                  <a:gd name="T4" fmla="*/ 48 w 62"/>
                  <a:gd name="T5" fmla="*/ 6 h 19"/>
                  <a:gd name="T6" fmla="*/ 36 w 62"/>
                  <a:gd name="T7" fmla="*/ 11 h 19"/>
                  <a:gd name="T8" fmla="*/ 26 w 62"/>
                  <a:gd name="T9" fmla="*/ 14 h 19"/>
                  <a:gd name="T10" fmla="*/ 15 w 62"/>
                  <a:gd name="T11" fmla="*/ 18 h 19"/>
                  <a:gd name="T12" fmla="*/ 7 w 62"/>
                  <a:gd name="T13" fmla="*/ 19 h 19"/>
                  <a:gd name="T14" fmla="*/ 1 w 62"/>
                  <a:gd name="T15" fmla="*/ 19 h 19"/>
                  <a:gd name="T16" fmla="*/ 0 w 62"/>
                  <a:gd name="T17" fmla="*/ 15 h 19"/>
                  <a:gd name="T18" fmla="*/ 3 w 62"/>
                  <a:gd name="T19" fmla="*/ 11 h 19"/>
                  <a:gd name="T20" fmla="*/ 9 w 62"/>
                  <a:gd name="T21" fmla="*/ 9 h 19"/>
                  <a:gd name="T22" fmla="*/ 18 w 62"/>
                  <a:gd name="T23" fmla="*/ 6 h 19"/>
                  <a:gd name="T24" fmla="*/ 29 w 62"/>
                  <a:gd name="T25" fmla="*/ 4 h 19"/>
                  <a:gd name="T26" fmla="*/ 40 w 62"/>
                  <a:gd name="T27" fmla="*/ 3 h 19"/>
                  <a:gd name="T28" fmla="*/ 50 w 62"/>
                  <a:gd name="T29" fmla="*/ 2 h 19"/>
                  <a:gd name="T30" fmla="*/ 58 w 62"/>
                  <a:gd name="T31" fmla="*/ 1 h 19"/>
                  <a:gd name="T32" fmla="*/ 62 w 62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9"/>
                  <a:gd name="T53" fmla="*/ 62 w 6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  <p:sp>
            <p:nvSpPr>
              <p:cNvPr id="2397" name="Freeform 226">
                <a:extLst>
                  <a:ext uri="{FF2B5EF4-FFF2-40B4-BE49-F238E27FC236}">
                    <a16:creationId xmlns:a16="http://schemas.microsoft.com/office/drawing/2014/main" id="{FF164CEF-1547-23CA-E52A-3A4107E89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>
                  <a:gd name="T0" fmla="*/ 67 w 67"/>
                  <a:gd name="T1" fmla="*/ 0 h 27"/>
                  <a:gd name="T2" fmla="*/ 61 w 67"/>
                  <a:gd name="T3" fmla="*/ 6 h 27"/>
                  <a:gd name="T4" fmla="*/ 52 w 67"/>
                  <a:gd name="T5" fmla="*/ 13 h 27"/>
                  <a:gd name="T6" fmla="*/ 41 w 67"/>
                  <a:gd name="T7" fmla="*/ 17 h 27"/>
                  <a:gd name="T8" fmla="*/ 30 w 67"/>
                  <a:gd name="T9" fmla="*/ 22 h 27"/>
                  <a:gd name="T10" fmla="*/ 18 w 67"/>
                  <a:gd name="T11" fmla="*/ 25 h 27"/>
                  <a:gd name="T12" fmla="*/ 9 w 67"/>
                  <a:gd name="T13" fmla="*/ 27 h 27"/>
                  <a:gd name="T14" fmla="*/ 3 w 67"/>
                  <a:gd name="T15" fmla="*/ 25 h 27"/>
                  <a:gd name="T16" fmla="*/ 0 w 67"/>
                  <a:gd name="T17" fmla="*/ 22 h 27"/>
                  <a:gd name="T18" fmla="*/ 1 w 67"/>
                  <a:gd name="T19" fmla="*/ 17 h 27"/>
                  <a:gd name="T20" fmla="*/ 8 w 67"/>
                  <a:gd name="T21" fmla="*/ 13 h 27"/>
                  <a:gd name="T22" fmla="*/ 16 w 67"/>
                  <a:gd name="T23" fmla="*/ 10 h 27"/>
                  <a:gd name="T24" fmla="*/ 27 w 67"/>
                  <a:gd name="T25" fmla="*/ 7 h 27"/>
                  <a:gd name="T26" fmla="*/ 39 w 67"/>
                  <a:gd name="T27" fmla="*/ 5 h 27"/>
                  <a:gd name="T28" fmla="*/ 50 w 67"/>
                  <a:gd name="T29" fmla="*/ 3 h 27"/>
                  <a:gd name="T30" fmla="*/ 60 w 67"/>
                  <a:gd name="T31" fmla="*/ 2 h 27"/>
                  <a:gd name="T32" fmla="*/ 67 w 67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27"/>
                  <a:gd name="T53" fmla="*/ 67 w 67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1348"/>
              </a:p>
            </p:txBody>
          </p:sp>
        </p:grpSp>
        <p:sp>
          <p:nvSpPr>
            <p:cNvPr id="2078" name="Freeform 228">
              <a:extLst>
                <a:ext uri="{FF2B5EF4-FFF2-40B4-BE49-F238E27FC236}">
                  <a16:creationId xmlns:a16="http://schemas.microsoft.com/office/drawing/2014/main" id="{00344A31-6C2C-4183-9511-571175093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>
                <a:gd name="T0" fmla="*/ 63 w 63"/>
                <a:gd name="T1" fmla="*/ 0 h 41"/>
                <a:gd name="T2" fmla="*/ 58 w 63"/>
                <a:gd name="T3" fmla="*/ 6 h 41"/>
                <a:gd name="T4" fmla="*/ 50 w 63"/>
                <a:gd name="T5" fmla="*/ 13 h 41"/>
                <a:gd name="T6" fmla="*/ 39 w 63"/>
                <a:gd name="T7" fmla="*/ 21 h 41"/>
                <a:gd name="T8" fmla="*/ 29 w 63"/>
                <a:gd name="T9" fmla="*/ 29 h 41"/>
                <a:gd name="T10" fmla="*/ 19 w 63"/>
                <a:gd name="T11" fmla="*/ 35 h 41"/>
                <a:gd name="T12" fmla="*/ 10 w 63"/>
                <a:gd name="T13" fmla="*/ 39 h 41"/>
                <a:gd name="T14" fmla="*/ 3 w 63"/>
                <a:gd name="T15" fmla="*/ 41 h 41"/>
                <a:gd name="T16" fmla="*/ 0 w 63"/>
                <a:gd name="T17" fmla="*/ 39 h 41"/>
                <a:gd name="T18" fmla="*/ 1 w 63"/>
                <a:gd name="T19" fmla="*/ 35 h 41"/>
                <a:gd name="T20" fmla="*/ 5 w 63"/>
                <a:gd name="T21" fmla="*/ 29 h 41"/>
                <a:gd name="T22" fmla="*/ 12 w 63"/>
                <a:gd name="T23" fmla="*/ 23 h 41"/>
                <a:gd name="T24" fmla="*/ 22 w 63"/>
                <a:gd name="T25" fmla="*/ 17 h 41"/>
                <a:gd name="T26" fmla="*/ 33 w 63"/>
                <a:gd name="T27" fmla="*/ 11 h 41"/>
                <a:gd name="T28" fmla="*/ 44 w 63"/>
                <a:gd name="T29" fmla="*/ 5 h 41"/>
                <a:gd name="T30" fmla="*/ 54 w 63"/>
                <a:gd name="T31" fmla="*/ 2 h 41"/>
                <a:gd name="T32" fmla="*/ 63 w 63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1"/>
                <a:gd name="T53" fmla="*/ 63 w 63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79" name="Freeform 229">
              <a:extLst>
                <a:ext uri="{FF2B5EF4-FFF2-40B4-BE49-F238E27FC236}">
                  <a16:creationId xmlns:a16="http://schemas.microsoft.com/office/drawing/2014/main" id="{868DC16F-0412-4A8D-2F8B-0FB0A5C44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>
                <a:gd name="T0" fmla="*/ 53 w 53"/>
                <a:gd name="T1" fmla="*/ 0 h 54"/>
                <a:gd name="T2" fmla="*/ 50 w 53"/>
                <a:gd name="T3" fmla="*/ 7 h 54"/>
                <a:gd name="T4" fmla="*/ 43 w 53"/>
                <a:gd name="T5" fmla="*/ 15 h 54"/>
                <a:gd name="T6" fmla="*/ 35 w 53"/>
                <a:gd name="T7" fmla="*/ 25 h 54"/>
                <a:gd name="T8" fmla="*/ 27 w 53"/>
                <a:gd name="T9" fmla="*/ 34 h 54"/>
                <a:gd name="T10" fmla="*/ 18 w 53"/>
                <a:gd name="T11" fmla="*/ 43 h 54"/>
                <a:gd name="T12" fmla="*/ 10 w 53"/>
                <a:gd name="T13" fmla="*/ 50 h 54"/>
                <a:gd name="T14" fmla="*/ 3 w 53"/>
                <a:gd name="T15" fmla="*/ 54 h 54"/>
                <a:gd name="T16" fmla="*/ 0 w 53"/>
                <a:gd name="T17" fmla="*/ 52 h 54"/>
                <a:gd name="T18" fmla="*/ 0 w 53"/>
                <a:gd name="T19" fmla="*/ 47 h 54"/>
                <a:gd name="T20" fmla="*/ 5 w 53"/>
                <a:gd name="T21" fmla="*/ 40 h 54"/>
                <a:gd name="T22" fmla="*/ 11 w 53"/>
                <a:gd name="T23" fmla="*/ 31 h 54"/>
                <a:gd name="T24" fmla="*/ 20 w 53"/>
                <a:gd name="T25" fmla="*/ 23 h 54"/>
                <a:gd name="T26" fmla="*/ 31 w 53"/>
                <a:gd name="T27" fmla="*/ 14 h 54"/>
                <a:gd name="T28" fmla="*/ 40 w 53"/>
                <a:gd name="T29" fmla="*/ 7 h 54"/>
                <a:gd name="T30" fmla="*/ 48 w 53"/>
                <a:gd name="T31" fmla="*/ 3 h 54"/>
                <a:gd name="T32" fmla="*/ 53 w 5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4"/>
                <a:gd name="T53" fmla="*/ 53 w 5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0" name="Freeform 230">
              <a:extLst>
                <a:ext uri="{FF2B5EF4-FFF2-40B4-BE49-F238E27FC236}">
                  <a16:creationId xmlns:a16="http://schemas.microsoft.com/office/drawing/2014/main" id="{26ECF9CB-849A-DBEB-CDA2-1910F3F5D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>
                <a:gd name="T0" fmla="*/ 0 w 49"/>
                <a:gd name="T1" fmla="*/ 45 h 48"/>
                <a:gd name="T2" fmla="*/ 1 w 49"/>
                <a:gd name="T3" fmla="*/ 42 h 48"/>
                <a:gd name="T4" fmla="*/ 5 w 49"/>
                <a:gd name="T5" fmla="*/ 37 h 48"/>
                <a:gd name="T6" fmla="*/ 12 w 49"/>
                <a:gd name="T7" fmla="*/ 33 h 48"/>
                <a:gd name="T8" fmla="*/ 20 w 49"/>
                <a:gd name="T9" fmla="*/ 26 h 48"/>
                <a:gd name="T10" fmla="*/ 29 w 49"/>
                <a:gd name="T11" fmla="*/ 19 h 48"/>
                <a:gd name="T12" fmla="*/ 37 w 49"/>
                <a:gd name="T13" fmla="*/ 12 h 48"/>
                <a:gd name="T14" fmla="*/ 44 w 49"/>
                <a:gd name="T15" fmla="*/ 6 h 48"/>
                <a:gd name="T16" fmla="*/ 49 w 49"/>
                <a:gd name="T17" fmla="*/ 0 h 48"/>
                <a:gd name="T18" fmla="*/ 46 w 49"/>
                <a:gd name="T19" fmla="*/ 8 h 48"/>
                <a:gd name="T20" fmla="*/ 41 w 49"/>
                <a:gd name="T21" fmla="*/ 17 h 48"/>
                <a:gd name="T22" fmla="*/ 34 w 49"/>
                <a:gd name="T23" fmla="*/ 26 h 48"/>
                <a:gd name="T24" fmla="*/ 26 w 49"/>
                <a:gd name="T25" fmla="*/ 35 h 48"/>
                <a:gd name="T26" fmla="*/ 18 w 49"/>
                <a:gd name="T27" fmla="*/ 42 h 48"/>
                <a:gd name="T28" fmla="*/ 11 w 49"/>
                <a:gd name="T29" fmla="*/ 46 h 48"/>
                <a:gd name="T30" fmla="*/ 4 w 49"/>
                <a:gd name="T31" fmla="*/ 48 h 48"/>
                <a:gd name="T32" fmla="*/ 0 w 49"/>
                <a:gd name="T33" fmla="*/ 45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8"/>
                <a:gd name="T53" fmla="*/ 49 w 49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1" name="Freeform 231">
              <a:extLst>
                <a:ext uri="{FF2B5EF4-FFF2-40B4-BE49-F238E27FC236}">
                  <a16:creationId xmlns:a16="http://schemas.microsoft.com/office/drawing/2014/main" id="{779EA8C6-4D14-377E-3115-9EFC4A8AD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>
                <a:gd name="T0" fmla="*/ 52 w 58"/>
                <a:gd name="T1" fmla="*/ 0 h 232"/>
                <a:gd name="T2" fmla="*/ 53 w 58"/>
                <a:gd name="T3" fmla="*/ 0 h 232"/>
                <a:gd name="T4" fmla="*/ 55 w 58"/>
                <a:gd name="T5" fmla="*/ 1 h 232"/>
                <a:gd name="T6" fmla="*/ 56 w 58"/>
                <a:gd name="T7" fmla="*/ 3 h 232"/>
                <a:gd name="T8" fmla="*/ 58 w 58"/>
                <a:gd name="T9" fmla="*/ 5 h 232"/>
                <a:gd name="T10" fmla="*/ 35 w 58"/>
                <a:gd name="T11" fmla="*/ 34 h 232"/>
                <a:gd name="T12" fmla="*/ 20 w 58"/>
                <a:gd name="T13" fmla="*/ 64 h 232"/>
                <a:gd name="T14" fmla="*/ 12 w 58"/>
                <a:gd name="T15" fmla="*/ 96 h 232"/>
                <a:gd name="T16" fmla="*/ 11 w 58"/>
                <a:gd name="T17" fmla="*/ 127 h 232"/>
                <a:gd name="T18" fmla="*/ 12 w 58"/>
                <a:gd name="T19" fmla="*/ 157 h 232"/>
                <a:gd name="T20" fmla="*/ 17 w 58"/>
                <a:gd name="T21" fmla="*/ 184 h 232"/>
                <a:gd name="T22" fmla="*/ 22 w 58"/>
                <a:gd name="T23" fmla="*/ 211 h 232"/>
                <a:gd name="T24" fmla="*/ 28 w 58"/>
                <a:gd name="T25" fmla="*/ 232 h 232"/>
                <a:gd name="T26" fmla="*/ 16 w 58"/>
                <a:gd name="T27" fmla="*/ 217 h 232"/>
                <a:gd name="T28" fmla="*/ 7 w 58"/>
                <a:gd name="T29" fmla="*/ 192 h 232"/>
                <a:gd name="T30" fmla="*/ 1 w 58"/>
                <a:gd name="T31" fmla="*/ 161 h 232"/>
                <a:gd name="T32" fmla="*/ 0 w 58"/>
                <a:gd name="T33" fmla="*/ 124 h 232"/>
                <a:gd name="T34" fmla="*/ 4 w 58"/>
                <a:gd name="T35" fmla="*/ 87 h 232"/>
                <a:gd name="T36" fmla="*/ 13 w 58"/>
                <a:gd name="T37" fmla="*/ 51 h 232"/>
                <a:gd name="T38" fmla="*/ 29 w 58"/>
                <a:gd name="T39" fmla="*/ 21 h 232"/>
                <a:gd name="T40" fmla="*/ 52 w 58"/>
                <a:gd name="T41" fmla="*/ 0 h 2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232"/>
                <a:gd name="T65" fmla="*/ 58 w 58"/>
                <a:gd name="T66" fmla="*/ 232 h 2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2" name="Freeform 232">
              <a:extLst>
                <a:ext uri="{FF2B5EF4-FFF2-40B4-BE49-F238E27FC236}">
                  <a16:creationId xmlns:a16="http://schemas.microsoft.com/office/drawing/2014/main" id="{E9D2EB9A-52BB-F7D5-784C-C8BE2A705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>
                <a:gd name="T0" fmla="*/ 0 w 50"/>
                <a:gd name="T1" fmla="*/ 0 h 29"/>
                <a:gd name="T2" fmla="*/ 6 w 50"/>
                <a:gd name="T3" fmla="*/ 6 h 29"/>
                <a:gd name="T4" fmla="*/ 13 w 50"/>
                <a:gd name="T5" fmla="*/ 12 h 29"/>
                <a:gd name="T6" fmla="*/ 21 w 50"/>
                <a:gd name="T7" fmla="*/ 17 h 29"/>
                <a:gd name="T8" fmla="*/ 29 w 50"/>
                <a:gd name="T9" fmla="*/ 22 h 29"/>
                <a:gd name="T10" fmla="*/ 37 w 50"/>
                <a:gd name="T11" fmla="*/ 25 h 29"/>
                <a:gd name="T12" fmla="*/ 43 w 50"/>
                <a:gd name="T13" fmla="*/ 29 h 29"/>
                <a:gd name="T14" fmla="*/ 48 w 50"/>
                <a:gd name="T15" fmla="*/ 29 h 29"/>
                <a:gd name="T16" fmla="*/ 50 w 50"/>
                <a:gd name="T17" fmla="*/ 27 h 29"/>
                <a:gd name="T18" fmla="*/ 50 w 50"/>
                <a:gd name="T19" fmla="*/ 25 h 29"/>
                <a:gd name="T20" fmla="*/ 46 w 50"/>
                <a:gd name="T21" fmla="*/ 23 h 29"/>
                <a:gd name="T22" fmla="*/ 40 w 50"/>
                <a:gd name="T23" fmla="*/ 20 h 29"/>
                <a:gd name="T24" fmla="*/ 32 w 50"/>
                <a:gd name="T25" fmla="*/ 16 h 29"/>
                <a:gd name="T26" fmla="*/ 24 w 50"/>
                <a:gd name="T27" fmla="*/ 13 h 29"/>
                <a:gd name="T28" fmla="*/ 15 w 50"/>
                <a:gd name="T29" fmla="*/ 9 h 29"/>
                <a:gd name="T30" fmla="*/ 7 w 50"/>
                <a:gd name="T31" fmla="*/ 5 h 29"/>
                <a:gd name="T32" fmla="*/ 0 w 50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29"/>
                <a:gd name="T53" fmla="*/ 50 w 50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3" name="Freeform 233">
              <a:extLst>
                <a:ext uri="{FF2B5EF4-FFF2-40B4-BE49-F238E27FC236}">
                  <a16:creationId xmlns:a16="http://schemas.microsoft.com/office/drawing/2014/main" id="{4D7D6FD5-FC36-BA34-2C80-7F3956920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>
                <a:gd name="T0" fmla="*/ 56 w 56"/>
                <a:gd name="T1" fmla="*/ 33 h 34"/>
                <a:gd name="T2" fmla="*/ 54 w 56"/>
                <a:gd name="T3" fmla="*/ 34 h 34"/>
                <a:gd name="T4" fmla="*/ 48 w 56"/>
                <a:gd name="T5" fmla="*/ 33 h 34"/>
                <a:gd name="T6" fmla="*/ 42 w 56"/>
                <a:gd name="T7" fmla="*/ 31 h 34"/>
                <a:gd name="T8" fmla="*/ 33 w 56"/>
                <a:gd name="T9" fmla="*/ 26 h 34"/>
                <a:gd name="T10" fmla="*/ 24 w 56"/>
                <a:gd name="T11" fmla="*/ 21 h 34"/>
                <a:gd name="T12" fmla="*/ 14 w 56"/>
                <a:gd name="T13" fmla="*/ 16 h 34"/>
                <a:gd name="T14" fmla="*/ 7 w 56"/>
                <a:gd name="T15" fmla="*/ 8 h 34"/>
                <a:gd name="T16" fmla="*/ 0 w 56"/>
                <a:gd name="T17" fmla="*/ 0 h 34"/>
                <a:gd name="T18" fmla="*/ 7 w 56"/>
                <a:gd name="T19" fmla="*/ 3 h 34"/>
                <a:gd name="T20" fmla="*/ 16 w 56"/>
                <a:gd name="T21" fmla="*/ 8 h 34"/>
                <a:gd name="T22" fmla="*/ 25 w 56"/>
                <a:gd name="T23" fmla="*/ 12 h 34"/>
                <a:gd name="T24" fmla="*/ 35 w 56"/>
                <a:gd name="T25" fmla="*/ 18 h 34"/>
                <a:gd name="T26" fmla="*/ 43 w 56"/>
                <a:gd name="T27" fmla="*/ 23 h 34"/>
                <a:gd name="T28" fmla="*/ 51 w 56"/>
                <a:gd name="T29" fmla="*/ 26 h 34"/>
                <a:gd name="T30" fmla="*/ 55 w 56"/>
                <a:gd name="T31" fmla="*/ 31 h 34"/>
                <a:gd name="T32" fmla="*/ 56 w 56"/>
                <a:gd name="T33" fmla="*/ 33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4"/>
                <a:gd name="T53" fmla="*/ 56 w 5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4" name="Freeform 234">
              <a:extLst>
                <a:ext uri="{FF2B5EF4-FFF2-40B4-BE49-F238E27FC236}">
                  <a16:creationId xmlns:a16="http://schemas.microsoft.com/office/drawing/2014/main" id="{0EE0CC89-514B-969A-91AC-3D421E31F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>
                <a:gd name="T0" fmla="*/ 73 w 73"/>
                <a:gd name="T1" fmla="*/ 45 h 46"/>
                <a:gd name="T2" fmla="*/ 69 w 73"/>
                <a:gd name="T3" fmla="*/ 46 h 46"/>
                <a:gd name="T4" fmla="*/ 61 w 73"/>
                <a:gd name="T5" fmla="*/ 44 h 46"/>
                <a:gd name="T6" fmla="*/ 51 w 73"/>
                <a:gd name="T7" fmla="*/ 40 h 46"/>
                <a:gd name="T8" fmla="*/ 40 w 73"/>
                <a:gd name="T9" fmla="*/ 34 h 46"/>
                <a:gd name="T10" fmla="*/ 27 w 73"/>
                <a:gd name="T11" fmla="*/ 27 h 46"/>
                <a:gd name="T12" fmla="*/ 16 w 73"/>
                <a:gd name="T13" fmla="*/ 19 h 46"/>
                <a:gd name="T14" fmla="*/ 6 w 73"/>
                <a:gd name="T15" fmla="*/ 10 h 46"/>
                <a:gd name="T16" fmla="*/ 0 w 73"/>
                <a:gd name="T17" fmla="*/ 0 h 46"/>
                <a:gd name="T18" fmla="*/ 6 w 73"/>
                <a:gd name="T19" fmla="*/ 4 h 46"/>
                <a:gd name="T20" fmla="*/ 15 w 73"/>
                <a:gd name="T21" fmla="*/ 10 h 46"/>
                <a:gd name="T22" fmla="*/ 27 w 73"/>
                <a:gd name="T23" fmla="*/ 16 h 46"/>
                <a:gd name="T24" fmla="*/ 41 w 73"/>
                <a:gd name="T25" fmla="*/ 23 h 46"/>
                <a:gd name="T26" fmla="*/ 53 w 73"/>
                <a:gd name="T27" fmla="*/ 30 h 46"/>
                <a:gd name="T28" fmla="*/ 64 w 73"/>
                <a:gd name="T29" fmla="*/ 36 h 46"/>
                <a:gd name="T30" fmla="*/ 70 w 73"/>
                <a:gd name="T31" fmla="*/ 41 h 46"/>
                <a:gd name="T32" fmla="*/ 73 w 73"/>
                <a:gd name="T33" fmla="*/ 45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46"/>
                <a:gd name="T53" fmla="*/ 73 w 73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5" name="Freeform 235">
              <a:extLst>
                <a:ext uri="{FF2B5EF4-FFF2-40B4-BE49-F238E27FC236}">
                  <a16:creationId xmlns:a16="http://schemas.microsoft.com/office/drawing/2014/main" id="{7BBFC662-12D5-B17F-E503-B7684E4EF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4 w 79"/>
                <a:gd name="T3" fmla="*/ 50 h 50"/>
                <a:gd name="T4" fmla="*/ 65 w 79"/>
                <a:gd name="T5" fmla="*/ 48 h 50"/>
                <a:gd name="T6" fmla="*/ 54 w 79"/>
                <a:gd name="T7" fmla="*/ 42 h 50"/>
                <a:gd name="T8" fmla="*/ 40 w 79"/>
                <a:gd name="T9" fmla="*/ 36 h 50"/>
                <a:gd name="T10" fmla="*/ 27 w 79"/>
                <a:gd name="T11" fmla="*/ 28 h 50"/>
                <a:gd name="T12" fmla="*/ 15 w 79"/>
                <a:gd name="T13" fmla="*/ 19 h 50"/>
                <a:gd name="T14" fmla="*/ 5 w 79"/>
                <a:gd name="T15" fmla="*/ 9 h 50"/>
                <a:gd name="T16" fmla="*/ 0 w 79"/>
                <a:gd name="T17" fmla="*/ 0 h 50"/>
                <a:gd name="T18" fmla="*/ 5 w 79"/>
                <a:gd name="T19" fmla="*/ 4 h 50"/>
                <a:gd name="T20" fmla="*/ 17 w 79"/>
                <a:gd name="T21" fmla="*/ 9 h 50"/>
                <a:gd name="T22" fmla="*/ 29 w 79"/>
                <a:gd name="T23" fmla="*/ 16 h 50"/>
                <a:gd name="T24" fmla="*/ 44 w 79"/>
                <a:gd name="T25" fmla="*/ 24 h 50"/>
                <a:gd name="T26" fmla="*/ 57 w 79"/>
                <a:gd name="T27" fmla="*/ 33 h 50"/>
                <a:gd name="T28" fmla="*/ 69 w 79"/>
                <a:gd name="T29" fmla="*/ 40 h 50"/>
                <a:gd name="T30" fmla="*/ 77 w 79"/>
                <a:gd name="T31" fmla="*/ 46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6" name="Freeform 236">
              <a:extLst>
                <a:ext uri="{FF2B5EF4-FFF2-40B4-BE49-F238E27FC236}">
                  <a16:creationId xmlns:a16="http://schemas.microsoft.com/office/drawing/2014/main" id="{40E29322-ED95-C123-2359-76967C916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>
                <a:gd name="T0" fmla="*/ 63 w 63"/>
                <a:gd name="T1" fmla="*/ 53 h 53"/>
                <a:gd name="T2" fmla="*/ 60 w 63"/>
                <a:gd name="T3" fmla="*/ 53 h 53"/>
                <a:gd name="T4" fmla="*/ 53 w 63"/>
                <a:gd name="T5" fmla="*/ 50 h 53"/>
                <a:gd name="T6" fmla="*/ 43 w 63"/>
                <a:gd name="T7" fmla="*/ 43 h 53"/>
                <a:gd name="T8" fmla="*/ 31 w 63"/>
                <a:gd name="T9" fmla="*/ 35 h 53"/>
                <a:gd name="T10" fmla="*/ 20 w 63"/>
                <a:gd name="T11" fmla="*/ 25 h 53"/>
                <a:gd name="T12" fmla="*/ 10 w 63"/>
                <a:gd name="T13" fmla="*/ 16 h 53"/>
                <a:gd name="T14" fmla="*/ 3 w 63"/>
                <a:gd name="T15" fmla="*/ 7 h 53"/>
                <a:gd name="T16" fmla="*/ 0 w 63"/>
                <a:gd name="T17" fmla="*/ 0 h 53"/>
                <a:gd name="T18" fmla="*/ 5 w 63"/>
                <a:gd name="T19" fmla="*/ 5 h 53"/>
                <a:gd name="T20" fmla="*/ 14 w 63"/>
                <a:gd name="T21" fmla="*/ 11 h 53"/>
                <a:gd name="T22" fmla="*/ 26 w 63"/>
                <a:gd name="T23" fmla="*/ 19 h 53"/>
                <a:gd name="T24" fmla="*/ 38 w 63"/>
                <a:gd name="T25" fmla="*/ 27 h 53"/>
                <a:gd name="T26" fmla="*/ 48 w 63"/>
                <a:gd name="T27" fmla="*/ 35 h 53"/>
                <a:gd name="T28" fmla="*/ 57 w 63"/>
                <a:gd name="T29" fmla="*/ 43 h 53"/>
                <a:gd name="T30" fmla="*/ 63 w 63"/>
                <a:gd name="T31" fmla="*/ 49 h 53"/>
                <a:gd name="T32" fmla="*/ 63 w 63"/>
                <a:gd name="T33" fmla="*/ 53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3"/>
                <a:gd name="T53" fmla="*/ 63 w 63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7" name="Freeform 237">
              <a:extLst>
                <a:ext uri="{FF2B5EF4-FFF2-40B4-BE49-F238E27FC236}">
                  <a16:creationId xmlns:a16="http://schemas.microsoft.com/office/drawing/2014/main" id="{C8B36DBB-CCFD-1174-D86E-FD7A8F9AF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>
                <a:gd name="T0" fmla="*/ 54 w 54"/>
                <a:gd name="T1" fmla="*/ 45 h 45"/>
                <a:gd name="T2" fmla="*/ 50 w 54"/>
                <a:gd name="T3" fmla="*/ 45 h 45"/>
                <a:gd name="T4" fmla="*/ 45 w 54"/>
                <a:gd name="T5" fmla="*/ 44 h 45"/>
                <a:gd name="T6" fmla="*/ 37 w 54"/>
                <a:gd name="T7" fmla="*/ 39 h 45"/>
                <a:gd name="T8" fmla="*/ 28 w 54"/>
                <a:gd name="T9" fmla="*/ 34 h 45"/>
                <a:gd name="T10" fmla="*/ 19 w 54"/>
                <a:gd name="T11" fmla="*/ 26 h 45"/>
                <a:gd name="T12" fmla="*/ 11 w 54"/>
                <a:gd name="T13" fmla="*/ 18 h 45"/>
                <a:gd name="T14" fmla="*/ 4 w 54"/>
                <a:gd name="T15" fmla="*/ 9 h 45"/>
                <a:gd name="T16" fmla="*/ 0 w 54"/>
                <a:gd name="T17" fmla="*/ 0 h 45"/>
                <a:gd name="T18" fmla="*/ 6 w 54"/>
                <a:gd name="T19" fmla="*/ 4 h 45"/>
                <a:gd name="T20" fmla="*/ 14 w 54"/>
                <a:gd name="T21" fmla="*/ 11 h 45"/>
                <a:gd name="T22" fmla="*/ 23 w 54"/>
                <a:gd name="T23" fmla="*/ 18 h 45"/>
                <a:gd name="T24" fmla="*/ 33 w 54"/>
                <a:gd name="T25" fmla="*/ 25 h 45"/>
                <a:gd name="T26" fmla="*/ 42 w 54"/>
                <a:gd name="T27" fmla="*/ 31 h 45"/>
                <a:gd name="T28" fmla="*/ 49 w 54"/>
                <a:gd name="T29" fmla="*/ 37 h 45"/>
                <a:gd name="T30" fmla="*/ 54 w 54"/>
                <a:gd name="T31" fmla="*/ 41 h 45"/>
                <a:gd name="T32" fmla="*/ 54 w 54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45"/>
                <a:gd name="T53" fmla="*/ 54 w 5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8" name="Freeform 238">
              <a:extLst>
                <a:ext uri="{FF2B5EF4-FFF2-40B4-BE49-F238E27FC236}">
                  <a16:creationId xmlns:a16="http://schemas.microsoft.com/office/drawing/2014/main" id="{2BFCF9B3-98CE-6D2A-BF52-97C562BCB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>
                <a:gd name="T0" fmla="*/ 38 w 38"/>
                <a:gd name="T1" fmla="*/ 40 h 40"/>
                <a:gd name="T2" fmla="*/ 34 w 38"/>
                <a:gd name="T3" fmla="*/ 40 h 40"/>
                <a:gd name="T4" fmla="*/ 30 w 38"/>
                <a:gd name="T5" fmla="*/ 36 h 40"/>
                <a:gd name="T6" fmla="*/ 23 w 38"/>
                <a:gd name="T7" fmla="*/ 32 h 40"/>
                <a:gd name="T8" fmla="*/ 16 w 38"/>
                <a:gd name="T9" fmla="*/ 25 h 40"/>
                <a:gd name="T10" fmla="*/ 11 w 38"/>
                <a:gd name="T11" fmla="*/ 18 h 40"/>
                <a:gd name="T12" fmla="*/ 5 w 38"/>
                <a:gd name="T13" fmla="*/ 10 h 40"/>
                <a:gd name="T14" fmla="*/ 1 w 38"/>
                <a:gd name="T15" fmla="*/ 5 h 40"/>
                <a:gd name="T16" fmla="*/ 0 w 38"/>
                <a:gd name="T17" fmla="*/ 0 h 40"/>
                <a:gd name="T18" fmla="*/ 4 w 38"/>
                <a:gd name="T19" fmla="*/ 5 h 40"/>
                <a:gd name="T20" fmla="*/ 9 w 38"/>
                <a:gd name="T21" fmla="*/ 9 h 40"/>
                <a:gd name="T22" fmla="*/ 16 w 38"/>
                <a:gd name="T23" fmla="*/ 15 h 40"/>
                <a:gd name="T24" fmla="*/ 22 w 38"/>
                <a:gd name="T25" fmla="*/ 20 h 40"/>
                <a:gd name="T26" fmla="*/ 28 w 38"/>
                <a:gd name="T27" fmla="*/ 26 h 40"/>
                <a:gd name="T28" fmla="*/ 33 w 38"/>
                <a:gd name="T29" fmla="*/ 32 h 40"/>
                <a:gd name="T30" fmla="*/ 37 w 38"/>
                <a:gd name="T31" fmla="*/ 36 h 40"/>
                <a:gd name="T32" fmla="*/ 38 w 38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40"/>
                <a:gd name="T53" fmla="*/ 38 w 3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89" name="Freeform 239">
              <a:extLst>
                <a:ext uri="{FF2B5EF4-FFF2-40B4-BE49-F238E27FC236}">
                  <a16:creationId xmlns:a16="http://schemas.microsoft.com/office/drawing/2014/main" id="{BD62A444-6BF7-6559-DB0E-D83DB4DA5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>
                <a:gd name="T0" fmla="*/ 23 w 23"/>
                <a:gd name="T1" fmla="*/ 26 h 26"/>
                <a:gd name="T2" fmla="*/ 17 w 23"/>
                <a:gd name="T3" fmla="*/ 25 h 26"/>
                <a:gd name="T4" fmla="*/ 8 w 23"/>
                <a:gd name="T5" fmla="*/ 18 h 26"/>
                <a:gd name="T6" fmla="*/ 0 w 23"/>
                <a:gd name="T7" fmla="*/ 9 h 26"/>
                <a:gd name="T8" fmla="*/ 0 w 23"/>
                <a:gd name="T9" fmla="*/ 0 h 26"/>
                <a:gd name="T10" fmla="*/ 6 w 23"/>
                <a:gd name="T11" fmla="*/ 9 h 26"/>
                <a:gd name="T12" fmla="*/ 15 w 23"/>
                <a:gd name="T13" fmla="*/ 15 h 26"/>
                <a:gd name="T14" fmla="*/ 23 w 23"/>
                <a:gd name="T15" fmla="*/ 21 h 26"/>
                <a:gd name="T16" fmla="*/ 23 w 23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6"/>
                <a:gd name="T29" fmla="*/ 23 w 2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0" name="Freeform 240">
              <a:extLst>
                <a:ext uri="{FF2B5EF4-FFF2-40B4-BE49-F238E27FC236}">
                  <a16:creationId xmlns:a16="http://schemas.microsoft.com/office/drawing/2014/main" id="{31FC12DC-A6E5-A8F7-628B-158A2D306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>
                <a:gd name="T0" fmla="*/ 0 w 33"/>
                <a:gd name="T1" fmla="*/ 0 h 29"/>
                <a:gd name="T2" fmla="*/ 3 w 33"/>
                <a:gd name="T3" fmla="*/ 3 h 29"/>
                <a:gd name="T4" fmla="*/ 7 w 33"/>
                <a:gd name="T5" fmla="*/ 5 h 29"/>
                <a:gd name="T6" fmla="*/ 14 w 33"/>
                <a:gd name="T7" fmla="*/ 9 h 29"/>
                <a:gd name="T8" fmla="*/ 20 w 33"/>
                <a:gd name="T9" fmla="*/ 13 h 29"/>
                <a:gd name="T10" fmla="*/ 27 w 33"/>
                <a:gd name="T11" fmla="*/ 17 h 29"/>
                <a:gd name="T12" fmla="*/ 31 w 33"/>
                <a:gd name="T13" fmla="*/ 22 h 29"/>
                <a:gd name="T14" fmla="*/ 33 w 33"/>
                <a:gd name="T15" fmla="*/ 25 h 29"/>
                <a:gd name="T16" fmla="*/ 32 w 33"/>
                <a:gd name="T17" fmla="*/ 29 h 29"/>
                <a:gd name="T18" fmla="*/ 25 w 33"/>
                <a:gd name="T19" fmla="*/ 29 h 29"/>
                <a:gd name="T20" fmla="*/ 16 w 33"/>
                <a:gd name="T21" fmla="*/ 20 h 29"/>
                <a:gd name="T22" fmla="*/ 7 w 33"/>
                <a:gd name="T23" fmla="*/ 8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29"/>
                <a:gd name="T41" fmla="*/ 33 w 33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1" name="Freeform 241">
              <a:extLst>
                <a:ext uri="{FF2B5EF4-FFF2-40B4-BE49-F238E27FC236}">
                  <a16:creationId xmlns:a16="http://schemas.microsoft.com/office/drawing/2014/main" id="{491811F4-6FD7-E5DD-AA02-D7E8B7889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>
                <a:gd name="T0" fmla="*/ 16 w 16"/>
                <a:gd name="T1" fmla="*/ 0 h 35"/>
                <a:gd name="T2" fmla="*/ 13 w 16"/>
                <a:gd name="T3" fmla="*/ 6 h 35"/>
                <a:gd name="T4" fmla="*/ 6 w 16"/>
                <a:gd name="T5" fmla="*/ 17 h 35"/>
                <a:gd name="T6" fmla="*/ 0 w 16"/>
                <a:gd name="T7" fmla="*/ 27 h 35"/>
                <a:gd name="T8" fmla="*/ 2 w 16"/>
                <a:gd name="T9" fmla="*/ 35 h 35"/>
                <a:gd name="T10" fmla="*/ 6 w 16"/>
                <a:gd name="T11" fmla="*/ 33 h 35"/>
                <a:gd name="T12" fmla="*/ 11 w 16"/>
                <a:gd name="T13" fmla="*/ 23 h 35"/>
                <a:gd name="T14" fmla="*/ 14 w 16"/>
                <a:gd name="T15" fmla="*/ 9 h 35"/>
                <a:gd name="T16" fmla="*/ 16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5"/>
                <a:gd name="T29" fmla="*/ 16 w 16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2" name="Freeform 242">
              <a:extLst>
                <a:ext uri="{FF2B5EF4-FFF2-40B4-BE49-F238E27FC236}">
                  <a16:creationId xmlns:a16="http://schemas.microsoft.com/office/drawing/2014/main" id="{09132436-0B08-9314-442C-5AD48ED25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>
                <a:gd name="T0" fmla="*/ 0 w 10"/>
                <a:gd name="T1" fmla="*/ 0 h 40"/>
                <a:gd name="T2" fmla="*/ 1 w 10"/>
                <a:gd name="T3" fmla="*/ 8 h 40"/>
                <a:gd name="T4" fmla="*/ 1 w 10"/>
                <a:gd name="T5" fmla="*/ 22 h 40"/>
                <a:gd name="T6" fmla="*/ 2 w 10"/>
                <a:gd name="T7" fmla="*/ 34 h 40"/>
                <a:gd name="T8" fmla="*/ 6 w 10"/>
                <a:gd name="T9" fmla="*/ 40 h 40"/>
                <a:gd name="T10" fmla="*/ 10 w 10"/>
                <a:gd name="T11" fmla="*/ 35 h 40"/>
                <a:gd name="T12" fmla="*/ 8 w 10"/>
                <a:gd name="T13" fmla="*/ 23 h 40"/>
                <a:gd name="T14" fmla="*/ 3 w 10"/>
                <a:gd name="T15" fmla="*/ 9 h 40"/>
                <a:gd name="T16" fmla="*/ 0 w 10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0"/>
                <a:gd name="T29" fmla="*/ 10 w 10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3" name="Freeform 243">
              <a:extLst>
                <a:ext uri="{FF2B5EF4-FFF2-40B4-BE49-F238E27FC236}">
                  <a16:creationId xmlns:a16="http://schemas.microsoft.com/office/drawing/2014/main" id="{A904C3C1-D899-E242-B701-0A7AF98A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>
                <a:gd name="T0" fmla="*/ 30 w 30"/>
                <a:gd name="T1" fmla="*/ 0 h 35"/>
                <a:gd name="T2" fmla="*/ 23 w 30"/>
                <a:gd name="T3" fmla="*/ 11 h 35"/>
                <a:gd name="T4" fmla="*/ 15 w 30"/>
                <a:gd name="T5" fmla="*/ 24 h 35"/>
                <a:gd name="T6" fmla="*/ 6 w 30"/>
                <a:gd name="T7" fmla="*/ 34 h 35"/>
                <a:gd name="T8" fmla="*/ 0 w 30"/>
                <a:gd name="T9" fmla="*/ 35 h 35"/>
                <a:gd name="T10" fmla="*/ 0 w 30"/>
                <a:gd name="T11" fmla="*/ 32 h 35"/>
                <a:gd name="T12" fmla="*/ 3 w 30"/>
                <a:gd name="T13" fmla="*/ 28 h 35"/>
                <a:gd name="T14" fmla="*/ 6 w 30"/>
                <a:gd name="T15" fmla="*/ 22 h 35"/>
                <a:gd name="T16" fmla="*/ 12 w 30"/>
                <a:gd name="T17" fmla="*/ 17 h 35"/>
                <a:gd name="T18" fmla="*/ 17 w 30"/>
                <a:gd name="T19" fmla="*/ 12 h 35"/>
                <a:gd name="T20" fmla="*/ 23 w 30"/>
                <a:gd name="T21" fmla="*/ 7 h 35"/>
                <a:gd name="T22" fmla="*/ 27 w 30"/>
                <a:gd name="T23" fmla="*/ 3 h 35"/>
                <a:gd name="T24" fmla="*/ 30 w 30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35"/>
                <a:gd name="T41" fmla="*/ 30 w 3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4" name="Freeform 244">
              <a:extLst>
                <a:ext uri="{FF2B5EF4-FFF2-40B4-BE49-F238E27FC236}">
                  <a16:creationId xmlns:a16="http://schemas.microsoft.com/office/drawing/2014/main" id="{437E1688-348E-61BC-2113-A551226F2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>
                <a:gd name="T0" fmla="*/ 51 w 51"/>
                <a:gd name="T1" fmla="*/ 9 h 11"/>
                <a:gd name="T2" fmla="*/ 45 w 51"/>
                <a:gd name="T3" fmla="*/ 9 h 11"/>
                <a:gd name="T4" fmla="*/ 37 w 51"/>
                <a:gd name="T5" fmla="*/ 11 h 11"/>
                <a:gd name="T6" fmla="*/ 29 w 51"/>
                <a:gd name="T7" fmla="*/ 11 h 11"/>
                <a:gd name="T8" fmla="*/ 21 w 51"/>
                <a:gd name="T9" fmla="*/ 11 h 11"/>
                <a:gd name="T10" fmla="*/ 13 w 51"/>
                <a:gd name="T11" fmla="*/ 11 h 11"/>
                <a:gd name="T12" fmla="*/ 6 w 51"/>
                <a:gd name="T13" fmla="*/ 9 h 11"/>
                <a:gd name="T14" fmla="*/ 2 w 51"/>
                <a:gd name="T15" fmla="*/ 7 h 11"/>
                <a:gd name="T16" fmla="*/ 0 w 51"/>
                <a:gd name="T17" fmla="*/ 4 h 11"/>
                <a:gd name="T18" fmla="*/ 1 w 51"/>
                <a:gd name="T19" fmla="*/ 2 h 11"/>
                <a:gd name="T20" fmla="*/ 5 w 51"/>
                <a:gd name="T21" fmla="*/ 0 h 11"/>
                <a:gd name="T22" fmla="*/ 12 w 51"/>
                <a:gd name="T23" fmla="*/ 0 h 11"/>
                <a:gd name="T24" fmla="*/ 20 w 51"/>
                <a:gd name="T25" fmla="*/ 3 h 11"/>
                <a:gd name="T26" fmla="*/ 28 w 51"/>
                <a:gd name="T27" fmla="*/ 5 h 11"/>
                <a:gd name="T28" fmla="*/ 37 w 51"/>
                <a:gd name="T29" fmla="*/ 7 h 11"/>
                <a:gd name="T30" fmla="*/ 45 w 51"/>
                <a:gd name="T31" fmla="*/ 8 h 11"/>
                <a:gd name="T32" fmla="*/ 51 w 51"/>
                <a:gd name="T33" fmla="*/ 9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1"/>
                <a:gd name="T53" fmla="*/ 51 w 51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5" name="Freeform 245">
              <a:extLst>
                <a:ext uri="{FF2B5EF4-FFF2-40B4-BE49-F238E27FC236}">
                  <a16:creationId xmlns:a16="http://schemas.microsoft.com/office/drawing/2014/main" id="{8CC69EEC-07FF-896F-6130-50BDC63A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>
                <a:gd name="T0" fmla="*/ 48 w 48"/>
                <a:gd name="T1" fmla="*/ 17 h 17"/>
                <a:gd name="T2" fmla="*/ 44 w 48"/>
                <a:gd name="T3" fmla="*/ 17 h 17"/>
                <a:gd name="T4" fmla="*/ 37 w 48"/>
                <a:gd name="T5" fmla="*/ 16 h 17"/>
                <a:gd name="T6" fmla="*/ 29 w 48"/>
                <a:gd name="T7" fmla="*/ 15 h 17"/>
                <a:gd name="T8" fmla="*/ 21 w 48"/>
                <a:gd name="T9" fmla="*/ 14 h 17"/>
                <a:gd name="T10" fmla="*/ 13 w 48"/>
                <a:gd name="T11" fmla="*/ 11 h 17"/>
                <a:gd name="T12" fmla="*/ 6 w 48"/>
                <a:gd name="T13" fmla="*/ 9 h 17"/>
                <a:gd name="T14" fmla="*/ 2 w 48"/>
                <a:gd name="T15" fmla="*/ 6 h 17"/>
                <a:gd name="T16" fmla="*/ 0 w 48"/>
                <a:gd name="T17" fmla="*/ 2 h 17"/>
                <a:gd name="T18" fmla="*/ 1 w 48"/>
                <a:gd name="T19" fmla="*/ 0 h 17"/>
                <a:gd name="T20" fmla="*/ 6 w 48"/>
                <a:gd name="T21" fmla="*/ 0 h 17"/>
                <a:gd name="T22" fmla="*/ 13 w 48"/>
                <a:gd name="T23" fmla="*/ 2 h 17"/>
                <a:gd name="T24" fmla="*/ 21 w 48"/>
                <a:gd name="T25" fmla="*/ 6 h 17"/>
                <a:gd name="T26" fmla="*/ 30 w 48"/>
                <a:gd name="T27" fmla="*/ 9 h 17"/>
                <a:gd name="T28" fmla="*/ 38 w 48"/>
                <a:gd name="T29" fmla="*/ 12 h 17"/>
                <a:gd name="T30" fmla="*/ 45 w 48"/>
                <a:gd name="T31" fmla="*/ 16 h 17"/>
                <a:gd name="T32" fmla="*/ 48 w 48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7"/>
                <a:gd name="T53" fmla="*/ 48 w 4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6" name="Freeform 246">
              <a:extLst>
                <a:ext uri="{FF2B5EF4-FFF2-40B4-BE49-F238E27FC236}">
                  <a16:creationId xmlns:a16="http://schemas.microsoft.com/office/drawing/2014/main" id="{B18E102D-479C-6DA3-08EF-175BDE3E1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>
                <a:gd name="T0" fmla="*/ 48 w 48"/>
                <a:gd name="T1" fmla="*/ 5 h 11"/>
                <a:gd name="T2" fmla="*/ 45 w 48"/>
                <a:gd name="T3" fmla="*/ 7 h 11"/>
                <a:gd name="T4" fmla="*/ 41 w 48"/>
                <a:gd name="T5" fmla="*/ 8 h 11"/>
                <a:gd name="T6" fmla="*/ 34 w 48"/>
                <a:gd name="T7" fmla="*/ 11 h 11"/>
                <a:gd name="T8" fmla="*/ 26 w 48"/>
                <a:gd name="T9" fmla="*/ 11 h 11"/>
                <a:gd name="T10" fmla="*/ 17 w 48"/>
                <a:gd name="T11" fmla="*/ 11 h 11"/>
                <a:gd name="T12" fmla="*/ 10 w 48"/>
                <a:gd name="T13" fmla="*/ 9 h 11"/>
                <a:gd name="T14" fmla="*/ 3 w 48"/>
                <a:gd name="T15" fmla="*/ 8 h 11"/>
                <a:gd name="T16" fmla="*/ 0 w 48"/>
                <a:gd name="T17" fmla="*/ 5 h 11"/>
                <a:gd name="T18" fmla="*/ 0 w 48"/>
                <a:gd name="T19" fmla="*/ 1 h 11"/>
                <a:gd name="T20" fmla="*/ 3 w 48"/>
                <a:gd name="T21" fmla="*/ 0 h 11"/>
                <a:gd name="T22" fmla="*/ 10 w 48"/>
                <a:gd name="T23" fmla="*/ 0 h 11"/>
                <a:gd name="T24" fmla="*/ 17 w 48"/>
                <a:gd name="T25" fmla="*/ 1 h 11"/>
                <a:gd name="T26" fmla="*/ 26 w 48"/>
                <a:gd name="T27" fmla="*/ 3 h 11"/>
                <a:gd name="T28" fmla="*/ 34 w 48"/>
                <a:gd name="T29" fmla="*/ 4 h 11"/>
                <a:gd name="T30" fmla="*/ 42 w 48"/>
                <a:gd name="T31" fmla="*/ 5 h 11"/>
                <a:gd name="T32" fmla="*/ 48 w 48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1"/>
                <a:gd name="T53" fmla="*/ 48 w 48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7" name="Freeform 247">
              <a:extLst>
                <a:ext uri="{FF2B5EF4-FFF2-40B4-BE49-F238E27FC236}">
                  <a16:creationId xmlns:a16="http://schemas.microsoft.com/office/drawing/2014/main" id="{FC8902CB-F2BF-7A05-C1A5-E8B350101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0 w 56"/>
                <a:gd name="T3" fmla="*/ 4 h 16"/>
                <a:gd name="T4" fmla="*/ 42 w 56"/>
                <a:gd name="T5" fmla="*/ 7 h 16"/>
                <a:gd name="T6" fmla="*/ 33 w 56"/>
                <a:gd name="T7" fmla="*/ 10 h 16"/>
                <a:gd name="T8" fmla="*/ 25 w 56"/>
                <a:gd name="T9" fmla="*/ 14 h 16"/>
                <a:gd name="T10" fmla="*/ 16 w 56"/>
                <a:gd name="T11" fmla="*/ 16 h 16"/>
                <a:gd name="T12" fmla="*/ 8 w 56"/>
                <a:gd name="T13" fmla="*/ 16 h 16"/>
                <a:gd name="T14" fmla="*/ 4 w 56"/>
                <a:gd name="T15" fmla="*/ 16 h 16"/>
                <a:gd name="T16" fmla="*/ 0 w 56"/>
                <a:gd name="T17" fmla="*/ 13 h 16"/>
                <a:gd name="T18" fmla="*/ 2 w 56"/>
                <a:gd name="T19" fmla="*/ 9 h 16"/>
                <a:gd name="T20" fmla="*/ 7 w 56"/>
                <a:gd name="T21" fmla="*/ 7 h 16"/>
                <a:gd name="T22" fmla="*/ 14 w 56"/>
                <a:gd name="T23" fmla="*/ 5 h 16"/>
                <a:gd name="T24" fmla="*/ 23 w 56"/>
                <a:gd name="T25" fmla="*/ 4 h 16"/>
                <a:gd name="T26" fmla="*/ 33 w 56"/>
                <a:gd name="T27" fmla="*/ 4 h 16"/>
                <a:gd name="T28" fmla="*/ 42 w 56"/>
                <a:gd name="T29" fmla="*/ 2 h 16"/>
                <a:gd name="T30" fmla="*/ 50 w 56"/>
                <a:gd name="T31" fmla="*/ 1 h 16"/>
                <a:gd name="T32" fmla="*/ 56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6"/>
                <a:gd name="T53" fmla="*/ 56 w 5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8" name="Freeform 248">
              <a:extLst>
                <a:ext uri="{FF2B5EF4-FFF2-40B4-BE49-F238E27FC236}">
                  <a16:creationId xmlns:a16="http://schemas.microsoft.com/office/drawing/2014/main" id="{9257C5DA-8138-53A3-BEFA-0D945773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>
                <a:gd name="T0" fmla="*/ 60 w 60"/>
                <a:gd name="T1" fmla="*/ 0 h 19"/>
                <a:gd name="T2" fmla="*/ 54 w 60"/>
                <a:gd name="T3" fmla="*/ 2 h 19"/>
                <a:gd name="T4" fmla="*/ 46 w 60"/>
                <a:gd name="T5" fmla="*/ 7 h 19"/>
                <a:gd name="T6" fmla="*/ 36 w 60"/>
                <a:gd name="T7" fmla="*/ 10 h 19"/>
                <a:gd name="T8" fmla="*/ 26 w 60"/>
                <a:gd name="T9" fmla="*/ 15 h 19"/>
                <a:gd name="T10" fmla="*/ 16 w 60"/>
                <a:gd name="T11" fmla="*/ 17 h 19"/>
                <a:gd name="T12" fmla="*/ 8 w 60"/>
                <a:gd name="T13" fmla="*/ 19 h 19"/>
                <a:gd name="T14" fmla="*/ 2 w 60"/>
                <a:gd name="T15" fmla="*/ 18 h 19"/>
                <a:gd name="T16" fmla="*/ 0 w 60"/>
                <a:gd name="T17" fmla="*/ 16 h 19"/>
                <a:gd name="T18" fmla="*/ 2 w 60"/>
                <a:gd name="T19" fmla="*/ 11 h 19"/>
                <a:gd name="T20" fmla="*/ 9 w 60"/>
                <a:gd name="T21" fmla="*/ 9 h 19"/>
                <a:gd name="T22" fmla="*/ 18 w 60"/>
                <a:gd name="T23" fmla="*/ 7 h 19"/>
                <a:gd name="T24" fmla="*/ 28 w 60"/>
                <a:gd name="T25" fmla="*/ 5 h 19"/>
                <a:gd name="T26" fmla="*/ 38 w 60"/>
                <a:gd name="T27" fmla="*/ 3 h 19"/>
                <a:gd name="T28" fmla="*/ 47 w 60"/>
                <a:gd name="T29" fmla="*/ 2 h 19"/>
                <a:gd name="T30" fmla="*/ 55 w 60"/>
                <a:gd name="T31" fmla="*/ 1 h 19"/>
                <a:gd name="T32" fmla="*/ 60 w 6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9"/>
                <a:gd name="T53" fmla="*/ 60 w 6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099" name="Freeform 249">
              <a:extLst>
                <a:ext uri="{FF2B5EF4-FFF2-40B4-BE49-F238E27FC236}">
                  <a16:creationId xmlns:a16="http://schemas.microsoft.com/office/drawing/2014/main" id="{97201189-0C1B-ECD5-AAED-E36550CA9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>
                <a:gd name="T0" fmla="*/ 65 w 65"/>
                <a:gd name="T1" fmla="*/ 0 h 34"/>
                <a:gd name="T2" fmla="*/ 59 w 65"/>
                <a:gd name="T3" fmla="*/ 6 h 34"/>
                <a:gd name="T4" fmla="*/ 50 w 65"/>
                <a:gd name="T5" fmla="*/ 13 h 34"/>
                <a:gd name="T6" fmla="*/ 41 w 65"/>
                <a:gd name="T7" fmla="*/ 18 h 34"/>
                <a:gd name="T8" fmla="*/ 30 w 65"/>
                <a:gd name="T9" fmla="*/ 24 h 34"/>
                <a:gd name="T10" fmla="*/ 20 w 65"/>
                <a:gd name="T11" fmla="*/ 30 h 34"/>
                <a:gd name="T12" fmla="*/ 11 w 65"/>
                <a:gd name="T13" fmla="*/ 33 h 34"/>
                <a:gd name="T14" fmla="*/ 4 w 65"/>
                <a:gd name="T15" fmla="*/ 34 h 34"/>
                <a:gd name="T16" fmla="*/ 0 w 65"/>
                <a:gd name="T17" fmla="*/ 32 h 34"/>
                <a:gd name="T18" fmla="*/ 1 w 65"/>
                <a:gd name="T19" fmla="*/ 29 h 34"/>
                <a:gd name="T20" fmla="*/ 8 w 65"/>
                <a:gd name="T21" fmla="*/ 25 h 34"/>
                <a:gd name="T22" fmla="*/ 17 w 65"/>
                <a:gd name="T23" fmla="*/ 21 h 34"/>
                <a:gd name="T24" fmla="*/ 29 w 65"/>
                <a:gd name="T25" fmla="*/ 16 h 34"/>
                <a:gd name="T26" fmla="*/ 41 w 65"/>
                <a:gd name="T27" fmla="*/ 13 h 34"/>
                <a:gd name="T28" fmla="*/ 51 w 65"/>
                <a:gd name="T29" fmla="*/ 8 h 34"/>
                <a:gd name="T30" fmla="*/ 60 w 65"/>
                <a:gd name="T31" fmla="*/ 4 h 34"/>
                <a:gd name="T32" fmla="*/ 65 w 65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4"/>
                <a:gd name="T53" fmla="*/ 65 w 6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0" name="Freeform 250">
              <a:extLst>
                <a:ext uri="{FF2B5EF4-FFF2-40B4-BE49-F238E27FC236}">
                  <a16:creationId xmlns:a16="http://schemas.microsoft.com/office/drawing/2014/main" id="{3D1B5482-C9AC-18B9-FE49-E0CDF4945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>
                <a:gd name="T0" fmla="*/ 60 w 60"/>
                <a:gd name="T1" fmla="*/ 0 h 39"/>
                <a:gd name="T2" fmla="*/ 55 w 60"/>
                <a:gd name="T3" fmla="*/ 5 h 39"/>
                <a:gd name="T4" fmla="*/ 47 w 60"/>
                <a:gd name="T5" fmla="*/ 12 h 39"/>
                <a:gd name="T6" fmla="*/ 38 w 60"/>
                <a:gd name="T7" fmla="*/ 19 h 39"/>
                <a:gd name="T8" fmla="*/ 28 w 60"/>
                <a:gd name="T9" fmla="*/ 25 h 39"/>
                <a:gd name="T10" fmla="*/ 18 w 60"/>
                <a:gd name="T11" fmla="*/ 32 h 39"/>
                <a:gd name="T12" fmla="*/ 10 w 60"/>
                <a:gd name="T13" fmla="*/ 37 h 39"/>
                <a:gd name="T14" fmla="*/ 3 w 60"/>
                <a:gd name="T15" fmla="*/ 39 h 39"/>
                <a:gd name="T16" fmla="*/ 0 w 60"/>
                <a:gd name="T17" fmla="*/ 37 h 39"/>
                <a:gd name="T18" fmla="*/ 1 w 60"/>
                <a:gd name="T19" fmla="*/ 32 h 39"/>
                <a:gd name="T20" fmla="*/ 6 w 60"/>
                <a:gd name="T21" fmla="*/ 28 h 39"/>
                <a:gd name="T22" fmla="*/ 15 w 60"/>
                <a:gd name="T23" fmla="*/ 22 h 39"/>
                <a:gd name="T24" fmla="*/ 27 w 60"/>
                <a:gd name="T25" fmla="*/ 16 h 39"/>
                <a:gd name="T26" fmla="*/ 37 w 60"/>
                <a:gd name="T27" fmla="*/ 12 h 39"/>
                <a:gd name="T28" fmla="*/ 47 w 60"/>
                <a:gd name="T29" fmla="*/ 7 h 39"/>
                <a:gd name="T30" fmla="*/ 55 w 60"/>
                <a:gd name="T31" fmla="*/ 3 h 39"/>
                <a:gd name="T32" fmla="*/ 60 w 6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39"/>
                <a:gd name="T53" fmla="*/ 60 w 6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1" name="Freeform 251">
              <a:extLst>
                <a:ext uri="{FF2B5EF4-FFF2-40B4-BE49-F238E27FC236}">
                  <a16:creationId xmlns:a16="http://schemas.microsoft.com/office/drawing/2014/main" id="{E3FDB296-D971-B62C-BC44-992D9372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>
                <a:gd name="T0" fmla="*/ 55 w 55"/>
                <a:gd name="T1" fmla="*/ 0 h 33"/>
                <a:gd name="T2" fmla="*/ 50 w 55"/>
                <a:gd name="T3" fmla="*/ 4 h 33"/>
                <a:gd name="T4" fmla="*/ 42 w 55"/>
                <a:gd name="T5" fmla="*/ 10 h 33"/>
                <a:gd name="T6" fmla="*/ 34 w 55"/>
                <a:gd name="T7" fmla="*/ 16 h 33"/>
                <a:gd name="T8" fmla="*/ 24 w 55"/>
                <a:gd name="T9" fmla="*/ 22 h 33"/>
                <a:gd name="T10" fmla="*/ 16 w 55"/>
                <a:gd name="T11" fmla="*/ 28 h 33"/>
                <a:gd name="T12" fmla="*/ 8 w 55"/>
                <a:gd name="T13" fmla="*/ 31 h 33"/>
                <a:gd name="T14" fmla="*/ 3 w 55"/>
                <a:gd name="T15" fmla="*/ 33 h 33"/>
                <a:gd name="T16" fmla="*/ 0 w 55"/>
                <a:gd name="T17" fmla="*/ 30 h 33"/>
                <a:gd name="T18" fmla="*/ 3 w 55"/>
                <a:gd name="T19" fmla="*/ 26 h 33"/>
                <a:gd name="T20" fmla="*/ 7 w 55"/>
                <a:gd name="T21" fmla="*/ 21 h 33"/>
                <a:gd name="T22" fmla="*/ 15 w 55"/>
                <a:gd name="T23" fmla="*/ 17 h 33"/>
                <a:gd name="T24" fmla="*/ 25 w 55"/>
                <a:gd name="T25" fmla="*/ 12 h 33"/>
                <a:gd name="T26" fmla="*/ 34 w 55"/>
                <a:gd name="T27" fmla="*/ 8 h 33"/>
                <a:gd name="T28" fmla="*/ 43 w 55"/>
                <a:gd name="T29" fmla="*/ 4 h 33"/>
                <a:gd name="T30" fmla="*/ 50 w 55"/>
                <a:gd name="T31" fmla="*/ 2 h 33"/>
                <a:gd name="T32" fmla="*/ 55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3"/>
                <a:gd name="T53" fmla="*/ 55 w 5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2" name="Freeform 252">
              <a:extLst>
                <a:ext uri="{FF2B5EF4-FFF2-40B4-BE49-F238E27FC236}">
                  <a16:creationId xmlns:a16="http://schemas.microsoft.com/office/drawing/2014/main" id="{EEC7238E-5375-6824-E46B-C2DB6396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5 w 79"/>
                <a:gd name="T3" fmla="*/ 50 h 50"/>
                <a:gd name="T4" fmla="*/ 66 w 79"/>
                <a:gd name="T5" fmla="*/ 48 h 50"/>
                <a:gd name="T6" fmla="*/ 54 w 79"/>
                <a:gd name="T7" fmla="*/ 42 h 50"/>
                <a:gd name="T8" fmla="*/ 41 w 79"/>
                <a:gd name="T9" fmla="*/ 35 h 50"/>
                <a:gd name="T10" fmla="*/ 27 w 79"/>
                <a:gd name="T11" fmla="*/ 27 h 50"/>
                <a:gd name="T12" fmla="*/ 15 w 79"/>
                <a:gd name="T13" fmla="*/ 18 h 50"/>
                <a:gd name="T14" fmla="*/ 6 w 79"/>
                <a:gd name="T15" fmla="*/ 9 h 50"/>
                <a:gd name="T16" fmla="*/ 0 w 79"/>
                <a:gd name="T17" fmla="*/ 0 h 50"/>
                <a:gd name="T18" fmla="*/ 6 w 79"/>
                <a:gd name="T19" fmla="*/ 3 h 50"/>
                <a:gd name="T20" fmla="*/ 17 w 79"/>
                <a:gd name="T21" fmla="*/ 9 h 50"/>
                <a:gd name="T22" fmla="*/ 30 w 79"/>
                <a:gd name="T23" fmla="*/ 16 h 50"/>
                <a:gd name="T24" fmla="*/ 44 w 79"/>
                <a:gd name="T25" fmla="*/ 24 h 50"/>
                <a:gd name="T26" fmla="*/ 58 w 79"/>
                <a:gd name="T27" fmla="*/ 33 h 50"/>
                <a:gd name="T28" fmla="*/ 69 w 79"/>
                <a:gd name="T29" fmla="*/ 40 h 50"/>
                <a:gd name="T30" fmla="*/ 77 w 79"/>
                <a:gd name="T31" fmla="*/ 45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3" name="Freeform 253">
              <a:extLst>
                <a:ext uri="{FF2B5EF4-FFF2-40B4-BE49-F238E27FC236}">
                  <a16:creationId xmlns:a16="http://schemas.microsoft.com/office/drawing/2014/main" id="{C2B86E6A-E77C-9D39-EB43-04EA8ECB2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>
                <a:gd name="T0" fmla="*/ 63 w 63"/>
                <a:gd name="T1" fmla="*/ 43 h 43"/>
                <a:gd name="T2" fmla="*/ 59 w 63"/>
                <a:gd name="T3" fmla="*/ 43 h 43"/>
                <a:gd name="T4" fmla="*/ 54 w 63"/>
                <a:gd name="T5" fmla="*/ 42 h 43"/>
                <a:gd name="T6" fmla="*/ 45 w 63"/>
                <a:gd name="T7" fmla="*/ 38 h 43"/>
                <a:gd name="T8" fmla="*/ 34 w 63"/>
                <a:gd name="T9" fmla="*/ 33 h 43"/>
                <a:gd name="T10" fmla="*/ 24 w 63"/>
                <a:gd name="T11" fmla="*/ 26 h 43"/>
                <a:gd name="T12" fmla="*/ 14 w 63"/>
                <a:gd name="T13" fmla="*/ 18 h 43"/>
                <a:gd name="T14" fmla="*/ 6 w 63"/>
                <a:gd name="T15" fmla="*/ 9 h 43"/>
                <a:gd name="T16" fmla="*/ 0 w 63"/>
                <a:gd name="T17" fmla="*/ 0 h 43"/>
                <a:gd name="T18" fmla="*/ 7 w 63"/>
                <a:gd name="T19" fmla="*/ 5 h 43"/>
                <a:gd name="T20" fmla="*/ 16 w 63"/>
                <a:gd name="T21" fmla="*/ 11 h 43"/>
                <a:gd name="T22" fmla="*/ 28 w 63"/>
                <a:gd name="T23" fmla="*/ 18 h 43"/>
                <a:gd name="T24" fmla="*/ 38 w 63"/>
                <a:gd name="T25" fmla="*/ 25 h 43"/>
                <a:gd name="T26" fmla="*/ 48 w 63"/>
                <a:gd name="T27" fmla="*/ 30 h 43"/>
                <a:gd name="T28" fmla="*/ 56 w 63"/>
                <a:gd name="T29" fmla="*/ 36 h 43"/>
                <a:gd name="T30" fmla="*/ 62 w 63"/>
                <a:gd name="T31" fmla="*/ 41 h 43"/>
                <a:gd name="T32" fmla="*/ 63 w 63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3"/>
                <a:gd name="T53" fmla="*/ 63 w 63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4" name="Freeform 254">
              <a:extLst>
                <a:ext uri="{FF2B5EF4-FFF2-40B4-BE49-F238E27FC236}">
                  <a16:creationId xmlns:a16="http://schemas.microsoft.com/office/drawing/2014/main" id="{B5D2E00A-9334-5A0E-4333-78B7266C8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>
                <a:gd name="T0" fmla="*/ 59 w 59"/>
                <a:gd name="T1" fmla="*/ 0 h 39"/>
                <a:gd name="T2" fmla="*/ 54 w 59"/>
                <a:gd name="T3" fmla="*/ 5 h 39"/>
                <a:gd name="T4" fmla="*/ 47 w 59"/>
                <a:gd name="T5" fmla="*/ 12 h 39"/>
                <a:gd name="T6" fmla="*/ 38 w 59"/>
                <a:gd name="T7" fmla="*/ 19 h 39"/>
                <a:gd name="T8" fmla="*/ 28 w 59"/>
                <a:gd name="T9" fmla="*/ 26 h 39"/>
                <a:gd name="T10" fmla="*/ 18 w 59"/>
                <a:gd name="T11" fmla="*/ 32 h 39"/>
                <a:gd name="T12" fmla="*/ 10 w 59"/>
                <a:gd name="T13" fmla="*/ 37 h 39"/>
                <a:gd name="T14" fmla="*/ 4 w 59"/>
                <a:gd name="T15" fmla="*/ 39 h 39"/>
                <a:gd name="T16" fmla="*/ 0 w 59"/>
                <a:gd name="T17" fmla="*/ 37 h 39"/>
                <a:gd name="T18" fmla="*/ 1 w 59"/>
                <a:gd name="T19" fmla="*/ 32 h 39"/>
                <a:gd name="T20" fmla="*/ 6 w 59"/>
                <a:gd name="T21" fmla="*/ 28 h 39"/>
                <a:gd name="T22" fmla="*/ 15 w 59"/>
                <a:gd name="T23" fmla="*/ 23 h 39"/>
                <a:gd name="T24" fmla="*/ 26 w 59"/>
                <a:gd name="T25" fmla="*/ 17 h 39"/>
                <a:gd name="T26" fmla="*/ 36 w 59"/>
                <a:gd name="T27" fmla="*/ 12 h 39"/>
                <a:gd name="T28" fmla="*/ 47 w 59"/>
                <a:gd name="T29" fmla="*/ 7 h 39"/>
                <a:gd name="T30" fmla="*/ 54 w 59"/>
                <a:gd name="T31" fmla="*/ 4 h 39"/>
                <a:gd name="T32" fmla="*/ 59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9"/>
                <a:gd name="T53" fmla="*/ 59 w 5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5" name="Freeform 255">
              <a:extLst>
                <a:ext uri="{FF2B5EF4-FFF2-40B4-BE49-F238E27FC236}">
                  <a16:creationId xmlns:a16="http://schemas.microsoft.com/office/drawing/2014/main" id="{F0A178DC-9A81-EBB6-5545-7A2D16D1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>
                <a:gd name="T0" fmla="*/ 43 w 48"/>
                <a:gd name="T1" fmla="*/ 0 h 197"/>
                <a:gd name="T2" fmla="*/ 44 w 48"/>
                <a:gd name="T3" fmla="*/ 0 h 197"/>
                <a:gd name="T4" fmla="*/ 47 w 48"/>
                <a:gd name="T5" fmla="*/ 1 h 197"/>
                <a:gd name="T6" fmla="*/ 48 w 48"/>
                <a:gd name="T7" fmla="*/ 3 h 197"/>
                <a:gd name="T8" fmla="*/ 48 w 48"/>
                <a:gd name="T9" fmla="*/ 4 h 197"/>
                <a:gd name="T10" fmla="*/ 28 w 48"/>
                <a:gd name="T11" fmla="*/ 28 h 197"/>
                <a:gd name="T12" fmla="*/ 16 w 48"/>
                <a:gd name="T13" fmla="*/ 54 h 197"/>
                <a:gd name="T14" fmla="*/ 10 w 48"/>
                <a:gd name="T15" fmla="*/ 81 h 197"/>
                <a:gd name="T16" fmla="*/ 8 w 48"/>
                <a:gd name="T17" fmla="*/ 107 h 197"/>
                <a:gd name="T18" fmla="*/ 10 w 48"/>
                <a:gd name="T19" fmla="*/ 133 h 197"/>
                <a:gd name="T20" fmla="*/ 14 w 48"/>
                <a:gd name="T21" fmla="*/ 157 h 197"/>
                <a:gd name="T22" fmla="*/ 19 w 48"/>
                <a:gd name="T23" fmla="*/ 179 h 197"/>
                <a:gd name="T24" fmla="*/ 24 w 48"/>
                <a:gd name="T25" fmla="*/ 197 h 197"/>
                <a:gd name="T26" fmla="*/ 14 w 48"/>
                <a:gd name="T27" fmla="*/ 184 h 197"/>
                <a:gd name="T28" fmla="*/ 6 w 48"/>
                <a:gd name="T29" fmla="*/ 164 h 197"/>
                <a:gd name="T30" fmla="*/ 1 w 48"/>
                <a:gd name="T31" fmla="*/ 136 h 197"/>
                <a:gd name="T32" fmla="*/ 0 w 48"/>
                <a:gd name="T33" fmla="*/ 105 h 197"/>
                <a:gd name="T34" fmla="*/ 3 w 48"/>
                <a:gd name="T35" fmla="*/ 73 h 197"/>
                <a:gd name="T36" fmla="*/ 11 w 48"/>
                <a:gd name="T37" fmla="*/ 43 h 197"/>
                <a:gd name="T38" fmla="*/ 24 w 48"/>
                <a:gd name="T39" fmla="*/ 18 h 197"/>
                <a:gd name="T40" fmla="*/ 43 w 48"/>
                <a:gd name="T41" fmla="*/ 0 h 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7"/>
                <a:gd name="T65" fmla="*/ 48 w 48"/>
                <a:gd name="T66" fmla="*/ 197 h 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6" name="Freeform 256">
              <a:extLst>
                <a:ext uri="{FF2B5EF4-FFF2-40B4-BE49-F238E27FC236}">
                  <a16:creationId xmlns:a16="http://schemas.microsoft.com/office/drawing/2014/main" id="{A1652D9F-02D3-2DB4-E616-A424AA2E0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>
                <a:gd name="T0" fmla="*/ 0 w 43"/>
                <a:gd name="T1" fmla="*/ 0 h 25"/>
                <a:gd name="T2" fmla="*/ 5 w 43"/>
                <a:gd name="T3" fmla="*/ 4 h 25"/>
                <a:gd name="T4" fmla="*/ 10 w 43"/>
                <a:gd name="T5" fmla="*/ 10 h 25"/>
                <a:gd name="T6" fmla="*/ 17 w 43"/>
                <a:gd name="T7" fmla="*/ 14 h 25"/>
                <a:gd name="T8" fmla="*/ 25 w 43"/>
                <a:gd name="T9" fmla="*/ 18 h 25"/>
                <a:gd name="T10" fmla="*/ 31 w 43"/>
                <a:gd name="T11" fmla="*/ 21 h 25"/>
                <a:gd name="T12" fmla="*/ 37 w 43"/>
                <a:gd name="T13" fmla="*/ 23 h 25"/>
                <a:gd name="T14" fmla="*/ 41 w 43"/>
                <a:gd name="T15" fmla="*/ 25 h 25"/>
                <a:gd name="T16" fmla="*/ 43 w 43"/>
                <a:gd name="T17" fmla="*/ 23 h 25"/>
                <a:gd name="T18" fmla="*/ 43 w 43"/>
                <a:gd name="T19" fmla="*/ 21 h 25"/>
                <a:gd name="T20" fmla="*/ 40 w 43"/>
                <a:gd name="T21" fmla="*/ 19 h 25"/>
                <a:gd name="T22" fmla="*/ 35 w 43"/>
                <a:gd name="T23" fmla="*/ 17 h 25"/>
                <a:gd name="T24" fmla="*/ 29 w 43"/>
                <a:gd name="T25" fmla="*/ 13 h 25"/>
                <a:gd name="T26" fmla="*/ 22 w 43"/>
                <a:gd name="T27" fmla="*/ 11 h 25"/>
                <a:gd name="T28" fmla="*/ 14 w 43"/>
                <a:gd name="T29" fmla="*/ 8 h 25"/>
                <a:gd name="T30" fmla="*/ 6 w 43"/>
                <a:gd name="T31" fmla="*/ 4 h 25"/>
                <a:gd name="T32" fmla="*/ 0 w 43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5"/>
                <a:gd name="T53" fmla="*/ 43 w 43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7" name="Freeform 257">
              <a:extLst>
                <a:ext uri="{FF2B5EF4-FFF2-40B4-BE49-F238E27FC236}">
                  <a16:creationId xmlns:a16="http://schemas.microsoft.com/office/drawing/2014/main" id="{40BF0C77-C039-EB58-4AF3-A86B3D67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>
                <a:gd name="T0" fmla="*/ 46 w 46"/>
                <a:gd name="T1" fmla="*/ 27 h 28"/>
                <a:gd name="T2" fmla="*/ 44 w 46"/>
                <a:gd name="T3" fmla="*/ 28 h 28"/>
                <a:gd name="T4" fmla="*/ 41 w 46"/>
                <a:gd name="T5" fmla="*/ 27 h 28"/>
                <a:gd name="T6" fmla="*/ 34 w 46"/>
                <a:gd name="T7" fmla="*/ 26 h 28"/>
                <a:gd name="T8" fmla="*/ 27 w 46"/>
                <a:gd name="T9" fmla="*/ 22 h 28"/>
                <a:gd name="T10" fmla="*/ 19 w 46"/>
                <a:gd name="T11" fmla="*/ 18 h 28"/>
                <a:gd name="T12" fmla="*/ 11 w 46"/>
                <a:gd name="T13" fmla="*/ 12 h 28"/>
                <a:gd name="T14" fmla="*/ 6 w 46"/>
                <a:gd name="T15" fmla="*/ 6 h 28"/>
                <a:gd name="T16" fmla="*/ 0 w 46"/>
                <a:gd name="T17" fmla="*/ 0 h 28"/>
                <a:gd name="T18" fmla="*/ 6 w 46"/>
                <a:gd name="T19" fmla="*/ 3 h 28"/>
                <a:gd name="T20" fmla="*/ 12 w 46"/>
                <a:gd name="T21" fmla="*/ 6 h 28"/>
                <a:gd name="T22" fmla="*/ 20 w 46"/>
                <a:gd name="T23" fmla="*/ 11 h 28"/>
                <a:gd name="T24" fmla="*/ 28 w 46"/>
                <a:gd name="T25" fmla="*/ 14 h 28"/>
                <a:gd name="T26" fmla="*/ 36 w 46"/>
                <a:gd name="T27" fmla="*/ 19 h 28"/>
                <a:gd name="T28" fmla="*/ 42 w 46"/>
                <a:gd name="T29" fmla="*/ 22 h 28"/>
                <a:gd name="T30" fmla="*/ 45 w 46"/>
                <a:gd name="T31" fmla="*/ 25 h 28"/>
                <a:gd name="T32" fmla="*/ 46 w 46"/>
                <a:gd name="T33" fmla="*/ 2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8" name="Freeform 258">
              <a:extLst>
                <a:ext uri="{FF2B5EF4-FFF2-40B4-BE49-F238E27FC236}">
                  <a16:creationId xmlns:a16="http://schemas.microsoft.com/office/drawing/2014/main" id="{78A1FA6B-99DE-FDEB-C087-F77D5EFEA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>
                <a:gd name="T0" fmla="*/ 62 w 62"/>
                <a:gd name="T1" fmla="*/ 37 h 39"/>
                <a:gd name="T2" fmla="*/ 58 w 62"/>
                <a:gd name="T3" fmla="*/ 39 h 39"/>
                <a:gd name="T4" fmla="*/ 51 w 62"/>
                <a:gd name="T5" fmla="*/ 37 h 39"/>
                <a:gd name="T6" fmla="*/ 43 w 62"/>
                <a:gd name="T7" fmla="*/ 34 h 39"/>
                <a:gd name="T8" fmla="*/ 33 w 62"/>
                <a:gd name="T9" fmla="*/ 28 h 39"/>
                <a:gd name="T10" fmla="*/ 23 w 62"/>
                <a:gd name="T11" fmla="*/ 23 h 39"/>
                <a:gd name="T12" fmla="*/ 13 w 62"/>
                <a:gd name="T13" fmla="*/ 16 h 39"/>
                <a:gd name="T14" fmla="*/ 5 w 62"/>
                <a:gd name="T15" fmla="*/ 8 h 39"/>
                <a:gd name="T16" fmla="*/ 0 w 62"/>
                <a:gd name="T17" fmla="*/ 0 h 39"/>
                <a:gd name="T18" fmla="*/ 5 w 62"/>
                <a:gd name="T19" fmla="*/ 3 h 39"/>
                <a:gd name="T20" fmla="*/ 13 w 62"/>
                <a:gd name="T21" fmla="*/ 8 h 39"/>
                <a:gd name="T22" fmla="*/ 24 w 62"/>
                <a:gd name="T23" fmla="*/ 14 h 39"/>
                <a:gd name="T24" fmla="*/ 34 w 62"/>
                <a:gd name="T25" fmla="*/ 19 h 39"/>
                <a:gd name="T26" fmla="*/ 46 w 62"/>
                <a:gd name="T27" fmla="*/ 25 h 39"/>
                <a:gd name="T28" fmla="*/ 55 w 62"/>
                <a:gd name="T29" fmla="*/ 31 h 39"/>
                <a:gd name="T30" fmla="*/ 60 w 62"/>
                <a:gd name="T31" fmla="*/ 34 h 39"/>
                <a:gd name="T32" fmla="*/ 62 w 62"/>
                <a:gd name="T33" fmla="*/ 3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9"/>
                <a:gd name="T53" fmla="*/ 62 w 62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09" name="Freeform 259">
              <a:extLst>
                <a:ext uri="{FF2B5EF4-FFF2-40B4-BE49-F238E27FC236}">
                  <a16:creationId xmlns:a16="http://schemas.microsoft.com/office/drawing/2014/main" id="{A50251C9-6007-425C-86F4-56D0D2A9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3 w 67"/>
                <a:gd name="T3" fmla="*/ 43 h 43"/>
                <a:gd name="T4" fmla="*/ 55 w 67"/>
                <a:gd name="T5" fmla="*/ 41 h 43"/>
                <a:gd name="T6" fmla="*/ 45 w 67"/>
                <a:gd name="T7" fmla="*/ 36 h 43"/>
                <a:gd name="T8" fmla="*/ 34 w 67"/>
                <a:gd name="T9" fmla="*/ 29 h 43"/>
                <a:gd name="T10" fmla="*/ 22 w 67"/>
                <a:gd name="T11" fmla="*/ 22 h 43"/>
                <a:gd name="T12" fmla="*/ 12 w 67"/>
                <a:gd name="T13" fmla="*/ 14 h 43"/>
                <a:gd name="T14" fmla="*/ 4 w 67"/>
                <a:gd name="T15" fmla="*/ 7 h 43"/>
                <a:gd name="T16" fmla="*/ 0 w 67"/>
                <a:gd name="T17" fmla="*/ 0 h 43"/>
                <a:gd name="T18" fmla="*/ 4 w 67"/>
                <a:gd name="T19" fmla="*/ 3 h 43"/>
                <a:gd name="T20" fmla="*/ 13 w 67"/>
                <a:gd name="T21" fmla="*/ 8 h 43"/>
                <a:gd name="T22" fmla="*/ 25 w 67"/>
                <a:gd name="T23" fmla="*/ 13 h 43"/>
                <a:gd name="T24" fmla="*/ 37 w 67"/>
                <a:gd name="T25" fmla="*/ 20 h 43"/>
                <a:gd name="T26" fmla="*/ 48 w 67"/>
                <a:gd name="T27" fmla="*/ 28 h 43"/>
                <a:gd name="T28" fmla="*/ 58 w 67"/>
                <a:gd name="T29" fmla="*/ 34 h 43"/>
                <a:gd name="T30" fmla="*/ 64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0" name="Freeform 260">
              <a:extLst>
                <a:ext uri="{FF2B5EF4-FFF2-40B4-BE49-F238E27FC236}">
                  <a16:creationId xmlns:a16="http://schemas.microsoft.com/office/drawing/2014/main" id="{9F4DAF26-3093-9979-588A-F1CD87115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>
                <a:gd name="T0" fmla="*/ 55 w 55"/>
                <a:gd name="T1" fmla="*/ 45 h 45"/>
                <a:gd name="T2" fmla="*/ 51 w 55"/>
                <a:gd name="T3" fmla="*/ 45 h 45"/>
                <a:gd name="T4" fmla="*/ 46 w 55"/>
                <a:gd name="T5" fmla="*/ 42 h 45"/>
                <a:gd name="T6" fmla="*/ 37 w 55"/>
                <a:gd name="T7" fmla="*/ 36 h 45"/>
                <a:gd name="T8" fmla="*/ 28 w 55"/>
                <a:gd name="T9" fmla="*/ 29 h 45"/>
                <a:gd name="T10" fmla="*/ 17 w 55"/>
                <a:gd name="T11" fmla="*/ 21 h 45"/>
                <a:gd name="T12" fmla="*/ 9 w 55"/>
                <a:gd name="T13" fmla="*/ 14 h 45"/>
                <a:gd name="T14" fmla="*/ 3 w 55"/>
                <a:gd name="T15" fmla="*/ 6 h 45"/>
                <a:gd name="T16" fmla="*/ 0 w 55"/>
                <a:gd name="T17" fmla="*/ 0 h 45"/>
                <a:gd name="T18" fmla="*/ 6 w 55"/>
                <a:gd name="T19" fmla="*/ 3 h 45"/>
                <a:gd name="T20" fmla="*/ 14 w 55"/>
                <a:gd name="T21" fmla="*/ 9 h 45"/>
                <a:gd name="T22" fmla="*/ 23 w 55"/>
                <a:gd name="T23" fmla="*/ 16 h 45"/>
                <a:gd name="T24" fmla="*/ 33 w 55"/>
                <a:gd name="T25" fmla="*/ 23 h 45"/>
                <a:gd name="T26" fmla="*/ 42 w 55"/>
                <a:gd name="T27" fmla="*/ 31 h 45"/>
                <a:gd name="T28" fmla="*/ 50 w 55"/>
                <a:gd name="T29" fmla="*/ 36 h 45"/>
                <a:gd name="T30" fmla="*/ 55 w 55"/>
                <a:gd name="T31" fmla="*/ 42 h 45"/>
                <a:gd name="T32" fmla="*/ 55 w 55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45"/>
                <a:gd name="T53" fmla="*/ 55 w 5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1" name="Freeform 261">
              <a:extLst>
                <a:ext uri="{FF2B5EF4-FFF2-40B4-BE49-F238E27FC236}">
                  <a16:creationId xmlns:a16="http://schemas.microsoft.com/office/drawing/2014/main" id="{FFDAACE2-1FC0-5CC9-D029-177829CE1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>
                <a:gd name="T0" fmla="*/ 45 w 45"/>
                <a:gd name="T1" fmla="*/ 37 h 37"/>
                <a:gd name="T2" fmla="*/ 42 w 45"/>
                <a:gd name="T3" fmla="*/ 37 h 37"/>
                <a:gd name="T4" fmla="*/ 37 w 45"/>
                <a:gd name="T5" fmla="*/ 36 h 37"/>
                <a:gd name="T6" fmla="*/ 30 w 45"/>
                <a:gd name="T7" fmla="*/ 33 h 37"/>
                <a:gd name="T8" fmla="*/ 23 w 45"/>
                <a:gd name="T9" fmla="*/ 28 h 37"/>
                <a:gd name="T10" fmla="*/ 15 w 45"/>
                <a:gd name="T11" fmla="*/ 21 h 37"/>
                <a:gd name="T12" fmla="*/ 8 w 45"/>
                <a:gd name="T13" fmla="*/ 15 h 37"/>
                <a:gd name="T14" fmla="*/ 3 w 45"/>
                <a:gd name="T15" fmla="*/ 8 h 37"/>
                <a:gd name="T16" fmla="*/ 0 w 45"/>
                <a:gd name="T17" fmla="*/ 0 h 37"/>
                <a:gd name="T18" fmla="*/ 5 w 45"/>
                <a:gd name="T19" fmla="*/ 4 h 37"/>
                <a:gd name="T20" fmla="*/ 12 w 45"/>
                <a:gd name="T21" fmla="*/ 9 h 37"/>
                <a:gd name="T22" fmla="*/ 18 w 45"/>
                <a:gd name="T23" fmla="*/ 15 h 37"/>
                <a:gd name="T24" fmla="*/ 28 w 45"/>
                <a:gd name="T25" fmla="*/ 20 h 37"/>
                <a:gd name="T26" fmla="*/ 34 w 45"/>
                <a:gd name="T27" fmla="*/ 26 h 37"/>
                <a:gd name="T28" fmla="*/ 41 w 45"/>
                <a:gd name="T29" fmla="*/ 32 h 37"/>
                <a:gd name="T30" fmla="*/ 45 w 45"/>
                <a:gd name="T31" fmla="*/ 35 h 37"/>
                <a:gd name="T32" fmla="*/ 45 w 45"/>
                <a:gd name="T33" fmla="*/ 37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7"/>
                <a:gd name="T53" fmla="*/ 45 w 4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2" name="Freeform 262">
              <a:extLst>
                <a:ext uri="{FF2B5EF4-FFF2-40B4-BE49-F238E27FC236}">
                  <a16:creationId xmlns:a16="http://schemas.microsoft.com/office/drawing/2014/main" id="{BA28C10E-122C-A5A1-5521-759BBE78A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>
                <a:gd name="T0" fmla="*/ 32 w 32"/>
                <a:gd name="T1" fmla="*/ 33 h 33"/>
                <a:gd name="T2" fmla="*/ 29 w 32"/>
                <a:gd name="T3" fmla="*/ 33 h 33"/>
                <a:gd name="T4" fmla="*/ 25 w 32"/>
                <a:gd name="T5" fmla="*/ 30 h 33"/>
                <a:gd name="T6" fmla="*/ 19 w 32"/>
                <a:gd name="T7" fmla="*/ 26 h 33"/>
                <a:gd name="T8" fmla="*/ 13 w 32"/>
                <a:gd name="T9" fmla="*/ 20 h 33"/>
                <a:gd name="T10" fmla="*/ 8 w 32"/>
                <a:gd name="T11" fmla="*/ 14 h 33"/>
                <a:gd name="T12" fmla="*/ 3 w 32"/>
                <a:gd name="T13" fmla="*/ 9 h 33"/>
                <a:gd name="T14" fmla="*/ 1 w 32"/>
                <a:gd name="T15" fmla="*/ 3 h 33"/>
                <a:gd name="T16" fmla="*/ 0 w 32"/>
                <a:gd name="T17" fmla="*/ 0 h 33"/>
                <a:gd name="T18" fmla="*/ 8 w 32"/>
                <a:gd name="T19" fmla="*/ 6 h 33"/>
                <a:gd name="T20" fmla="*/ 18 w 32"/>
                <a:gd name="T21" fmla="*/ 17 h 33"/>
                <a:gd name="T22" fmla="*/ 27 w 32"/>
                <a:gd name="T23" fmla="*/ 26 h 33"/>
                <a:gd name="T24" fmla="*/ 32 w 32"/>
                <a:gd name="T25" fmla="*/ 3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33"/>
                <a:gd name="T41" fmla="*/ 32 w 32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3" name="Freeform 263">
              <a:extLst>
                <a:ext uri="{FF2B5EF4-FFF2-40B4-BE49-F238E27FC236}">
                  <a16:creationId xmlns:a16="http://schemas.microsoft.com/office/drawing/2014/main" id="{0D1E8C27-392A-59A2-652C-FFBB4E90F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>
                <a:gd name="T0" fmla="*/ 19 w 19"/>
                <a:gd name="T1" fmla="*/ 22 h 22"/>
                <a:gd name="T2" fmla="*/ 13 w 19"/>
                <a:gd name="T3" fmla="*/ 21 h 22"/>
                <a:gd name="T4" fmla="*/ 7 w 19"/>
                <a:gd name="T5" fmla="*/ 16 h 22"/>
                <a:gd name="T6" fmla="*/ 0 w 19"/>
                <a:gd name="T7" fmla="*/ 8 h 22"/>
                <a:gd name="T8" fmla="*/ 0 w 19"/>
                <a:gd name="T9" fmla="*/ 0 h 22"/>
                <a:gd name="T10" fmla="*/ 4 w 19"/>
                <a:gd name="T11" fmla="*/ 8 h 22"/>
                <a:gd name="T12" fmla="*/ 13 w 19"/>
                <a:gd name="T13" fmla="*/ 14 h 22"/>
                <a:gd name="T14" fmla="*/ 19 w 19"/>
                <a:gd name="T15" fmla="*/ 18 h 22"/>
                <a:gd name="T16" fmla="*/ 19 w 19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2"/>
                <a:gd name="T29" fmla="*/ 19 w 1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4" name="Freeform 264">
              <a:extLst>
                <a:ext uri="{FF2B5EF4-FFF2-40B4-BE49-F238E27FC236}">
                  <a16:creationId xmlns:a16="http://schemas.microsoft.com/office/drawing/2014/main" id="{07CD3780-1601-50A2-1074-983A6C142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>
                <a:gd name="T0" fmla="*/ 0 w 27"/>
                <a:gd name="T1" fmla="*/ 0 h 25"/>
                <a:gd name="T2" fmla="*/ 7 w 27"/>
                <a:gd name="T3" fmla="*/ 4 h 25"/>
                <a:gd name="T4" fmla="*/ 17 w 27"/>
                <a:gd name="T5" fmla="*/ 11 h 25"/>
                <a:gd name="T6" fmla="*/ 26 w 27"/>
                <a:gd name="T7" fmla="*/ 19 h 25"/>
                <a:gd name="T8" fmla="*/ 27 w 27"/>
                <a:gd name="T9" fmla="*/ 25 h 25"/>
                <a:gd name="T10" fmla="*/ 22 w 27"/>
                <a:gd name="T11" fmla="*/ 24 h 25"/>
                <a:gd name="T12" fmla="*/ 14 w 27"/>
                <a:gd name="T13" fmla="*/ 17 h 25"/>
                <a:gd name="T14" fmla="*/ 6 w 27"/>
                <a:gd name="T15" fmla="*/ 7 h 25"/>
                <a:gd name="T16" fmla="*/ 0 w 2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5"/>
                <a:gd name="T29" fmla="*/ 27 w 2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5" name="Freeform 265">
              <a:extLst>
                <a:ext uri="{FF2B5EF4-FFF2-40B4-BE49-F238E27FC236}">
                  <a16:creationId xmlns:a16="http://schemas.microsoft.com/office/drawing/2014/main" id="{5617F5A0-ECA7-0C4C-6BB3-EC5B739A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>
                <a:gd name="T0" fmla="*/ 14 w 14"/>
                <a:gd name="T1" fmla="*/ 0 h 30"/>
                <a:gd name="T2" fmla="*/ 11 w 14"/>
                <a:gd name="T3" fmla="*/ 6 h 30"/>
                <a:gd name="T4" fmla="*/ 5 w 14"/>
                <a:gd name="T5" fmla="*/ 15 h 30"/>
                <a:gd name="T6" fmla="*/ 0 w 14"/>
                <a:gd name="T7" fmla="*/ 24 h 30"/>
                <a:gd name="T8" fmla="*/ 2 w 14"/>
                <a:gd name="T9" fmla="*/ 30 h 30"/>
                <a:gd name="T10" fmla="*/ 6 w 14"/>
                <a:gd name="T11" fmla="*/ 28 h 30"/>
                <a:gd name="T12" fmla="*/ 10 w 14"/>
                <a:gd name="T13" fmla="*/ 20 h 30"/>
                <a:gd name="T14" fmla="*/ 13 w 14"/>
                <a:gd name="T15" fmla="*/ 8 h 30"/>
                <a:gd name="T16" fmla="*/ 14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0"/>
                <a:gd name="T29" fmla="*/ 14 w 14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6" name="Freeform 266">
              <a:extLst>
                <a:ext uri="{FF2B5EF4-FFF2-40B4-BE49-F238E27FC236}">
                  <a16:creationId xmlns:a16="http://schemas.microsoft.com/office/drawing/2014/main" id="{161E1ED9-4058-AE38-1AFC-941CFF045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>
                <a:gd name="T0" fmla="*/ 0 w 8"/>
                <a:gd name="T1" fmla="*/ 0 h 33"/>
                <a:gd name="T2" fmla="*/ 0 w 8"/>
                <a:gd name="T3" fmla="*/ 6 h 33"/>
                <a:gd name="T4" fmla="*/ 0 w 8"/>
                <a:gd name="T5" fmla="*/ 17 h 33"/>
                <a:gd name="T6" fmla="*/ 2 w 8"/>
                <a:gd name="T7" fmla="*/ 28 h 33"/>
                <a:gd name="T8" fmla="*/ 5 w 8"/>
                <a:gd name="T9" fmla="*/ 33 h 33"/>
                <a:gd name="T10" fmla="*/ 8 w 8"/>
                <a:gd name="T11" fmla="*/ 28 h 33"/>
                <a:gd name="T12" fmla="*/ 6 w 8"/>
                <a:gd name="T13" fmla="*/ 18 h 33"/>
                <a:gd name="T14" fmla="*/ 3 w 8"/>
                <a:gd name="T15" fmla="*/ 8 h 33"/>
                <a:gd name="T16" fmla="*/ 0 w 8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3"/>
                <a:gd name="T29" fmla="*/ 8 w 8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7" name="Freeform 267">
              <a:extLst>
                <a:ext uri="{FF2B5EF4-FFF2-40B4-BE49-F238E27FC236}">
                  <a16:creationId xmlns:a16="http://schemas.microsoft.com/office/drawing/2014/main" id="{75BE3F44-B95F-8EF9-BA50-EB0FC3DD6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>
                <a:gd name="T0" fmla="*/ 25 w 25"/>
                <a:gd name="T1" fmla="*/ 0 h 30"/>
                <a:gd name="T2" fmla="*/ 19 w 25"/>
                <a:gd name="T3" fmla="*/ 9 h 30"/>
                <a:gd name="T4" fmla="*/ 12 w 25"/>
                <a:gd name="T5" fmla="*/ 21 h 30"/>
                <a:gd name="T6" fmla="*/ 5 w 25"/>
                <a:gd name="T7" fmla="*/ 28 h 30"/>
                <a:gd name="T8" fmla="*/ 0 w 25"/>
                <a:gd name="T9" fmla="*/ 30 h 30"/>
                <a:gd name="T10" fmla="*/ 1 w 25"/>
                <a:gd name="T11" fmla="*/ 24 h 30"/>
                <a:gd name="T12" fmla="*/ 9 w 25"/>
                <a:gd name="T13" fmla="*/ 15 h 30"/>
                <a:gd name="T14" fmla="*/ 18 w 25"/>
                <a:gd name="T15" fmla="*/ 6 h 30"/>
                <a:gd name="T16" fmla="*/ 25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30"/>
                <a:gd name="T29" fmla="*/ 25 w 25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8" name="Freeform 268">
              <a:extLst>
                <a:ext uri="{FF2B5EF4-FFF2-40B4-BE49-F238E27FC236}">
                  <a16:creationId xmlns:a16="http://schemas.microsoft.com/office/drawing/2014/main" id="{7B633793-CF1C-8BAB-1672-38F064218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>
                <a:gd name="T0" fmla="*/ 43 w 43"/>
                <a:gd name="T1" fmla="*/ 8 h 9"/>
                <a:gd name="T2" fmla="*/ 39 w 43"/>
                <a:gd name="T3" fmla="*/ 8 h 9"/>
                <a:gd name="T4" fmla="*/ 32 w 43"/>
                <a:gd name="T5" fmla="*/ 9 h 9"/>
                <a:gd name="T6" fmla="*/ 25 w 43"/>
                <a:gd name="T7" fmla="*/ 9 h 9"/>
                <a:gd name="T8" fmla="*/ 18 w 43"/>
                <a:gd name="T9" fmla="*/ 9 h 9"/>
                <a:gd name="T10" fmla="*/ 11 w 43"/>
                <a:gd name="T11" fmla="*/ 9 h 9"/>
                <a:gd name="T12" fmla="*/ 6 w 43"/>
                <a:gd name="T13" fmla="*/ 8 h 9"/>
                <a:gd name="T14" fmla="*/ 2 w 43"/>
                <a:gd name="T15" fmla="*/ 6 h 9"/>
                <a:gd name="T16" fmla="*/ 0 w 43"/>
                <a:gd name="T17" fmla="*/ 3 h 9"/>
                <a:gd name="T18" fmla="*/ 1 w 43"/>
                <a:gd name="T19" fmla="*/ 1 h 9"/>
                <a:gd name="T20" fmla="*/ 5 w 43"/>
                <a:gd name="T21" fmla="*/ 0 h 9"/>
                <a:gd name="T22" fmla="*/ 10 w 43"/>
                <a:gd name="T23" fmla="*/ 0 h 9"/>
                <a:gd name="T24" fmla="*/ 17 w 43"/>
                <a:gd name="T25" fmla="*/ 2 h 9"/>
                <a:gd name="T26" fmla="*/ 24 w 43"/>
                <a:gd name="T27" fmla="*/ 3 h 9"/>
                <a:gd name="T28" fmla="*/ 32 w 43"/>
                <a:gd name="T29" fmla="*/ 6 h 9"/>
                <a:gd name="T30" fmla="*/ 37 w 43"/>
                <a:gd name="T31" fmla="*/ 7 h 9"/>
                <a:gd name="T32" fmla="*/ 43 w 43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9"/>
                <a:gd name="T53" fmla="*/ 43 w 43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19" name="Freeform 269">
              <a:extLst>
                <a:ext uri="{FF2B5EF4-FFF2-40B4-BE49-F238E27FC236}">
                  <a16:creationId xmlns:a16="http://schemas.microsoft.com/office/drawing/2014/main" id="{71396FC5-A28C-CC3C-6634-1E34ADE1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>
                <a:gd name="T0" fmla="*/ 42 w 42"/>
                <a:gd name="T1" fmla="*/ 15 h 15"/>
                <a:gd name="T2" fmla="*/ 37 w 42"/>
                <a:gd name="T3" fmla="*/ 15 h 15"/>
                <a:gd name="T4" fmla="*/ 32 w 42"/>
                <a:gd name="T5" fmla="*/ 14 h 15"/>
                <a:gd name="T6" fmla="*/ 25 w 42"/>
                <a:gd name="T7" fmla="*/ 13 h 15"/>
                <a:gd name="T8" fmla="*/ 18 w 42"/>
                <a:gd name="T9" fmla="*/ 11 h 15"/>
                <a:gd name="T10" fmla="*/ 11 w 42"/>
                <a:gd name="T11" fmla="*/ 10 h 15"/>
                <a:gd name="T12" fmla="*/ 5 w 42"/>
                <a:gd name="T13" fmla="*/ 8 h 15"/>
                <a:gd name="T14" fmla="*/ 2 w 42"/>
                <a:gd name="T15" fmla="*/ 5 h 15"/>
                <a:gd name="T16" fmla="*/ 0 w 42"/>
                <a:gd name="T17" fmla="*/ 2 h 15"/>
                <a:gd name="T18" fmla="*/ 1 w 42"/>
                <a:gd name="T19" fmla="*/ 0 h 15"/>
                <a:gd name="T20" fmla="*/ 5 w 42"/>
                <a:gd name="T21" fmla="*/ 0 h 15"/>
                <a:gd name="T22" fmla="*/ 11 w 42"/>
                <a:gd name="T23" fmla="*/ 1 h 15"/>
                <a:gd name="T24" fmla="*/ 18 w 42"/>
                <a:gd name="T25" fmla="*/ 5 h 15"/>
                <a:gd name="T26" fmla="*/ 26 w 42"/>
                <a:gd name="T27" fmla="*/ 8 h 15"/>
                <a:gd name="T28" fmla="*/ 33 w 42"/>
                <a:gd name="T29" fmla="*/ 10 h 15"/>
                <a:gd name="T30" fmla="*/ 38 w 42"/>
                <a:gd name="T31" fmla="*/ 14 h 15"/>
                <a:gd name="T32" fmla="*/ 42 w 42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5"/>
                <a:gd name="T53" fmla="*/ 42 w 4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0" name="Freeform 270">
              <a:extLst>
                <a:ext uri="{FF2B5EF4-FFF2-40B4-BE49-F238E27FC236}">
                  <a16:creationId xmlns:a16="http://schemas.microsoft.com/office/drawing/2014/main" id="{2459B7CE-32C1-ED01-12A9-08EE59F31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>
                <a:gd name="T0" fmla="*/ 39 w 39"/>
                <a:gd name="T1" fmla="*/ 3 h 9"/>
                <a:gd name="T2" fmla="*/ 38 w 39"/>
                <a:gd name="T3" fmla="*/ 5 h 9"/>
                <a:gd name="T4" fmla="*/ 34 w 39"/>
                <a:gd name="T5" fmla="*/ 6 h 9"/>
                <a:gd name="T6" fmla="*/ 28 w 39"/>
                <a:gd name="T7" fmla="*/ 7 h 9"/>
                <a:gd name="T8" fmla="*/ 21 w 39"/>
                <a:gd name="T9" fmla="*/ 9 h 9"/>
                <a:gd name="T10" fmla="*/ 13 w 39"/>
                <a:gd name="T11" fmla="*/ 9 h 9"/>
                <a:gd name="T12" fmla="*/ 8 w 39"/>
                <a:gd name="T13" fmla="*/ 7 h 9"/>
                <a:gd name="T14" fmla="*/ 2 w 39"/>
                <a:gd name="T15" fmla="*/ 6 h 9"/>
                <a:gd name="T16" fmla="*/ 0 w 39"/>
                <a:gd name="T17" fmla="*/ 3 h 9"/>
                <a:gd name="T18" fmla="*/ 0 w 39"/>
                <a:gd name="T19" fmla="*/ 1 h 9"/>
                <a:gd name="T20" fmla="*/ 2 w 39"/>
                <a:gd name="T21" fmla="*/ 0 h 9"/>
                <a:gd name="T22" fmla="*/ 8 w 39"/>
                <a:gd name="T23" fmla="*/ 0 h 9"/>
                <a:gd name="T24" fmla="*/ 13 w 39"/>
                <a:gd name="T25" fmla="*/ 1 h 9"/>
                <a:gd name="T26" fmla="*/ 20 w 39"/>
                <a:gd name="T27" fmla="*/ 2 h 9"/>
                <a:gd name="T28" fmla="*/ 28 w 39"/>
                <a:gd name="T29" fmla="*/ 2 h 9"/>
                <a:gd name="T30" fmla="*/ 34 w 39"/>
                <a:gd name="T31" fmla="*/ 3 h 9"/>
                <a:gd name="T32" fmla="*/ 39 w 39"/>
                <a:gd name="T33" fmla="*/ 3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9"/>
                <a:gd name="T53" fmla="*/ 39 w 39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1" name="Freeform 271">
              <a:extLst>
                <a:ext uri="{FF2B5EF4-FFF2-40B4-BE49-F238E27FC236}">
                  <a16:creationId xmlns:a16="http://schemas.microsoft.com/office/drawing/2014/main" id="{3D4950B1-FA92-B0F7-4E4E-2DAF5415E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>
                <a:gd name="T0" fmla="*/ 47 w 47"/>
                <a:gd name="T1" fmla="*/ 0 h 15"/>
                <a:gd name="T2" fmla="*/ 41 w 47"/>
                <a:gd name="T3" fmla="*/ 3 h 15"/>
                <a:gd name="T4" fmla="*/ 35 w 47"/>
                <a:gd name="T5" fmla="*/ 7 h 15"/>
                <a:gd name="T6" fmla="*/ 28 w 47"/>
                <a:gd name="T7" fmla="*/ 9 h 15"/>
                <a:gd name="T8" fmla="*/ 20 w 47"/>
                <a:gd name="T9" fmla="*/ 12 h 15"/>
                <a:gd name="T10" fmla="*/ 13 w 47"/>
                <a:gd name="T11" fmla="*/ 13 h 15"/>
                <a:gd name="T12" fmla="*/ 6 w 47"/>
                <a:gd name="T13" fmla="*/ 15 h 15"/>
                <a:gd name="T14" fmla="*/ 3 w 47"/>
                <a:gd name="T15" fmla="*/ 13 h 15"/>
                <a:gd name="T16" fmla="*/ 0 w 47"/>
                <a:gd name="T17" fmla="*/ 11 h 15"/>
                <a:gd name="T18" fmla="*/ 1 w 47"/>
                <a:gd name="T19" fmla="*/ 8 h 15"/>
                <a:gd name="T20" fmla="*/ 5 w 47"/>
                <a:gd name="T21" fmla="*/ 5 h 15"/>
                <a:gd name="T22" fmla="*/ 12 w 47"/>
                <a:gd name="T23" fmla="*/ 4 h 15"/>
                <a:gd name="T24" fmla="*/ 20 w 47"/>
                <a:gd name="T25" fmla="*/ 3 h 15"/>
                <a:gd name="T26" fmla="*/ 28 w 47"/>
                <a:gd name="T27" fmla="*/ 3 h 15"/>
                <a:gd name="T28" fmla="*/ 35 w 47"/>
                <a:gd name="T29" fmla="*/ 2 h 15"/>
                <a:gd name="T30" fmla="*/ 42 w 47"/>
                <a:gd name="T31" fmla="*/ 1 h 15"/>
                <a:gd name="T32" fmla="*/ 47 w 47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5"/>
                <a:gd name="T53" fmla="*/ 47 w 4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2" name="Freeform 272">
              <a:extLst>
                <a:ext uri="{FF2B5EF4-FFF2-40B4-BE49-F238E27FC236}">
                  <a16:creationId xmlns:a16="http://schemas.microsoft.com/office/drawing/2014/main" id="{28E0AA1A-EC99-B78F-B425-5D7F8285B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6 w 51"/>
                <a:gd name="T3" fmla="*/ 3 h 17"/>
                <a:gd name="T4" fmla="*/ 38 w 51"/>
                <a:gd name="T5" fmla="*/ 6 h 17"/>
                <a:gd name="T6" fmla="*/ 30 w 51"/>
                <a:gd name="T7" fmla="*/ 9 h 17"/>
                <a:gd name="T8" fmla="*/ 21 w 51"/>
                <a:gd name="T9" fmla="*/ 13 h 17"/>
                <a:gd name="T10" fmla="*/ 13 w 51"/>
                <a:gd name="T11" fmla="*/ 15 h 17"/>
                <a:gd name="T12" fmla="*/ 6 w 51"/>
                <a:gd name="T13" fmla="*/ 17 h 17"/>
                <a:gd name="T14" fmla="*/ 1 w 51"/>
                <a:gd name="T15" fmla="*/ 16 h 17"/>
                <a:gd name="T16" fmla="*/ 0 w 51"/>
                <a:gd name="T17" fmla="*/ 14 h 17"/>
                <a:gd name="T18" fmla="*/ 2 w 51"/>
                <a:gd name="T19" fmla="*/ 11 h 17"/>
                <a:gd name="T20" fmla="*/ 8 w 51"/>
                <a:gd name="T21" fmla="*/ 8 h 17"/>
                <a:gd name="T22" fmla="*/ 15 w 51"/>
                <a:gd name="T23" fmla="*/ 6 h 17"/>
                <a:gd name="T24" fmla="*/ 24 w 51"/>
                <a:gd name="T25" fmla="*/ 5 h 17"/>
                <a:gd name="T26" fmla="*/ 33 w 51"/>
                <a:gd name="T27" fmla="*/ 4 h 17"/>
                <a:gd name="T28" fmla="*/ 41 w 51"/>
                <a:gd name="T29" fmla="*/ 3 h 17"/>
                <a:gd name="T30" fmla="*/ 47 w 51"/>
                <a:gd name="T31" fmla="*/ 1 h 17"/>
                <a:gd name="T32" fmla="*/ 51 w 51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7"/>
                <a:gd name="T53" fmla="*/ 51 w 51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3" name="Freeform 273">
              <a:extLst>
                <a:ext uri="{FF2B5EF4-FFF2-40B4-BE49-F238E27FC236}">
                  <a16:creationId xmlns:a16="http://schemas.microsoft.com/office/drawing/2014/main" id="{54FBAE58-FF8D-FF32-4253-8F104D424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>
                <a:gd name="T0" fmla="*/ 55 w 55"/>
                <a:gd name="T1" fmla="*/ 0 h 27"/>
                <a:gd name="T2" fmla="*/ 49 w 55"/>
                <a:gd name="T3" fmla="*/ 5 h 27"/>
                <a:gd name="T4" fmla="*/ 42 w 55"/>
                <a:gd name="T5" fmla="*/ 10 h 27"/>
                <a:gd name="T6" fmla="*/ 34 w 55"/>
                <a:gd name="T7" fmla="*/ 16 h 27"/>
                <a:gd name="T8" fmla="*/ 25 w 55"/>
                <a:gd name="T9" fmla="*/ 20 h 27"/>
                <a:gd name="T10" fmla="*/ 16 w 55"/>
                <a:gd name="T11" fmla="*/ 24 h 27"/>
                <a:gd name="T12" fmla="*/ 10 w 55"/>
                <a:gd name="T13" fmla="*/ 27 h 27"/>
                <a:gd name="T14" fmla="*/ 4 w 55"/>
                <a:gd name="T15" fmla="*/ 27 h 27"/>
                <a:gd name="T16" fmla="*/ 0 w 55"/>
                <a:gd name="T17" fmla="*/ 26 h 27"/>
                <a:gd name="T18" fmla="*/ 2 w 55"/>
                <a:gd name="T19" fmla="*/ 23 h 27"/>
                <a:gd name="T20" fmla="*/ 7 w 55"/>
                <a:gd name="T21" fmla="*/ 19 h 27"/>
                <a:gd name="T22" fmla="*/ 15 w 55"/>
                <a:gd name="T23" fmla="*/ 16 h 27"/>
                <a:gd name="T24" fmla="*/ 24 w 55"/>
                <a:gd name="T25" fmla="*/ 12 h 27"/>
                <a:gd name="T26" fmla="*/ 34 w 55"/>
                <a:gd name="T27" fmla="*/ 10 h 27"/>
                <a:gd name="T28" fmla="*/ 44 w 55"/>
                <a:gd name="T29" fmla="*/ 7 h 27"/>
                <a:gd name="T30" fmla="*/ 50 w 55"/>
                <a:gd name="T31" fmla="*/ 3 h 27"/>
                <a:gd name="T32" fmla="*/ 55 w 55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27"/>
                <a:gd name="T53" fmla="*/ 55 w 55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4" name="Freeform 274">
              <a:extLst>
                <a:ext uri="{FF2B5EF4-FFF2-40B4-BE49-F238E27FC236}">
                  <a16:creationId xmlns:a16="http://schemas.microsoft.com/office/drawing/2014/main" id="{A6E6702F-853E-CC49-1617-6A98C7F68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>
                <a:gd name="T0" fmla="*/ 49 w 49"/>
                <a:gd name="T1" fmla="*/ 0 h 33"/>
                <a:gd name="T2" fmla="*/ 46 w 49"/>
                <a:gd name="T3" fmla="*/ 5 h 33"/>
                <a:gd name="T4" fmla="*/ 39 w 49"/>
                <a:gd name="T5" fmla="*/ 10 h 33"/>
                <a:gd name="T6" fmla="*/ 31 w 49"/>
                <a:gd name="T7" fmla="*/ 16 h 33"/>
                <a:gd name="T8" fmla="*/ 23 w 49"/>
                <a:gd name="T9" fmla="*/ 23 h 33"/>
                <a:gd name="T10" fmla="*/ 15 w 49"/>
                <a:gd name="T11" fmla="*/ 27 h 33"/>
                <a:gd name="T12" fmla="*/ 7 w 49"/>
                <a:gd name="T13" fmla="*/ 32 h 33"/>
                <a:gd name="T14" fmla="*/ 3 w 49"/>
                <a:gd name="T15" fmla="*/ 33 h 33"/>
                <a:gd name="T16" fmla="*/ 0 w 49"/>
                <a:gd name="T17" fmla="*/ 32 h 33"/>
                <a:gd name="T18" fmla="*/ 1 w 49"/>
                <a:gd name="T19" fmla="*/ 28 h 33"/>
                <a:gd name="T20" fmla="*/ 5 w 49"/>
                <a:gd name="T21" fmla="*/ 24 h 33"/>
                <a:gd name="T22" fmla="*/ 12 w 49"/>
                <a:gd name="T23" fmla="*/ 19 h 33"/>
                <a:gd name="T24" fmla="*/ 21 w 49"/>
                <a:gd name="T25" fmla="*/ 15 h 33"/>
                <a:gd name="T26" fmla="*/ 31 w 49"/>
                <a:gd name="T27" fmla="*/ 10 h 33"/>
                <a:gd name="T28" fmla="*/ 39 w 49"/>
                <a:gd name="T29" fmla="*/ 6 h 33"/>
                <a:gd name="T30" fmla="*/ 46 w 49"/>
                <a:gd name="T31" fmla="*/ 2 h 33"/>
                <a:gd name="T32" fmla="*/ 49 w 49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33"/>
                <a:gd name="T53" fmla="*/ 49 w 49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5" name="Freeform 275">
              <a:extLst>
                <a:ext uri="{FF2B5EF4-FFF2-40B4-BE49-F238E27FC236}">
                  <a16:creationId xmlns:a16="http://schemas.microsoft.com/office/drawing/2014/main" id="{8F823776-F762-490B-947E-838B5656A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>
                <a:gd name="T0" fmla="*/ 46 w 46"/>
                <a:gd name="T1" fmla="*/ 0 h 28"/>
                <a:gd name="T2" fmla="*/ 42 w 46"/>
                <a:gd name="T3" fmla="*/ 3 h 28"/>
                <a:gd name="T4" fmla="*/ 35 w 46"/>
                <a:gd name="T5" fmla="*/ 8 h 28"/>
                <a:gd name="T6" fmla="*/ 29 w 46"/>
                <a:gd name="T7" fmla="*/ 13 h 28"/>
                <a:gd name="T8" fmla="*/ 21 w 46"/>
                <a:gd name="T9" fmla="*/ 19 h 28"/>
                <a:gd name="T10" fmla="*/ 14 w 46"/>
                <a:gd name="T11" fmla="*/ 23 h 28"/>
                <a:gd name="T12" fmla="*/ 7 w 46"/>
                <a:gd name="T13" fmla="*/ 27 h 28"/>
                <a:gd name="T14" fmla="*/ 3 w 46"/>
                <a:gd name="T15" fmla="*/ 28 h 28"/>
                <a:gd name="T16" fmla="*/ 0 w 46"/>
                <a:gd name="T17" fmla="*/ 26 h 28"/>
                <a:gd name="T18" fmla="*/ 1 w 46"/>
                <a:gd name="T19" fmla="*/ 22 h 28"/>
                <a:gd name="T20" fmla="*/ 6 w 46"/>
                <a:gd name="T21" fmla="*/ 18 h 28"/>
                <a:gd name="T22" fmla="*/ 13 w 46"/>
                <a:gd name="T23" fmla="*/ 14 h 28"/>
                <a:gd name="T24" fmla="*/ 21 w 46"/>
                <a:gd name="T25" fmla="*/ 11 h 28"/>
                <a:gd name="T26" fmla="*/ 29 w 46"/>
                <a:gd name="T27" fmla="*/ 8 h 28"/>
                <a:gd name="T28" fmla="*/ 37 w 46"/>
                <a:gd name="T29" fmla="*/ 4 h 28"/>
                <a:gd name="T30" fmla="*/ 42 w 46"/>
                <a:gd name="T31" fmla="*/ 2 h 28"/>
                <a:gd name="T32" fmla="*/ 46 w 4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6" name="Freeform 276">
              <a:extLst>
                <a:ext uri="{FF2B5EF4-FFF2-40B4-BE49-F238E27FC236}">
                  <a16:creationId xmlns:a16="http://schemas.microsoft.com/office/drawing/2014/main" id="{0EBF9272-DF75-3058-C493-9C4B2EFFC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4 w 67"/>
                <a:gd name="T3" fmla="*/ 43 h 43"/>
                <a:gd name="T4" fmla="*/ 56 w 67"/>
                <a:gd name="T5" fmla="*/ 41 h 43"/>
                <a:gd name="T6" fmla="*/ 46 w 67"/>
                <a:gd name="T7" fmla="*/ 36 h 43"/>
                <a:gd name="T8" fmla="*/ 34 w 67"/>
                <a:gd name="T9" fmla="*/ 30 h 43"/>
                <a:gd name="T10" fmla="*/ 23 w 67"/>
                <a:gd name="T11" fmla="*/ 23 h 43"/>
                <a:gd name="T12" fmla="*/ 13 w 67"/>
                <a:gd name="T13" fmla="*/ 15 h 43"/>
                <a:gd name="T14" fmla="*/ 5 w 67"/>
                <a:gd name="T15" fmla="*/ 7 h 43"/>
                <a:gd name="T16" fmla="*/ 0 w 67"/>
                <a:gd name="T17" fmla="*/ 0 h 43"/>
                <a:gd name="T18" fmla="*/ 6 w 67"/>
                <a:gd name="T19" fmla="*/ 3 h 43"/>
                <a:gd name="T20" fmla="*/ 14 w 67"/>
                <a:gd name="T21" fmla="*/ 8 h 43"/>
                <a:gd name="T22" fmla="*/ 25 w 67"/>
                <a:gd name="T23" fmla="*/ 13 h 43"/>
                <a:gd name="T24" fmla="*/ 38 w 67"/>
                <a:gd name="T25" fmla="*/ 20 h 43"/>
                <a:gd name="T26" fmla="*/ 49 w 67"/>
                <a:gd name="T27" fmla="*/ 28 h 43"/>
                <a:gd name="T28" fmla="*/ 59 w 67"/>
                <a:gd name="T29" fmla="*/ 34 h 43"/>
                <a:gd name="T30" fmla="*/ 65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7" name="Freeform 277">
              <a:extLst>
                <a:ext uri="{FF2B5EF4-FFF2-40B4-BE49-F238E27FC236}">
                  <a16:creationId xmlns:a16="http://schemas.microsoft.com/office/drawing/2014/main" id="{CF9FEE36-AEBF-41A2-A70B-5EEEAD58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>
                <a:gd name="T0" fmla="*/ 52 w 52"/>
                <a:gd name="T1" fmla="*/ 36 h 36"/>
                <a:gd name="T2" fmla="*/ 49 w 52"/>
                <a:gd name="T3" fmla="*/ 36 h 36"/>
                <a:gd name="T4" fmla="*/ 44 w 52"/>
                <a:gd name="T5" fmla="*/ 35 h 36"/>
                <a:gd name="T6" fmla="*/ 36 w 52"/>
                <a:gd name="T7" fmla="*/ 32 h 36"/>
                <a:gd name="T8" fmla="*/ 28 w 52"/>
                <a:gd name="T9" fmla="*/ 27 h 36"/>
                <a:gd name="T10" fmla="*/ 19 w 52"/>
                <a:gd name="T11" fmla="*/ 22 h 36"/>
                <a:gd name="T12" fmla="*/ 11 w 52"/>
                <a:gd name="T13" fmla="*/ 15 h 36"/>
                <a:gd name="T14" fmla="*/ 4 w 52"/>
                <a:gd name="T15" fmla="*/ 8 h 36"/>
                <a:gd name="T16" fmla="*/ 0 w 52"/>
                <a:gd name="T17" fmla="*/ 0 h 36"/>
                <a:gd name="T18" fmla="*/ 5 w 52"/>
                <a:gd name="T19" fmla="*/ 5 h 36"/>
                <a:gd name="T20" fmla="*/ 13 w 52"/>
                <a:gd name="T21" fmla="*/ 9 h 36"/>
                <a:gd name="T22" fmla="*/ 21 w 52"/>
                <a:gd name="T23" fmla="*/ 15 h 36"/>
                <a:gd name="T24" fmla="*/ 31 w 52"/>
                <a:gd name="T25" fmla="*/ 20 h 36"/>
                <a:gd name="T26" fmla="*/ 39 w 52"/>
                <a:gd name="T27" fmla="*/ 26 h 36"/>
                <a:gd name="T28" fmla="*/ 46 w 52"/>
                <a:gd name="T29" fmla="*/ 31 h 36"/>
                <a:gd name="T30" fmla="*/ 51 w 52"/>
                <a:gd name="T31" fmla="*/ 34 h 36"/>
                <a:gd name="T32" fmla="*/ 52 w 52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6"/>
                <a:gd name="T53" fmla="*/ 52 w 5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8" name="Freeform 278">
              <a:extLst>
                <a:ext uri="{FF2B5EF4-FFF2-40B4-BE49-F238E27FC236}">
                  <a16:creationId xmlns:a16="http://schemas.microsoft.com/office/drawing/2014/main" id="{1E2AD926-BC15-4D00-F0FA-56CF32F4B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>
                <a:gd name="T0" fmla="*/ 51 w 51"/>
                <a:gd name="T1" fmla="*/ 0 h 31"/>
                <a:gd name="T2" fmla="*/ 48 w 51"/>
                <a:gd name="T3" fmla="*/ 4 h 31"/>
                <a:gd name="T4" fmla="*/ 41 w 51"/>
                <a:gd name="T5" fmla="*/ 10 h 31"/>
                <a:gd name="T6" fmla="*/ 33 w 51"/>
                <a:gd name="T7" fmla="*/ 15 h 31"/>
                <a:gd name="T8" fmla="*/ 25 w 51"/>
                <a:gd name="T9" fmla="*/ 21 h 31"/>
                <a:gd name="T10" fmla="*/ 16 w 51"/>
                <a:gd name="T11" fmla="*/ 27 h 31"/>
                <a:gd name="T12" fmla="*/ 9 w 51"/>
                <a:gd name="T13" fmla="*/ 30 h 31"/>
                <a:gd name="T14" fmla="*/ 3 w 51"/>
                <a:gd name="T15" fmla="*/ 31 h 31"/>
                <a:gd name="T16" fmla="*/ 0 w 51"/>
                <a:gd name="T17" fmla="*/ 30 h 31"/>
                <a:gd name="T18" fmla="*/ 1 w 51"/>
                <a:gd name="T19" fmla="*/ 27 h 31"/>
                <a:gd name="T20" fmla="*/ 6 w 51"/>
                <a:gd name="T21" fmla="*/ 23 h 31"/>
                <a:gd name="T22" fmla="*/ 14 w 51"/>
                <a:gd name="T23" fmla="*/ 19 h 31"/>
                <a:gd name="T24" fmla="*/ 23 w 51"/>
                <a:gd name="T25" fmla="*/ 14 h 31"/>
                <a:gd name="T26" fmla="*/ 33 w 51"/>
                <a:gd name="T27" fmla="*/ 10 h 31"/>
                <a:gd name="T28" fmla="*/ 41 w 51"/>
                <a:gd name="T29" fmla="*/ 5 h 31"/>
                <a:gd name="T30" fmla="*/ 48 w 51"/>
                <a:gd name="T31" fmla="*/ 2 h 31"/>
                <a:gd name="T32" fmla="*/ 51 w 5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1"/>
                <a:gd name="T53" fmla="*/ 51 w 5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29" name="Freeform 279">
              <a:extLst>
                <a:ext uri="{FF2B5EF4-FFF2-40B4-BE49-F238E27FC236}">
                  <a16:creationId xmlns:a16="http://schemas.microsoft.com/office/drawing/2014/main" id="{6CDCF43D-6BB0-B837-C964-5D31F9DCA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>
                <a:gd name="T0" fmla="*/ 198 w 500"/>
                <a:gd name="T1" fmla="*/ 114 h 493"/>
                <a:gd name="T2" fmla="*/ 137 w 500"/>
                <a:gd name="T3" fmla="*/ 72 h 493"/>
                <a:gd name="T4" fmla="*/ 58 w 500"/>
                <a:gd name="T5" fmla="*/ 55 h 493"/>
                <a:gd name="T6" fmla="*/ 29 w 500"/>
                <a:gd name="T7" fmla="*/ 46 h 493"/>
                <a:gd name="T8" fmla="*/ 49 w 500"/>
                <a:gd name="T9" fmla="*/ 113 h 493"/>
                <a:gd name="T10" fmla="*/ 80 w 500"/>
                <a:gd name="T11" fmla="*/ 172 h 493"/>
                <a:gd name="T12" fmla="*/ 140 w 500"/>
                <a:gd name="T13" fmla="*/ 208 h 493"/>
                <a:gd name="T14" fmla="*/ 186 w 500"/>
                <a:gd name="T15" fmla="*/ 234 h 493"/>
                <a:gd name="T16" fmla="*/ 166 w 500"/>
                <a:gd name="T17" fmla="*/ 244 h 493"/>
                <a:gd name="T18" fmla="*/ 127 w 500"/>
                <a:gd name="T19" fmla="*/ 236 h 493"/>
                <a:gd name="T20" fmla="*/ 76 w 500"/>
                <a:gd name="T21" fmla="*/ 259 h 493"/>
                <a:gd name="T22" fmla="*/ 42 w 500"/>
                <a:gd name="T23" fmla="*/ 304 h 493"/>
                <a:gd name="T24" fmla="*/ 8 w 500"/>
                <a:gd name="T25" fmla="*/ 327 h 493"/>
                <a:gd name="T26" fmla="*/ 13 w 500"/>
                <a:gd name="T27" fmla="*/ 343 h 493"/>
                <a:gd name="T28" fmla="*/ 42 w 500"/>
                <a:gd name="T29" fmla="*/ 357 h 493"/>
                <a:gd name="T30" fmla="*/ 104 w 500"/>
                <a:gd name="T31" fmla="*/ 365 h 493"/>
                <a:gd name="T32" fmla="*/ 173 w 500"/>
                <a:gd name="T33" fmla="*/ 323 h 493"/>
                <a:gd name="T34" fmla="*/ 188 w 500"/>
                <a:gd name="T35" fmla="*/ 289 h 493"/>
                <a:gd name="T36" fmla="*/ 209 w 500"/>
                <a:gd name="T37" fmla="*/ 258 h 493"/>
                <a:gd name="T38" fmla="*/ 222 w 500"/>
                <a:gd name="T39" fmla="*/ 272 h 493"/>
                <a:gd name="T40" fmla="*/ 201 w 500"/>
                <a:gd name="T41" fmla="*/ 315 h 493"/>
                <a:gd name="T42" fmla="*/ 165 w 500"/>
                <a:gd name="T43" fmla="*/ 341 h 493"/>
                <a:gd name="T44" fmla="*/ 142 w 500"/>
                <a:gd name="T45" fmla="*/ 394 h 493"/>
                <a:gd name="T46" fmla="*/ 145 w 500"/>
                <a:gd name="T47" fmla="*/ 438 h 493"/>
                <a:gd name="T48" fmla="*/ 140 w 500"/>
                <a:gd name="T49" fmla="*/ 485 h 493"/>
                <a:gd name="T50" fmla="*/ 184 w 500"/>
                <a:gd name="T51" fmla="*/ 486 h 493"/>
                <a:gd name="T52" fmla="*/ 270 w 500"/>
                <a:gd name="T53" fmla="*/ 379 h 493"/>
                <a:gd name="T54" fmla="*/ 246 w 500"/>
                <a:gd name="T55" fmla="*/ 296 h 493"/>
                <a:gd name="T56" fmla="*/ 261 w 500"/>
                <a:gd name="T57" fmla="*/ 280 h 493"/>
                <a:gd name="T58" fmla="*/ 280 w 500"/>
                <a:gd name="T59" fmla="*/ 343 h 493"/>
                <a:gd name="T60" fmla="*/ 306 w 500"/>
                <a:gd name="T61" fmla="*/ 394 h 493"/>
                <a:gd name="T62" fmla="*/ 377 w 500"/>
                <a:gd name="T63" fmla="*/ 426 h 493"/>
                <a:gd name="T64" fmla="*/ 425 w 500"/>
                <a:gd name="T65" fmla="*/ 464 h 493"/>
                <a:gd name="T66" fmla="*/ 424 w 500"/>
                <a:gd name="T67" fmla="*/ 353 h 493"/>
                <a:gd name="T68" fmla="*/ 356 w 500"/>
                <a:gd name="T69" fmla="*/ 300 h 493"/>
                <a:gd name="T70" fmla="*/ 324 w 500"/>
                <a:gd name="T71" fmla="*/ 292 h 493"/>
                <a:gd name="T72" fmla="*/ 330 w 500"/>
                <a:gd name="T73" fmla="*/ 275 h 493"/>
                <a:gd name="T74" fmla="*/ 411 w 500"/>
                <a:gd name="T75" fmla="*/ 298 h 493"/>
                <a:gd name="T76" fmla="*/ 466 w 500"/>
                <a:gd name="T77" fmla="*/ 284 h 493"/>
                <a:gd name="T78" fmla="*/ 496 w 500"/>
                <a:gd name="T79" fmla="*/ 275 h 493"/>
                <a:gd name="T80" fmla="*/ 464 w 500"/>
                <a:gd name="T81" fmla="*/ 253 h 493"/>
                <a:gd name="T82" fmla="*/ 430 w 500"/>
                <a:gd name="T83" fmla="*/ 211 h 493"/>
                <a:gd name="T84" fmla="*/ 362 w 500"/>
                <a:gd name="T85" fmla="*/ 183 h 493"/>
                <a:gd name="T86" fmla="*/ 318 w 500"/>
                <a:gd name="T87" fmla="*/ 202 h 493"/>
                <a:gd name="T88" fmla="*/ 300 w 500"/>
                <a:gd name="T89" fmla="*/ 210 h 493"/>
                <a:gd name="T90" fmla="*/ 302 w 500"/>
                <a:gd name="T91" fmla="*/ 189 h 493"/>
                <a:gd name="T92" fmla="*/ 322 w 500"/>
                <a:gd name="T93" fmla="*/ 183 h 493"/>
                <a:gd name="T94" fmla="*/ 360 w 500"/>
                <a:gd name="T95" fmla="*/ 144 h 493"/>
                <a:gd name="T96" fmla="*/ 365 w 500"/>
                <a:gd name="T97" fmla="*/ 68 h 493"/>
                <a:gd name="T98" fmla="*/ 347 w 500"/>
                <a:gd name="T99" fmla="*/ 10 h 493"/>
                <a:gd name="T100" fmla="*/ 306 w 500"/>
                <a:gd name="T101" fmla="*/ 48 h 493"/>
                <a:gd name="T102" fmla="*/ 252 w 500"/>
                <a:gd name="T103" fmla="*/ 84 h 493"/>
                <a:gd name="T104" fmla="*/ 236 w 500"/>
                <a:gd name="T105" fmla="*/ 179 h 4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0"/>
                <a:gd name="T160" fmla="*/ 0 h 493"/>
                <a:gd name="T161" fmla="*/ 500 w 500"/>
                <a:gd name="T162" fmla="*/ 493 h 4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0" name="Freeform 280">
              <a:extLst>
                <a:ext uri="{FF2B5EF4-FFF2-40B4-BE49-F238E27FC236}">
                  <a16:creationId xmlns:a16="http://schemas.microsoft.com/office/drawing/2014/main" id="{37FE0E11-3ECE-7FC0-E5B1-FD6D1BF80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>
                <a:gd name="T0" fmla="*/ 152 w 152"/>
                <a:gd name="T1" fmla="*/ 88 h 214"/>
                <a:gd name="T2" fmla="*/ 143 w 152"/>
                <a:gd name="T3" fmla="*/ 92 h 214"/>
                <a:gd name="T4" fmla="*/ 133 w 152"/>
                <a:gd name="T5" fmla="*/ 97 h 214"/>
                <a:gd name="T6" fmla="*/ 124 w 152"/>
                <a:gd name="T7" fmla="*/ 104 h 214"/>
                <a:gd name="T8" fmla="*/ 115 w 152"/>
                <a:gd name="T9" fmla="*/ 112 h 214"/>
                <a:gd name="T10" fmla="*/ 109 w 152"/>
                <a:gd name="T11" fmla="*/ 121 h 214"/>
                <a:gd name="T12" fmla="*/ 102 w 152"/>
                <a:gd name="T13" fmla="*/ 133 h 214"/>
                <a:gd name="T14" fmla="*/ 96 w 152"/>
                <a:gd name="T15" fmla="*/ 144 h 214"/>
                <a:gd name="T16" fmla="*/ 93 w 152"/>
                <a:gd name="T17" fmla="*/ 156 h 214"/>
                <a:gd name="T18" fmla="*/ 92 w 152"/>
                <a:gd name="T19" fmla="*/ 161 h 214"/>
                <a:gd name="T20" fmla="*/ 92 w 152"/>
                <a:gd name="T21" fmla="*/ 164 h 214"/>
                <a:gd name="T22" fmla="*/ 90 w 152"/>
                <a:gd name="T23" fmla="*/ 169 h 214"/>
                <a:gd name="T24" fmla="*/ 90 w 152"/>
                <a:gd name="T25" fmla="*/ 173 h 214"/>
                <a:gd name="T26" fmla="*/ 90 w 152"/>
                <a:gd name="T27" fmla="*/ 182 h 214"/>
                <a:gd name="T28" fmla="*/ 92 w 152"/>
                <a:gd name="T29" fmla="*/ 193 h 214"/>
                <a:gd name="T30" fmla="*/ 93 w 152"/>
                <a:gd name="T31" fmla="*/ 203 h 214"/>
                <a:gd name="T32" fmla="*/ 96 w 152"/>
                <a:gd name="T33" fmla="*/ 213 h 214"/>
                <a:gd name="T34" fmla="*/ 93 w 152"/>
                <a:gd name="T35" fmla="*/ 212 h 214"/>
                <a:gd name="T36" fmla="*/ 87 w 152"/>
                <a:gd name="T37" fmla="*/ 212 h 214"/>
                <a:gd name="T38" fmla="*/ 81 w 152"/>
                <a:gd name="T39" fmla="*/ 212 h 214"/>
                <a:gd name="T40" fmla="*/ 78 w 152"/>
                <a:gd name="T41" fmla="*/ 214 h 214"/>
                <a:gd name="T42" fmla="*/ 77 w 152"/>
                <a:gd name="T43" fmla="*/ 197 h 214"/>
                <a:gd name="T44" fmla="*/ 72 w 152"/>
                <a:gd name="T45" fmla="*/ 180 h 214"/>
                <a:gd name="T46" fmla="*/ 67 w 152"/>
                <a:gd name="T47" fmla="*/ 164 h 214"/>
                <a:gd name="T48" fmla="*/ 58 w 152"/>
                <a:gd name="T49" fmla="*/ 148 h 214"/>
                <a:gd name="T50" fmla="*/ 47 w 152"/>
                <a:gd name="T51" fmla="*/ 135 h 214"/>
                <a:gd name="T52" fmla="*/ 36 w 152"/>
                <a:gd name="T53" fmla="*/ 123 h 214"/>
                <a:gd name="T54" fmla="*/ 24 w 152"/>
                <a:gd name="T55" fmla="*/ 114 h 214"/>
                <a:gd name="T56" fmla="*/ 11 w 152"/>
                <a:gd name="T57" fmla="*/ 110 h 214"/>
                <a:gd name="T58" fmla="*/ 12 w 152"/>
                <a:gd name="T59" fmla="*/ 100 h 214"/>
                <a:gd name="T60" fmla="*/ 12 w 152"/>
                <a:gd name="T61" fmla="*/ 89 h 214"/>
                <a:gd name="T62" fmla="*/ 8 w 152"/>
                <a:gd name="T63" fmla="*/ 82 h 214"/>
                <a:gd name="T64" fmla="*/ 0 w 152"/>
                <a:gd name="T65" fmla="*/ 76 h 214"/>
                <a:gd name="T66" fmla="*/ 9 w 152"/>
                <a:gd name="T67" fmla="*/ 61 h 214"/>
                <a:gd name="T68" fmla="*/ 17 w 152"/>
                <a:gd name="T69" fmla="*/ 41 h 214"/>
                <a:gd name="T70" fmla="*/ 20 w 152"/>
                <a:gd name="T71" fmla="*/ 18 h 214"/>
                <a:gd name="T72" fmla="*/ 13 w 152"/>
                <a:gd name="T73" fmla="*/ 0 h 214"/>
                <a:gd name="T74" fmla="*/ 20 w 152"/>
                <a:gd name="T75" fmla="*/ 6 h 214"/>
                <a:gd name="T76" fmla="*/ 28 w 152"/>
                <a:gd name="T77" fmla="*/ 12 h 214"/>
                <a:gd name="T78" fmla="*/ 36 w 152"/>
                <a:gd name="T79" fmla="*/ 19 h 214"/>
                <a:gd name="T80" fmla="*/ 45 w 152"/>
                <a:gd name="T81" fmla="*/ 25 h 214"/>
                <a:gd name="T82" fmla="*/ 55 w 152"/>
                <a:gd name="T83" fmla="*/ 29 h 214"/>
                <a:gd name="T84" fmla="*/ 67 w 152"/>
                <a:gd name="T85" fmla="*/ 33 h 214"/>
                <a:gd name="T86" fmla="*/ 79 w 152"/>
                <a:gd name="T87" fmla="*/ 34 h 214"/>
                <a:gd name="T88" fmla="*/ 93 w 152"/>
                <a:gd name="T89" fmla="*/ 33 h 214"/>
                <a:gd name="T90" fmla="*/ 93 w 152"/>
                <a:gd name="T91" fmla="*/ 43 h 214"/>
                <a:gd name="T92" fmla="*/ 94 w 152"/>
                <a:gd name="T93" fmla="*/ 54 h 214"/>
                <a:gd name="T94" fmla="*/ 96 w 152"/>
                <a:gd name="T95" fmla="*/ 66 h 214"/>
                <a:gd name="T96" fmla="*/ 101 w 152"/>
                <a:gd name="T97" fmla="*/ 76 h 214"/>
                <a:gd name="T98" fmla="*/ 109 w 152"/>
                <a:gd name="T99" fmla="*/ 85 h 214"/>
                <a:gd name="T100" fmla="*/ 119 w 152"/>
                <a:gd name="T101" fmla="*/ 89 h 214"/>
                <a:gd name="T102" fmla="*/ 133 w 152"/>
                <a:gd name="T103" fmla="*/ 92 h 214"/>
                <a:gd name="T104" fmla="*/ 152 w 152"/>
                <a:gd name="T105" fmla="*/ 88 h 2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2"/>
                <a:gd name="T160" fmla="*/ 0 h 214"/>
                <a:gd name="T161" fmla="*/ 152 w 152"/>
                <a:gd name="T162" fmla="*/ 214 h 2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1" name="Freeform 281">
              <a:extLst>
                <a:ext uri="{FF2B5EF4-FFF2-40B4-BE49-F238E27FC236}">
                  <a16:creationId xmlns:a16="http://schemas.microsoft.com/office/drawing/2014/main" id="{FADD982C-83A7-372E-A1B9-D57456A87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>
                <a:gd name="T0" fmla="*/ 61 w 171"/>
                <a:gd name="T1" fmla="*/ 39 h 199"/>
                <a:gd name="T2" fmla="*/ 71 w 171"/>
                <a:gd name="T3" fmla="*/ 42 h 199"/>
                <a:gd name="T4" fmla="*/ 81 w 171"/>
                <a:gd name="T5" fmla="*/ 42 h 199"/>
                <a:gd name="T6" fmla="*/ 93 w 171"/>
                <a:gd name="T7" fmla="*/ 42 h 199"/>
                <a:gd name="T8" fmla="*/ 104 w 171"/>
                <a:gd name="T9" fmla="*/ 42 h 199"/>
                <a:gd name="T10" fmla="*/ 114 w 171"/>
                <a:gd name="T11" fmla="*/ 39 h 199"/>
                <a:gd name="T12" fmla="*/ 127 w 171"/>
                <a:gd name="T13" fmla="*/ 36 h 199"/>
                <a:gd name="T14" fmla="*/ 140 w 171"/>
                <a:gd name="T15" fmla="*/ 29 h 199"/>
                <a:gd name="T16" fmla="*/ 153 w 171"/>
                <a:gd name="T17" fmla="*/ 20 h 199"/>
                <a:gd name="T18" fmla="*/ 164 w 171"/>
                <a:gd name="T19" fmla="*/ 8 h 199"/>
                <a:gd name="T20" fmla="*/ 171 w 171"/>
                <a:gd name="T21" fmla="*/ 2 h 199"/>
                <a:gd name="T22" fmla="*/ 171 w 171"/>
                <a:gd name="T23" fmla="*/ 8 h 199"/>
                <a:gd name="T24" fmla="*/ 162 w 171"/>
                <a:gd name="T25" fmla="*/ 18 h 199"/>
                <a:gd name="T26" fmla="*/ 149 w 171"/>
                <a:gd name="T27" fmla="*/ 37 h 199"/>
                <a:gd name="T28" fmla="*/ 141 w 171"/>
                <a:gd name="T29" fmla="*/ 59 h 199"/>
                <a:gd name="T30" fmla="*/ 138 w 171"/>
                <a:gd name="T31" fmla="*/ 83 h 199"/>
                <a:gd name="T32" fmla="*/ 140 w 171"/>
                <a:gd name="T33" fmla="*/ 102 h 199"/>
                <a:gd name="T34" fmla="*/ 142 w 171"/>
                <a:gd name="T35" fmla="*/ 115 h 199"/>
                <a:gd name="T36" fmla="*/ 138 w 171"/>
                <a:gd name="T37" fmla="*/ 120 h 199"/>
                <a:gd name="T38" fmla="*/ 124 w 171"/>
                <a:gd name="T39" fmla="*/ 127 h 199"/>
                <a:gd name="T40" fmla="*/ 112 w 171"/>
                <a:gd name="T41" fmla="*/ 141 h 199"/>
                <a:gd name="T42" fmla="*/ 105 w 171"/>
                <a:gd name="T43" fmla="*/ 167 h 199"/>
                <a:gd name="T44" fmla="*/ 98 w 171"/>
                <a:gd name="T45" fmla="*/ 179 h 199"/>
                <a:gd name="T46" fmla="*/ 78 w 171"/>
                <a:gd name="T47" fmla="*/ 173 h 199"/>
                <a:gd name="T48" fmla="*/ 54 w 171"/>
                <a:gd name="T49" fmla="*/ 175 h 199"/>
                <a:gd name="T50" fmla="*/ 35 w 171"/>
                <a:gd name="T51" fmla="*/ 188 h 199"/>
                <a:gd name="T52" fmla="*/ 29 w 171"/>
                <a:gd name="T53" fmla="*/ 178 h 199"/>
                <a:gd name="T54" fmla="*/ 16 w 171"/>
                <a:gd name="T55" fmla="*/ 136 h 199"/>
                <a:gd name="T56" fmla="*/ 10 w 171"/>
                <a:gd name="T57" fmla="*/ 113 h 199"/>
                <a:gd name="T58" fmla="*/ 18 w 171"/>
                <a:gd name="T59" fmla="*/ 81 h 199"/>
                <a:gd name="T60" fmla="*/ 21 w 171"/>
                <a:gd name="T61" fmla="*/ 69 h 199"/>
                <a:gd name="T62" fmla="*/ 34 w 171"/>
                <a:gd name="T63" fmla="*/ 63 h 199"/>
                <a:gd name="T64" fmla="*/ 45 w 171"/>
                <a:gd name="T65" fmla="*/ 55 h 199"/>
                <a:gd name="T66" fmla="*/ 54 w 171"/>
                <a:gd name="T67" fmla="*/ 45 h 1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1"/>
                <a:gd name="T103" fmla="*/ 0 h 199"/>
                <a:gd name="T104" fmla="*/ 171 w 171"/>
                <a:gd name="T105" fmla="*/ 199 h 1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2" name="Freeform 282">
              <a:extLst>
                <a:ext uri="{FF2B5EF4-FFF2-40B4-BE49-F238E27FC236}">
                  <a16:creationId xmlns:a16="http://schemas.microsoft.com/office/drawing/2014/main" id="{0815A871-8E50-2889-A791-AB59E066E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>
                <a:gd name="T0" fmla="*/ 84 w 105"/>
                <a:gd name="T1" fmla="*/ 137 h 149"/>
                <a:gd name="T2" fmla="*/ 82 w 105"/>
                <a:gd name="T3" fmla="*/ 145 h 149"/>
                <a:gd name="T4" fmla="*/ 78 w 105"/>
                <a:gd name="T5" fmla="*/ 141 h 149"/>
                <a:gd name="T6" fmla="*/ 69 w 105"/>
                <a:gd name="T7" fmla="*/ 121 h 149"/>
                <a:gd name="T8" fmla="*/ 64 w 105"/>
                <a:gd name="T9" fmla="*/ 113 h 149"/>
                <a:gd name="T10" fmla="*/ 55 w 105"/>
                <a:gd name="T11" fmla="*/ 109 h 149"/>
                <a:gd name="T12" fmla="*/ 44 w 105"/>
                <a:gd name="T13" fmla="*/ 105 h 149"/>
                <a:gd name="T14" fmla="*/ 34 w 105"/>
                <a:gd name="T15" fmla="*/ 102 h 149"/>
                <a:gd name="T16" fmla="*/ 29 w 105"/>
                <a:gd name="T17" fmla="*/ 101 h 149"/>
                <a:gd name="T18" fmla="*/ 27 w 105"/>
                <a:gd name="T19" fmla="*/ 98 h 149"/>
                <a:gd name="T20" fmla="*/ 29 w 105"/>
                <a:gd name="T21" fmla="*/ 97 h 149"/>
                <a:gd name="T22" fmla="*/ 40 w 105"/>
                <a:gd name="T23" fmla="*/ 98 h 149"/>
                <a:gd name="T24" fmla="*/ 53 w 105"/>
                <a:gd name="T25" fmla="*/ 101 h 149"/>
                <a:gd name="T26" fmla="*/ 63 w 105"/>
                <a:gd name="T27" fmla="*/ 102 h 149"/>
                <a:gd name="T28" fmla="*/ 63 w 105"/>
                <a:gd name="T29" fmla="*/ 94 h 149"/>
                <a:gd name="T30" fmla="*/ 57 w 105"/>
                <a:gd name="T31" fmla="*/ 82 h 149"/>
                <a:gd name="T32" fmla="*/ 47 w 105"/>
                <a:gd name="T33" fmla="*/ 75 h 149"/>
                <a:gd name="T34" fmla="*/ 31 w 105"/>
                <a:gd name="T35" fmla="*/ 67 h 149"/>
                <a:gd name="T36" fmla="*/ 18 w 105"/>
                <a:gd name="T37" fmla="*/ 59 h 149"/>
                <a:gd name="T38" fmla="*/ 6 w 105"/>
                <a:gd name="T39" fmla="*/ 53 h 149"/>
                <a:gd name="T40" fmla="*/ 1 w 105"/>
                <a:gd name="T41" fmla="*/ 51 h 149"/>
                <a:gd name="T42" fmla="*/ 1 w 105"/>
                <a:gd name="T43" fmla="*/ 47 h 149"/>
                <a:gd name="T44" fmla="*/ 9 w 105"/>
                <a:gd name="T45" fmla="*/ 51 h 149"/>
                <a:gd name="T46" fmla="*/ 20 w 105"/>
                <a:gd name="T47" fmla="*/ 55 h 149"/>
                <a:gd name="T48" fmla="*/ 34 w 105"/>
                <a:gd name="T49" fmla="*/ 62 h 149"/>
                <a:gd name="T50" fmla="*/ 47 w 105"/>
                <a:gd name="T51" fmla="*/ 68 h 149"/>
                <a:gd name="T52" fmla="*/ 50 w 105"/>
                <a:gd name="T53" fmla="*/ 53 h 149"/>
                <a:gd name="T54" fmla="*/ 31 w 105"/>
                <a:gd name="T55" fmla="*/ 16 h 149"/>
                <a:gd name="T56" fmla="*/ 21 w 105"/>
                <a:gd name="T57" fmla="*/ 1 h 149"/>
                <a:gd name="T58" fmla="*/ 26 w 105"/>
                <a:gd name="T59" fmla="*/ 1 h 149"/>
                <a:gd name="T60" fmla="*/ 39 w 105"/>
                <a:gd name="T61" fmla="*/ 18 h 149"/>
                <a:gd name="T62" fmla="*/ 56 w 105"/>
                <a:gd name="T63" fmla="*/ 50 h 149"/>
                <a:gd name="T64" fmla="*/ 68 w 105"/>
                <a:gd name="T65" fmla="*/ 54 h 149"/>
                <a:gd name="T66" fmla="*/ 78 w 105"/>
                <a:gd name="T67" fmla="*/ 29 h 149"/>
                <a:gd name="T68" fmla="*/ 79 w 105"/>
                <a:gd name="T69" fmla="*/ 16 h 149"/>
                <a:gd name="T70" fmla="*/ 81 w 105"/>
                <a:gd name="T71" fmla="*/ 18 h 149"/>
                <a:gd name="T72" fmla="*/ 81 w 105"/>
                <a:gd name="T73" fmla="*/ 33 h 149"/>
                <a:gd name="T74" fmla="*/ 76 w 105"/>
                <a:gd name="T75" fmla="*/ 62 h 149"/>
                <a:gd name="T76" fmla="*/ 69 w 105"/>
                <a:gd name="T77" fmla="*/ 82 h 149"/>
                <a:gd name="T78" fmla="*/ 73 w 105"/>
                <a:gd name="T79" fmla="*/ 98 h 149"/>
                <a:gd name="T80" fmla="*/ 82 w 105"/>
                <a:gd name="T81" fmla="*/ 98 h 149"/>
                <a:gd name="T82" fmla="*/ 95 w 105"/>
                <a:gd name="T83" fmla="*/ 88 h 149"/>
                <a:gd name="T84" fmla="*/ 102 w 105"/>
                <a:gd name="T85" fmla="*/ 76 h 149"/>
                <a:gd name="T86" fmla="*/ 105 w 105"/>
                <a:gd name="T87" fmla="*/ 77 h 149"/>
                <a:gd name="T88" fmla="*/ 102 w 105"/>
                <a:gd name="T89" fmla="*/ 89 h 149"/>
                <a:gd name="T90" fmla="*/ 86 w 105"/>
                <a:gd name="T91" fmla="*/ 109 h 149"/>
                <a:gd name="T92" fmla="*/ 80 w 105"/>
                <a:gd name="T93" fmla="*/ 119 h 149"/>
                <a:gd name="T94" fmla="*/ 84 w 105"/>
                <a:gd name="T95" fmla="*/ 129 h 1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"/>
                <a:gd name="T145" fmla="*/ 0 h 149"/>
                <a:gd name="T146" fmla="*/ 105 w 105"/>
                <a:gd name="T147" fmla="*/ 149 h 1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3" name="Freeform 283">
              <a:extLst>
                <a:ext uri="{FF2B5EF4-FFF2-40B4-BE49-F238E27FC236}">
                  <a16:creationId xmlns:a16="http://schemas.microsoft.com/office/drawing/2014/main" id="{8AED0689-B306-F327-B09D-B3FB35CE3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>
                <a:gd name="T0" fmla="*/ 98 w 104"/>
                <a:gd name="T1" fmla="*/ 1 h 135"/>
                <a:gd name="T2" fmla="*/ 88 w 104"/>
                <a:gd name="T3" fmla="*/ 4 h 135"/>
                <a:gd name="T4" fmla="*/ 81 w 104"/>
                <a:gd name="T5" fmla="*/ 9 h 135"/>
                <a:gd name="T6" fmla="*/ 73 w 104"/>
                <a:gd name="T7" fmla="*/ 22 h 135"/>
                <a:gd name="T8" fmla="*/ 62 w 104"/>
                <a:gd name="T9" fmla="*/ 25 h 135"/>
                <a:gd name="T10" fmla="*/ 48 w 104"/>
                <a:gd name="T11" fmla="*/ 28 h 135"/>
                <a:gd name="T12" fmla="*/ 32 w 104"/>
                <a:gd name="T13" fmla="*/ 31 h 135"/>
                <a:gd name="T14" fmla="*/ 20 w 104"/>
                <a:gd name="T15" fmla="*/ 37 h 135"/>
                <a:gd name="T16" fmla="*/ 15 w 104"/>
                <a:gd name="T17" fmla="*/ 42 h 135"/>
                <a:gd name="T18" fmla="*/ 15 w 104"/>
                <a:gd name="T19" fmla="*/ 42 h 135"/>
                <a:gd name="T20" fmla="*/ 22 w 104"/>
                <a:gd name="T21" fmla="*/ 40 h 135"/>
                <a:gd name="T22" fmla="*/ 32 w 104"/>
                <a:gd name="T23" fmla="*/ 37 h 135"/>
                <a:gd name="T24" fmla="*/ 45 w 104"/>
                <a:gd name="T25" fmla="*/ 33 h 135"/>
                <a:gd name="T26" fmla="*/ 58 w 104"/>
                <a:gd name="T27" fmla="*/ 33 h 135"/>
                <a:gd name="T28" fmla="*/ 60 w 104"/>
                <a:gd name="T29" fmla="*/ 43 h 135"/>
                <a:gd name="T30" fmla="*/ 51 w 104"/>
                <a:gd name="T31" fmla="*/ 63 h 135"/>
                <a:gd name="T32" fmla="*/ 43 w 104"/>
                <a:gd name="T33" fmla="*/ 68 h 135"/>
                <a:gd name="T34" fmla="*/ 31 w 104"/>
                <a:gd name="T35" fmla="*/ 72 h 135"/>
                <a:gd name="T36" fmla="*/ 18 w 104"/>
                <a:gd name="T37" fmla="*/ 75 h 135"/>
                <a:gd name="T38" fmla="*/ 6 w 104"/>
                <a:gd name="T39" fmla="*/ 77 h 135"/>
                <a:gd name="T40" fmla="*/ 1 w 104"/>
                <a:gd name="T41" fmla="*/ 80 h 135"/>
                <a:gd name="T42" fmla="*/ 1 w 104"/>
                <a:gd name="T43" fmla="*/ 81 h 135"/>
                <a:gd name="T44" fmla="*/ 9 w 104"/>
                <a:gd name="T45" fmla="*/ 81 h 135"/>
                <a:gd name="T46" fmla="*/ 18 w 104"/>
                <a:gd name="T47" fmla="*/ 80 h 135"/>
                <a:gd name="T48" fmla="*/ 28 w 104"/>
                <a:gd name="T49" fmla="*/ 77 h 135"/>
                <a:gd name="T50" fmla="*/ 39 w 104"/>
                <a:gd name="T51" fmla="*/ 76 h 135"/>
                <a:gd name="T52" fmla="*/ 37 w 104"/>
                <a:gd name="T53" fmla="*/ 84 h 135"/>
                <a:gd name="T54" fmla="*/ 24 w 104"/>
                <a:gd name="T55" fmla="*/ 109 h 135"/>
                <a:gd name="T56" fmla="*/ 28 w 104"/>
                <a:gd name="T57" fmla="*/ 123 h 135"/>
                <a:gd name="T58" fmla="*/ 44 w 104"/>
                <a:gd name="T59" fmla="*/ 90 h 135"/>
                <a:gd name="T60" fmla="*/ 54 w 104"/>
                <a:gd name="T61" fmla="*/ 91 h 135"/>
                <a:gd name="T62" fmla="*/ 64 w 104"/>
                <a:gd name="T63" fmla="*/ 114 h 135"/>
                <a:gd name="T64" fmla="*/ 73 w 104"/>
                <a:gd name="T65" fmla="*/ 125 h 135"/>
                <a:gd name="T66" fmla="*/ 72 w 104"/>
                <a:gd name="T67" fmla="*/ 122 h 135"/>
                <a:gd name="T68" fmla="*/ 65 w 104"/>
                <a:gd name="T69" fmla="*/ 106 h 135"/>
                <a:gd name="T70" fmla="*/ 60 w 104"/>
                <a:gd name="T71" fmla="*/ 82 h 135"/>
                <a:gd name="T72" fmla="*/ 62 w 104"/>
                <a:gd name="T73" fmla="*/ 64 h 135"/>
                <a:gd name="T74" fmla="*/ 73 w 104"/>
                <a:gd name="T75" fmla="*/ 42 h 135"/>
                <a:gd name="T76" fmla="*/ 83 w 104"/>
                <a:gd name="T77" fmla="*/ 43 h 135"/>
                <a:gd name="T78" fmla="*/ 97 w 104"/>
                <a:gd name="T79" fmla="*/ 65 h 135"/>
                <a:gd name="T80" fmla="*/ 100 w 104"/>
                <a:gd name="T81" fmla="*/ 86 h 135"/>
                <a:gd name="T82" fmla="*/ 104 w 104"/>
                <a:gd name="T83" fmla="*/ 83 h 135"/>
                <a:gd name="T84" fmla="*/ 102 w 104"/>
                <a:gd name="T85" fmla="*/ 64 h 135"/>
                <a:gd name="T86" fmla="*/ 92 w 104"/>
                <a:gd name="T87" fmla="*/ 37 h 135"/>
                <a:gd name="T88" fmla="*/ 92 w 104"/>
                <a:gd name="T89" fmla="*/ 23 h 135"/>
                <a:gd name="T90" fmla="*/ 102 w 104"/>
                <a:gd name="T91" fmla="*/ 7 h 135"/>
                <a:gd name="T92" fmla="*/ 104 w 104"/>
                <a:gd name="T93" fmla="*/ 0 h 1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"/>
                <a:gd name="T142" fmla="*/ 0 h 135"/>
                <a:gd name="T143" fmla="*/ 104 w 104"/>
                <a:gd name="T144" fmla="*/ 135 h 1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4" name="Freeform 284">
              <a:extLst>
                <a:ext uri="{FF2B5EF4-FFF2-40B4-BE49-F238E27FC236}">
                  <a16:creationId xmlns:a16="http://schemas.microsoft.com/office/drawing/2014/main" id="{93763DB9-0B3F-D2CB-5665-1642CAF1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>
                <a:gd name="T0" fmla="*/ 88 w 148"/>
                <a:gd name="T1" fmla="*/ 7 h 114"/>
                <a:gd name="T2" fmla="*/ 103 w 148"/>
                <a:gd name="T3" fmla="*/ 7 h 114"/>
                <a:gd name="T4" fmla="*/ 116 w 148"/>
                <a:gd name="T5" fmla="*/ 15 h 114"/>
                <a:gd name="T6" fmla="*/ 119 w 148"/>
                <a:gd name="T7" fmla="*/ 22 h 114"/>
                <a:gd name="T8" fmla="*/ 115 w 148"/>
                <a:gd name="T9" fmla="*/ 35 h 114"/>
                <a:gd name="T10" fmla="*/ 95 w 148"/>
                <a:gd name="T11" fmla="*/ 41 h 114"/>
                <a:gd name="T12" fmla="*/ 86 w 148"/>
                <a:gd name="T13" fmla="*/ 49 h 114"/>
                <a:gd name="T14" fmla="*/ 85 w 148"/>
                <a:gd name="T15" fmla="*/ 52 h 114"/>
                <a:gd name="T16" fmla="*/ 89 w 148"/>
                <a:gd name="T17" fmla="*/ 50 h 114"/>
                <a:gd name="T18" fmla="*/ 104 w 148"/>
                <a:gd name="T19" fmla="*/ 46 h 114"/>
                <a:gd name="T20" fmla="*/ 111 w 148"/>
                <a:gd name="T21" fmla="*/ 52 h 114"/>
                <a:gd name="T22" fmla="*/ 114 w 148"/>
                <a:gd name="T23" fmla="*/ 56 h 114"/>
                <a:gd name="T24" fmla="*/ 114 w 148"/>
                <a:gd name="T25" fmla="*/ 63 h 114"/>
                <a:gd name="T26" fmla="*/ 110 w 148"/>
                <a:gd name="T27" fmla="*/ 71 h 114"/>
                <a:gd name="T28" fmla="*/ 114 w 148"/>
                <a:gd name="T29" fmla="*/ 75 h 114"/>
                <a:gd name="T30" fmla="*/ 130 w 148"/>
                <a:gd name="T31" fmla="*/ 72 h 114"/>
                <a:gd name="T32" fmla="*/ 146 w 148"/>
                <a:gd name="T33" fmla="*/ 86 h 114"/>
                <a:gd name="T34" fmla="*/ 142 w 148"/>
                <a:gd name="T35" fmla="*/ 107 h 114"/>
                <a:gd name="T36" fmla="*/ 121 w 148"/>
                <a:gd name="T37" fmla="*/ 114 h 114"/>
                <a:gd name="T38" fmla="*/ 107 w 148"/>
                <a:gd name="T39" fmla="*/ 100 h 114"/>
                <a:gd name="T40" fmla="*/ 104 w 148"/>
                <a:gd name="T41" fmla="*/ 85 h 114"/>
                <a:gd name="T42" fmla="*/ 85 w 148"/>
                <a:gd name="T43" fmla="*/ 71 h 114"/>
                <a:gd name="T44" fmla="*/ 82 w 148"/>
                <a:gd name="T45" fmla="*/ 71 h 114"/>
                <a:gd name="T46" fmla="*/ 86 w 148"/>
                <a:gd name="T47" fmla="*/ 88 h 114"/>
                <a:gd name="T48" fmla="*/ 77 w 148"/>
                <a:gd name="T49" fmla="*/ 104 h 114"/>
                <a:gd name="T50" fmla="*/ 62 w 148"/>
                <a:gd name="T51" fmla="*/ 110 h 114"/>
                <a:gd name="T52" fmla="*/ 46 w 148"/>
                <a:gd name="T53" fmla="*/ 103 h 114"/>
                <a:gd name="T54" fmla="*/ 38 w 148"/>
                <a:gd name="T55" fmla="*/ 89 h 114"/>
                <a:gd name="T56" fmla="*/ 40 w 148"/>
                <a:gd name="T57" fmla="*/ 75 h 114"/>
                <a:gd name="T58" fmla="*/ 48 w 148"/>
                <a:gd name="T59" fmla="*/ 67 h 114"/>
                <a:gd name="T60" fmla="*/ 34 w 148"/>
                <a:gd name="T61" fmla="*/ 59 h 114"/>
                <a:gd name="T62" fmla="*/ 28 w 148"/>
                <a:gd name="T63" fmla="*/ 64 h 114"/>
                <a:gd name="T64" fmla="*/ 8 w 148"/>
                <a:gd name="T65" fmla="*/ 63 h 114"/>
                <a:gd name="T66" fmla="*/ 0 w 148"/>
                <a:gd name="T67" fmla="*/ 51 h 114"/>
                <a:gd name="T68" fmla="*/ 6 w 148"/>
                <a:gd name="T69" fmla="*/ 34 h 114"/>
                <a:gd name="T70" fmla="*/ 12 w 148"/>
                <a:gd name="T71" fmla="*/ 28 h 114"/>
                <a:gd name="T72" fmla="*/ 20 w 148"/>
                <a:gd name="T73" fmla="*/ 26 h 114"/>
                <a:gd name="T74" fmla="*/ 26 w 148"/>
                <a:gd name="T75" fmla="*/ 25 h 114"/>
                <a:gd name="T76" fmla="*/ 29 w 148"/>
                <a:gd name="T77" fmla="*/ 7 h 114"/>
                <a:gd name="T78" fmla="*/ 45 w 148"/>
                <a:gd name="T79" fmla="*/ 0 h 114"/>
                <a:gd name="T80" fmla="*/ 61 w 148"/>
                <a:gd name="T81" fmla="*/ 4 h 114"/>
                <a:gd name="T82" fmla="*/ 59 w 148"/>
                <a:gd name="T83" fmla="*/ 27 h 114"/>
                <a:gd name="T84" fmla="*/ 72 w 148"/>
                <a:gd name="T85" fmla="*/ 36 h 114"/>
                <a:gd name="T86" fmla="*/ 72 w 148"/>
                <a:gd name="T87" fmla="*/ 45 h 114"/>
                <a:gd name="T88" fmla="*/ 77 w 148"/>
                <a:gd name="T89" fmla="*/ 43 h 114"/>
                <a:gd name="T90" fmla="*/ 82 w 148"/>
                <a:gd name="T91" fmla="*/ 34 h 114"/>
                <a:gd name="T92" fmla="*/ 79 w 148"/>
                <a:gd name="T93" fmla="*/ 18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8"/>
                <a:gd name="T142" fmla="*/ 0 h 114"/>
                <a:gd name="T143" fmla="*/ 148 w 148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5" name="Freeform 285">
              <a:extLst>
                <a:ext uri="{FF2B5EF4-FFF2-40B4-BE49-F238E27FC236}">
                  <a16:creationId xmlns:a16="http://schemas.microsoft.com/office/drawing/2014/main" id="{75545A6B-557E-1878-C0B7-103D891B0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>
                <a:gd name="T0" fmla="*/ 134 w 139"/>
                <a:gd name="T1" fmla="*/ 132 h 134"/>
                <a:gd name="T2" fmla="*/ 127 w 139"/>
                <a:gd name="T3" fmla="*/ 129 h 134"/>
                <a:gd name="T4" fmla="*/ 113 w 139"/>
                <a:gd name="T5" fmla="*/ 125 h 134"/>
                <a:gd name="T6" fmla="*/ 99 w 139"/>
                <a:gd name="T7" fmla="*/ 126 h 134"/>
                <a:gd name="T8" fmla="*/ 83 w 139"/>
                <a:gd name="T9" fmla="*/ 126 h 134"/>
                <a:gd name="T10" fmla="*/ 73 w 139"/>
                <a:gd name="T11" fmla="*/ 122 h 134"/>
                <a:gd name="T12" fmla="*/ 79 w 139"/>
                <a:gd name="T13" fmla="*/ 120 h 134"/>
                <a:gd name="T14" fmla="*/ 104 w 139"/>
                <a:gd name="T15" fmla="*/ 116 h 134"/>
                <a:gd name="T16" fmla="*/ 97 w 139"/>
                <a:gd name="T17" fmla="*/ 100 h 134"/>
                <a:gd name="T18" fmla="*/ 82 w 139"/>
                <a:gd name="T19" fmla="*/ 93 h 134"/>
                <a:gd name="T20" fmla="*/ 58 w 139"/>
                <a:gd name="T21" fmla="*/ 96 h 134"/>
                <a:gd name="T22" fmla="*/ 36 w 139"/>
                <a:gd name="T23" fmla="*/ 94 h 134"/>
                <a:gd name="T24" fmla="*/ 28 w 139"/>
                <a:gd name="T25" fmla="*/ 86 h 134"/>
                <a:gd name="T26" fmla="*/ 39 w 139"/>
                <a:gd name="T27" fmla="*/ 88 h 134"/>
                <a:gd name="T28" fmla="*/ 55 w 139"/>
                <a:gd name="T29" fmla="*/ 87 h 134"/>
                <a:gd name="T30" fmla="*/ 71 w 139"/>
                <a:gd name="T31" fmla="*/ 83 h 134"/>
                <a:gd name="T32" fmla="*/ 67 w 139"/>
                <a:gd name="T33" fmla="*/ 70 h 134"/>
                <a:gd name="T34" fmla="*/ 49 w 139"/>
                <a:gd name="T35" fmla="*/ 64 h 134"/>
                <a:gd name="T36" fmla="*/ 24 w 139"/>
                <a:gd name="T37" fmla="*/ 65 h 134"/>
                <a:gd name="T38" fmla="*/ 5 w 139"/>
                <a:gd name="T39" fmla="*/ 57 h 134"/>
                <a:gd name="T40" fmla="*/ 0 w 139"/>
                <a:gd name="T41" fmla="*/ 49 h 134"/>
                <a:gd name="T42" fmla="*/ 10 w 139"/>
                <a:gd name="T43" fmla="*/ 54 h 134"/>
                <a:gd name="T44" fmla="*/ 24 w 139"/>
                <a:gd name="T45" fmla="*/ 56 h 134"/>
                <a:gd name="T46" fmla="*/ 41 w 139"/>
                <a:gd name="T47" fmla="*/ 55 h 134"/>
                <a:gd name="T48" fmla="*/ 34 w 139"/>
                <a:gd name="T49" fmla="*/ 43 h 134"/>
                <a:gd name="T50" fmla="*/ 16 w 139"/>
                <a:gd name="T51" fmla="*/ 23 h 134"/>
                <a:gd name="T52" fmla="*/ 4 w 139"/>
                <a:gd name="T53" fmla="*/ 8 h 134"/>
                <a:gd name="T54" fmla="*/ 5 w 139"/>
                <a:gd name="T55" fmla="*/ 1 h 134"/>
                <a:gd name="T56" fmla="*/ 15 w 139"/>
                <a:gd name="T57" fmla="*/ 12 h 134"/>
                <a:gd name="T58" fmla="*/ 33 w 139"/>
                <a:gd name="T59" fmla="*/ 31 h 134"/>
                <a:gd name="T60" fmla="*/ 48 w 139"/>
                <a:gd name="T61" fmla="*/ 45 h 134"/>
                <a:gd name="T62" fmla="*/ 55 w 139"/>
                <a:gd name="T63" fmla="*/ 22 h 134"/>
                <a:gd name="T64" fmla="*/ 54 w 139"/>
                <a:gd name="T65" fmla="*/ 8 h 134"/>
                <a:gd name="T66" fmla="*/ 61 w 139"/>
                <a:gd name="T67" fmla="*/ 23 h 134"/>
                <a:gd name="T68" fmla="*/ 63 w 139"/>
                <a:gd name="T69" fmla="*/ 52 h 134"/>
                <a:gd name="T70" fmla="*/ 79 w 139"/>
                <a:gd name="T71" fmla="*/ 69 h 134"/>
                <a:gd name="T72" fmla="*/ 96 w 139"/>
                <a:gd name="T73" fmla="*/ 63 h 134"/>
                <a:gd name="T74" fmla="*/ 98 w 139"/>
                <a:gd name="T75" fmla="*/ 36 h 134"/>
                <a:gd name="T76" fmla="*/ 102 w 139"/>
                <a:gd name="T77" fmla="*/ 38 h 134"/>
                <a:gd name="T78" fmla="*/ 106 w 139"/>
                <a:gd name="T79" fmla="*/ 74 h 134"/>
                <a:gd name="T80" fmla="*/ 114 w 139"/>
                <a:gd name="T81" fmla="*/ 96 h 134"/>
                <a:gd name="T82" fmla="*/ 125 w 139"/>
                <a:gd name="T83" fmla="*/ 103 h 134"/>
                <a:gd name="T84" fmla="*/ 131 w 139"/>
                <a:gd name="T85" fmla="*/ 90 h 134"/>
                <a:gd name="T86" fmla="*/ 136 w 139"/>
                <a:gd name="T87" fmla="*/ 88 h 134"/>
                <a:gd name="T88" fmla="*/ 134 w 139"/>
                <a:gd name="T89" fmla="*/ 105 h 134"/>
                <a:gd name="T90" fmla="*/ 132 w 139"/>
                <a:gd name="T91" fmla="*/ 119 h 134"/>
                <a:gd name="T92" fmla="*/ 139 w 139"/>
                <a:gd name="T93" fmla="*/ 130 h 1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9"/>
                <a:gd name="T142" fmla="*/ 0 h 134"/>
                <a:gd name="T143" fmla="*/ 139 w 139"/>
                <a:gd name="T144" fmla="*/ 134 h 1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6" name="Freeform 286">
              <a:extLst>
                <a:ext uri="{FF2B5EF4-FFF2-40B4-BE49-F238E27FC236}">
                  <a16:creationId xmlns:a16="http://schemas.microsoft.com/office/drawing/2014/main" id="{F41B551E-5EB7-CF0C-206E-3A69C70B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>
                <a:gd name="T0" fmla="*/ 14 w 111"/>
                <a:gd name="T1" fmla="*/ 141 h 148"/>
                <a:gd name="T2" fmla="*/ 0 w 111"/>
                <a:gd name="T3" fmla="*/ 112 h 148"/>
                <a:gd name="T4" fmla="*/ 2 w 111"/>
                <a:gd name="T5" fmla="*/ 89 h 148"/>
                <a:gd name="T6" fmla="*/ 5 w 111"/>
                <a:gd name="T7" fmla="*/ 90 h 148"/>
                <a:gd name="T8" fmla="*/ 6 w 111"/>
                <a:gd name="T9" fmla="*/ 106 h 148"/>
                <a:gd name="T10" fmla="*/ 15 w 111"/>
                <a:gd name="T11" fmla="*/ 131 h 148"/>
                <a:gd name="T12" fmla="*/ 28 w 111"/>
                <a:gd name="T13" fmla="*/ 136 h 148"/>
                <a:gd name="T14" fmla="*/ 31 w 111"/>
                <a:gd name="T15" fmla="*/ 128 h 148"/>
                <a:gd name="T16" fmla="*/ 29 w 111"/>
                <a:gd name="T17" fmla="*/ 112 h 148"/>
                <a:gd name="T18" fmla="*/ 23 w 111"/>
                <a:gd name="T19" fmla="*/ 80 h 148"/>
                <a:gd name="T20" fmla="*/ 25 w 111"/>
                <a:gd name="T21" fmla="*/ 64 h 148"/>
                <a:gd name="T22" fmla="*/ 28 w 111"/>
                <a:gd name="T23" fmla="*/ 64 h 148"/>
                <a:gd name="T24" fmla="*/ 29 w 111"/>
                <a:gd name="T25" fmla="*/ 80 h 148"/>
                <a:gd name="T26" fmla="*/ 35 w 111"/>
                <a:gd name="T27" fmla="*/ 105 h 148"/>
                <a:gd name="T28" fmla="*/ 44 w 111"/>
                <a:gd name="T29" fmla="*/ 106 h 148"/>
                <a:gd name="T30" fmla="*/ 52 w 111"/>
                <a:gd name="T31" fmla="*/ 88 h 148"/>
                <a:gd name="T32" fmla="*/ 48 w 111"/>
                <a:gd name="T33" fmla="*/ 64 h 148"/>
                <a:gd name="T34" fmla="*/ 48 w 111"/>
                <a:gd name="T35" fmla="*/ 31 h 148"/>
                <a:gd name="T36" fmla="*/ 57 w 111"/>
                <a:gd name="T37" fmla="*/ 17 h 148"/>
                <a:gd name="T38" fmla="*/ 60 w 111"/>
                <a:gd name="T39" fmla="*/ 18 h 148"/>
                <a:gd name="T40" fmla="*/ 55 w 111"/>
                <a:gd name="T41" fmla="*/ 35 h 148"/>
                <a:gd name="T42" fmla="*/ 56 w 111"/>
                <a:gd name="T43" fmla="*/ 60 h 148"/>
                <a:gd name="T44" fmla="*/ 66 w 111"/>
                <a:gd name="T45" fmla="*/ 59 h 148"/>
                <a:gd name="T46" fmla="*/ 74 w 111"/>
                <a:gd name="T47" fmla="*/ 42 h 148"/>
                <a:gd name="T48" fmla="*/ 78 w 111"/>
                <a:gd name="T49" fmla="*/ 26 h 148"/>
                <a:gd name="T50" fmla="*/ 87 w 111"/>
                <a:gd name="T51" fmla="*/ 9 h 148"/>
                <a:gd name="T52" fmla="*/ 95 w 111"/>
                <a:gd name="T53" fmla="*/ 1 h 148"/>
                <a:gd name="T54" fmla="*/ 100 w 111"/>
                <a:gd name="T55" fmla="*/ 1 h 148"/>
                <a:gd name="T56" fmla="*/ 91 w 111"/>
                <a:gd name="T57" fmla="*/ 14 h 148"/>
                <a:gd name="T58" fmla="*/ 80 w 111"/>
                <a:gd name="T59" fmla="*/ 33 h 148"/>
                <a:gd name="T60" fmla="*/ 78 w 111"/>
                <a:gd name="T61" fmla="*/ 47 h 148"/>
                <a:gd name="T62" fmla="*/ 72 w 111"/>
                <a:gd name="T63" fmla="*/ 64 h 148"/>
                <a:gd name="T64" fmla="*/ 74 w 111"/>
                <a:gd name="T65" fmla="*/ 69 h 148"/>
                <a:gd name="T66" fmla="*/ 86 w 111"/>
                <a:gd name="T67" fmla="*/ 64 h 148"/>
                <a:gd name="T68" fmla="*/ 97 w 111"/>
                <a:gd name="T69" fmla="*/ 59 h 148"/>
                <a:gd name="T70" fmla="*/ 104 w 111"/>
                <a:gd name="T71" fmla="*/ 53 h 148"/>
                <a:gd name="T72" fmla="*/ 108 w 111"/>
                <a:gd name="T73" fmla="*/ 48 h 148"/>
                <a:gd name="T74" fmla="*/ 111 w 111"/>
                <a:gd name="T75" fmla="*/ 50 h 148"/>
                <a:gd name="T76" fmla="*/ 105 w 111"/>
                <a:gd name="T77" fmla="*/ 60 h 148"/>
                <a:gd name="T78" fmla="*/ 94 w 111"/>
                <a:gd name="T79" fmla="*/ 70 h 148"/>
                <a:gd name="T80" fmla="*/ 81 w 111"/>
                <a:gd name="T81" fmla="*/ 76 h 148"/>
                <a:gd name="T82" fmla="*/ 71 w 111"/>
                <a:gd name="T83" fmla="*/ 79 h 148"/>
                <a:gd name="T84" fmla="*/ 63 w 111"/>
                <a:gd name="T85" fmla="*/ 88 h 148"/>
                <a:gd name="T86" fmla="*/ 52 w 111"/>
                <a:gd name="T87" fmla="*/ 111 h 148"/>
                <a:gd name="T88" fmla="*/ 54 w 111"/>
                <a:gd name="T89" fmla="*/ 120 h 148"/>
                <a:gd name="T90" fmla="*/ 65 w 111"/>
                <a:gd name="T91" fmla="*/ 121 h 148"/>
                <a:gd name="T92" fmla="*/ 77 w 111"/>
                <a:gd name="T93" fmla="*/ 119 h 148"/>
                <a:gd name="T94" fmla="*/ 87 w 111"/>
                <a:gd name="T95" fmla="*/ 113 h 148"/>
                <a:gd name="T96" fmla="*/ 94 w 111"/>
                <a:gd name="T97" fmla="*/ 104 h 148"/>
                <a:gd name="T98" fmla="*/ 96 w 111"/>
                <a:gd name="T99" fmla="*/ 104 h 148"/>
                <a:gd name="T100" fmla="*/ 91 w 111"/>
                <a:gd name="T101" fmla="*/ 114 h 148"/>
                <a:gd name="T102" fmla="*/ 81 w 111"/>
                <a:gd name="T103" fmla="*/ 124 h 148"/>
                <a:gd name="T104" fmla="*/ 68 w 111"/>
                <a:gd name="T105" fmla="*/ 129 h 148"/>
                <a:gd name="T106" fmla="*/ 54 w 111"/>
                <a:gd name="T107" fmla="*/ 130 h 148"/>
                <a:gd name="T108" fmla="*/ 45 w 111"/>
                <a:gd name="T109" fmla="*/ 132 h 148"/>
                <a:gd name="T110" fmla="*/ 40 w 111"/>
                <a:gd name="T111" fmla="*/ 140 h 148"/>
                <a:gd name="T112" fmla="*/ 34 w 111"/>
                <a:gd name="T113" fmla="*/ 142 h 148"/>
                <a:gd name="T114" fmla="*/ 25 w 111"/>
                <a:gd name="T115" fmla="*/ 146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148"/>
                <a:gd name="T176" fmla="*/ 111 w 111"/>
                <a:gd name="T177" fmla="*/ 148 h 1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7" name="Freeform 287">
              <a:extLst>
                <a:ext uri="{FF2B5EF4-FFF2-40B4-BE49-F238E27FC236}">
                  <a16:creationId xmlns:a16="http://schemas.microsoft.com/office/drawing/2014/main" id="{30AFBC6E-E852-6431-0768-391806F87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>
                <a:gd name="T0" fmla="*/ 1 w 178"/>
                <a:gd name="T1" fmla="*/ 26 h 82"/>
                <a:gd name="T2" fmla="*/ 1 w 178"/>
                <a:gd name="T3" fmla="*/ 30 h 82"/>
                <a:gd name="T4" fmla="*/ 8 w 178"/>
                <a:gd name="T5" fmla="*/ 31 h 82"/>
                <a:gd name="T6" fmla="*/ 23 w 178"/>
                <a:gd name="T7" fmla="*/ 31 h 82"/>
                <a:gd name="T8" fmla="*/ 39 w 178"/>
                <a:gd name="T9" fmla="*/ 33 h 82"/>
                <a:gd name="T10" fmla="*/ 49 w 178"/>
                <a:gd name="T11" fmla="*/ 37 h 82"/>
                <a:gd name="T12" fmla="*/ 56 w 178"/>
                <a:gd name="T13" fmla="*/ 46 h 82"/>
                <a:gd name="T14" fmla="*/ 68 w 178"/>
                <a:gd name="T15" fmla="*/ 66 h 82"/>
                <a:gd name="T16" fmla="*/ 84 w 178"/>
                <a:gd name="T17" fmla="*/ 75 h 82"/>
                <a:gd name="T18" fmla="*/ 84 w 178"/>
                <a:gd name="T19" fmla="*/ 72 h 82"/>
                <a:gd name="T20" fmla="*/ 74 w 178"/>
                <a:gd name="T21" fmla="*/ 60 h 82"/>
                <a:gd name="T22" fmla="*/ 68 w 178"/>
                <a:gd name="T23" fmla="*/ 46 h 82"/>
                <a:gd name="T24" fmla="*/ 75 w 178"/>
                <a:gd name="T25" fmla="*/ 40 h 82"/>
                <a:gd name="T26" fmla="*/ 93 w 178"/>
                <a:gd name="T27" fmla="*/ 43 h 82"/>
                <a:gd name="T28" fmla="*/ 102 w 178"/>
                <a:gd name="T29" fmla="*/ 55 h 82"/>
                <a:gd name="T30" fmla="*/ 118 w 178"/>
                <a:gd name="T31" fmla="*/ 73 h 82"/>
                <a:gd name="T32" fmla="*/ 136 w 178"/>
                <a:gd name="T33" fmla="*/ 82 h 82"/>
                <a:gd name="T34" fmla="*/ 143 w 178"/>
                <a:gd name="T35" fmla="*/ 81 h 82"/>
                <a:gd name="T36" fmla="*/ 128 w 178"/>
                <a:gd name="T37" fmla="*/ 71 h 82"/>
                <a:gd name="T38" fmla="*/ 112 w 178"/>
                <a:gd name="T39" fmla="*/ 56 h 82"/>
                <a:gd name="T40" fmla="*/ 117 w 178"/>
                <a:gd name="T41" fmla="*/ 52 h 82"/>
                <a:gd name="T42" fmla="*/ 135 w 178"/>
                <a:gd name="T43" fmla="*/ 57 h 82"/>
                <a:gd name="T44" fmla="*/ 154 w 178"/>
                <a:gd name="T45" fmla="*/ 60 h 82"/>
                <a:gd name="T46" fmla="*/ 169 w 178"/>
                <a:gd name="T47" fmla="*/ 63 h 82"/>
                <a:gd name="T48" fmla="*/ 177 w 178"/>
                <a:gd name="T49" fmla="*/ 63 h 82"/>
                <a:gd name="T50" fmla="*/ 174 w 178"/>
                <a:gd name="T51" fmla="*/ 58 h 82"/>
                <a:gd name="T52" fmla="*/ 163 w 178"/>
                <a:gd name="T53" fmla="*/ 56 h 82"/>
                <a:gd name="T54" fmla="*/ 147 w 178"/>
                <a:gd name="T55" fmla="*/ 52 h 82"/>
                <a:gd name="T56" fmla="*/ 131 w 178"/>
                <a:gd name="T57" fmla="*/ 47 h 82"/>
                <a:gd name="T58" fmla="*/ 119 w 178"/>
                <a:gd name="T59" fmla="*/ 42 h 82"/>
                <a:gd name="T60" fmla="*/ 121 w 178"/>
                <a:gd name="T61" fmla="*/ 35 h 82"/>
                <a:gd name="T62" fmla="*/ 133 w 178"/>
                <a:gd name="T63" fmla="*/ 30 h 82"/>
                <a:gd name="T64" fmla="*/ 143 w 178"/>
                <a:gd name="T65" fmla="*/ 27 h 82"/>
                <a:gd name="T66" fmla="*/ 142 w 178"/>
                <a:gd name="T67" fmla="*/ 24 h 82"/>
                <a:gd name="T68" fmla="*/ 129 w 178"/>
                <a:gd name="T69" fmla="*/ 22 h 82"/>
                <a:gd name="T70" fmla="*/ 112 w 178"/>
                <a:gd name="T71" fmla="*/ 30 h 82"/>
                <a:gd name="T72" fmla="*/ 103 w 178"/>
                <a:gd name="T73" fmla="*/ 35 h 82"/>
                <a:gd name="T74" fmla="*/ 92 w 178"/>
                <a:gd name="T75" fmla="*/ 33 h 82"/>
                <a:gd name="T76" fmla="*/ 82 w 178"/>
                <a:gd name="T77" fmla="*/ 32 h 82"/>
                <a:gd name="T78" fmla="*/ 74 w 178"/>
                <a:gd name="T79" fmla="*/ 32 h 82"/>
                <a:gd name="T80" fmla="*/ 70 w 178"/>
                <a:gd name="T81" fmla="*/ 25 h 82"/>
                <a:gd name="T82" fmla="*/ 78 w 178"/>
                <a:gd name="T83" fmla="*/ 10 h 82"/>
                <a:gd name="T84" fmla="*/ 92 w 178"/>
                <a:gd name="T85" fmla="*/ 3 h 82"/>
                <a:gd name="T86" fmla="*/ 91 w 178"/>
                <a:gd name="T87" fmla="*/ 0 h 82"/>
                <a:gd name="T88" fmla="*/ 83 w 178"/>
                <a:gd name="T89" fmla="*/ 1 h 82"/>
                <a:gd name="T90" fmla="*/ 73 w 178"/>
                <a:gd name="T91" fmla="*/ 7 h 82"/>
                <a:gd name="T92" fmla="*/ 62 w 178"/>
                <a:gd name="T93" fmla="*/ 15 h 82"/>
                <a:gd name="T94" fmla="*/ 54 w 178"/>
                <a:gd name="T95" fmla="*/ 22 h 82"/>
                <a:gd name="T96" fmla="*/ 48 w 178"/>
                <a:gd name="T97" fmla="*/ 24 h 82"/>
                <a:gd name="T98" fmla="*/ 34 w 178"/>
                <a:gd name="T99" fmla="*/ 24 h 82"/>
                <a:gd name="T100" fmla="*/ 18 w 178"/>
                <a:gd name="T101" fmla="*/ 24 h 82"/>
                <a:gd name="T102" fmla="*/ 5 w 178"/>
                <a:gd name="T103" fmla="*/ 24 h 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8"/>
                <a:gd name="T157" fmla="*/ 0 h 82"/>
                <a:gd name="T158" fmla="*/ 178 w 178"/>
                <a:gd name="T159" fmla="*/ 82 h 8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8" name="Freeform 288">
              <a:extLst>
                <a:ext uri="{FF2B5EF4-FFF2-40B4-BE49-F238E27FC236}">
                  <a16:creationId xmlns:a16="http://schemas.microsoft.com/office/drawing/2014/main" id="{01B297F5-D6BB-79B9-E949-BC2E8DDC1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>
                <a:gd name="T0" fmla="*/ 6 w 145"/>
                <a:gd name="T1" fmla="*/ 4 h 165"/>
                <a:gd name="T2" fmla="*/ 19 w 145"/>
                <a:gd name="T3" fmla="*/ 21 h 165"/>
                <a:gd name="T4" fmla="*/ 20 w 145"/>
                <a:gd name="T5" fmla="*/ 38 h 165"/>
                <a:gd name="T6" fmla="*/ 21 w 145"/>
                <a:gd name="T7" fmla="*/ 75 h 165"/>
                <a:gd name="T8" fmla="*/ 26 w 145"/>
                <a:gd name="T9" fmla="*/ 72 h 165"/>
                <a:gd name="T10" fmla="*/ 29 w 145"/>
                <a:gd name="T11" fmla="*/ 44 h 165"/>
                <a:gd name="T12" fmla="*/ 36 w 145"/>
                <a:gd name="T13" fmla="*/ 34 h 165"/>
                <a:gd name="T14" fmla="*/ 40 w 145"/>
                <a:gd name="T15" fmla="*/ 37 h 165"/>
                <a:gd name="T16" fmla="*/ 47 w 145"/>
                <a:gd name="T17" fmla="*/ 46 h 165"/>
                <a:gd name="T18" fmla="*/ 61 w 145"/>
                <a:gd name="T19" fmla="*/ 62 h 165"/>
                <a:gd name="T20" fmla="*/ 63 w 145"/>
                <a:gd name="T21" fmla="*/ 81 h 165"/>
                <a:gd name="T22" fmla="*/ 63 w 145"/>
                <a:gd name="T23" fmla="*/ 112 h 165"/>
                <a:gd name="T24" fmla="*/ 70 w 145"/>
                <a:gd name="T25" fmla="*/ 110 h 165"/>
                <a:gd name="T26" fmla="*/ 72 w 145"/>
                <a:gd name="T27" fmla="*/ 82 h 165"/>
                <a:gd name="T28" fmla="*/ 84 w 145"/>
                <a:gd name="T29" fmla="*/ 80 h 165"/>
                <a:gd name="T30" fmla="*/ 100 w 145"/>
                <a:gd name="T31" fmla="*/ 101 h 165"/>
                <a:gd name="T32" fmla="*/ 119 w 145"/>
                <a:gd name="T33" fmla="*/ 127 h 165"/>
                <a:gd name="T34" fmla="*/ 135 w 145"/>
                <a:gd name="T35" fmla="*/ 150 h 165"/>
                <a:gd name="T36" fmla="*/ 143 w 145"/>
                <a:gd name="T37" fmla="*/ 164 h 165"/>
                <a:gd name="T38" fmla="*/ 145 w 145"/>
                <a:gd name="T39" fmla="*/ 162 h 165"/>
                <a:gd name="T40" fmla="*/ 140 w 145"/>
                <a:gd name="T41" fmla="*/ 149 h 165"/>
                <a:gd name="T42" fmla="*/ 127 w 145"/>
                <a:gd name="T43" fmla="*/ 126 h 165"/>
                <a:gd name="T44" fmla="*/ 109 w 145"/>
                <a:gd name="T45" fmla="*/ 98 h 165"/>
                <a:gd name="T46" fmla="*/ 93 w 145"/>
                <a:gd name="T47" fmla="*/ 77 h 165"/>
                <a:gd name="T48" fmla="*/ 91 w 145"/>
                <a:gd name="T49" fmla="*/ 69 h 165"/>
                <a:gd name="T50" fmla="*/ 100 w 145"/>
                <a:gd name="T51" fmla="*/ 64 h 165"/>
                <a:gd name="T52" fmla="*/ 108 w 145"/>
                <a:gd name="T53" fmla="*/ 62 h 165"/>
                <a:gd name="T54" fmla="*/ 117 w 145"/>
                <a:gd name="T55" fmla="*/ 63 h 165"/>
                <a:gd name="T56" fmla="*/ 128 w 145"/>
                <a:gd name="T57" fmla="*/ 69 h 165"/>
                <a:gd name="T58" fmla="*/ 131 w 145"/>
                <a:gd name="T59" fmla="*/ 69 h 165"/>
                <a:gd name="T60" fmla="*/ 126 w 145"/>
                <a:gd name="T61" fmla="*/ 61 h 165"/>
                <a:gd name="T62" fmla="*/ 113 w 145"/>
                <a:gd name="T63" fmla="*/ 56 h 165"/>
                <a:gd name="T64" fmla="*/ 98 w 145"/>
                <a:gd name="T65" fmla="*/ 55 h 165"/>
                <a:gd name="T66" fmla="*/ 85 w 145"/>
                <a:gd name="T67" fmla="*/ 58 h 165"/>
                <a:gd name="T68" fmla="*/ 71 w 145"/>
                <a:gd name="T69" fmla="*/ 54 h 165"/>
                <a:gd name="T70" fmla="*/ 55 w 145"/>
                <a:gd name="T71" fmla="*/ 39 h 165"/>
                <a:gd name="T72" fmla="*/ 57 w 145"/>
                <a:gd name="T73" fmla="*/ 32 h 165"/>
                <a:gd name="T74" fmla="*/ 74 w 145"/>
                <a:gd name="T75" fmla="*/ 29 h 165"/>
                <a:gd name="T76" fmla="*/ 85 w 145"/>
                <a:gd name="T77" fmla="*/ 32 h 165"/>
                <a:gd name="T78" fmla="*/ 84 w 145"/>
                <a:gd name="T79" fmla="*/ 28 h 165"/>
                <a:gd name="T80" fmla="*/ 76 w 145"/>
                <a:gd name="T81" fmla="*/ 27 h 165"/>
                <a:gd name="T82" fmla="*/ 66 w 145"/>
                <a:gd name="T83" fmla="*/ 25 h 165"/>
                <a:gd name="T84" fmla="*/ 54 w 145"/>
                <a:gd name="T85" fmla="*/ 24 h 165"/>
                <a:gd name="T86" fmla="*/ 44 w 145"/>
                <a:gd name="T87" fmla="*/ 24 h 165"/>
                <a:gd name="T88" fmla="*/ 36 w 145"/>
                <a:gd name="T89" fmla="*/ 22 h 165"/>
                <a:gd name="T90" fmla="*/ 25 w 145"/>
                <a:gd name="T91" fmla="*/ 15 h 165"/>
                <a:gd name="T92" fmla="*/ 13 w 145"/>
                <a:gd name="T93" fmla="*/ 5 h 165"/>
                <a:gd name="T94" fmla="*/ 4 w 145"/>
                <a:gd name="T95" fmla="*/ 0 h 1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5"/>
                <a:gd name="T145" fmla="*/ 0 h 165"/>
                <a:gd name="T146" fmla="*/ 145 w 145"/>
                <a:gd name="T147" fmla="*/ 165 h 1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39" name="Freeform 289">
              <a:extLst>
                <a:ext uri="{FF2B5EF4-FFF2-40B4-BE49-F238E27FC236}">
                  <a16:creationId xmlns:a16="http://schemas.microsoft.com/office/drawing/2014/main" id="{1D5B10E6-6F6C-6449-FAA2-97D91E4B6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>
                <a:gd name="T0" fmla="*/ 72 w 109"/>
                <a:gd name="T1" fmla="*/ 23 h 191"/>
                <a:gd name="T2" fmla="*/ 60 w 109"/>
                <a:gd name="T3" fmla="*/ 35 h 191"/>
                <a:gd name="T4" fmla="*/ 35 w 109"/>
                <a:gd name="T5" fmla="*/ 47 h 191"/>
                <a:gd name="T6" fmla="*/ 14 w 109"/>
                <a:gd name="T7" fmla="*/ 62 h 191"/>
                <a:gd name="T8" fmla="*/ 13 w 109"/>
                <a:gd name="T9" fmla="*/ 71 h 191"/>
                <a:gd name="T10" fmla="*/ 21 w 109"/>
                <a:gd name="T11" fmla="*/ 64 h 191"/>
                <a:gd name="T12" fmla="*/ 36 w 109"/>
                <a:gd name="T13" fmla="*/ 54 h 191"/>
                <a:gd name="T14" fmla="*/ 56 w 109"/>
                <a:gd name="T15" fmla="*/ 47 h 191"/>
                <a:gd name="T16" fmla="*/ 58 w 109"/>
                <a:gd name="T17" fmla="*/ 66 h 191"/>
                <a:gd name="T18" fmla="*/ 44 w 109"/>
                <a:gd name="T19" fmla="*/ 80 h 191"/>
                <a:gd name="T20" fmla="*/ 22 w 109"/>
                <a:gd name="T21" fmla="*/ 90 h 191"/>
                <a:gd name="T22" fmla="*/ 8 w 109"/>
                <a:gd name="T23" fmla="*/ 105 h 191"/>
                <a:gd name="T24" fmla="*/ 8 w 109"/>
                <a:gd name="T25" fmla="*/ 115 h 191"/>
                <a:gd name="T26" fmla="*/ 14 w 109"/>
                <a:gd name="T27" fmla="*/ 106 h 191"/>
                <a:gd name="T28" fmla="*/ 29 w 109"/>
                <a:gd name="T29" fmla="*/ 96 h 191"/>
                <a:gd name="T30" fmla="*/ 48 w 109"/>
                <a:gd name="T31" fmla="*/ 89 h 191"/>
                <a:gd name="T32" fmla="*/ 51 w 109"/>
                <a:gd name="T33" fmla="*/ 108 h 191"/>
                <a:gd name="T34" fmla="*/ 39 w 109"/>
                <a:gd name="T35" fmla="*/ 124 h 191"/>
                <a:gd name="T36" fmla="*/ 21 w 109"/>
                <a:gd name="T37" fmla="*/ 133 h 191"/>
                <a:gd name="T38" fmla="*/ 10 w 109"/>
                <a:gd name="T39" fmla="*/ 148 h 191"/>
                <a:gd name="T40" fmla="*/ 26 w 109"/>
                <a:gd name="T41" fmla="*/ 138 h 191"/>
                <a:gd name="T42" fmla="*/ 41 w 109"/>
                <a:gd name="T43" fmla="*/ 135 h 191"/>
                <a:gd name="T44" fmla="*/ 31 w 109"/>
                <a:gd name="T45" fmla="*/ 159 h 191"/>
                <a:gd name="T46" fmla="*/ 12 w 109"/>
                <a:gd name="T47" fmla="*/ 181 h 191"/>
                <a:gd name="T48" fmla="*/ 0 w 109"/>
                <a:gd name="T49" fmla="*/ 190 h 191"/>
                <a:gd name="T50" fmla="*/ 10 w 109"/>
                <a:gd name="T51" fmla="*/ 188 h 191"/>
                <a:gd name="T52" fmla="*/ 30 w 109"/>
                <a:gd name="T53" fmla="*/ 171 h 191"/>
                <a:gd name="T54" fmla="*/ 48 w 109"/>
                <a:gd name="T55" fmla="*/ 141 h 191"/>
                <a:gd name="T56" fmla="*/ 66 w 109"/>
                <a:gd name="T57" fmla="*/ 138 h 191"/>
                <a:gd name="T58" fmla="*/ 68 w 109"/>
                <a:gd name="T59" fmla="*/ 159 h 191"/>
                <a:gd name="T60" fmla="*/ 73 w 109"/>
                <a:gd name="T61" fmla="*/ 162 h 191"/>
                <a:gd name="T62" fmla="*/ 77 w 109"/>
                <a:gd name="T63" fmla="*/ 151 h 191"/>
                <a:gd name="T64" fmla="*/ 68 w 109"/>
                <a:gd name="T65" fmla="*/ 131 h 191"/>
                <a:gd name="T66" fmla="*/ 63 w 109"/>
                <a:gd name="T67" fmla="*/ 113 h 191"/>
                <a:gd name="T68" fmla="*/ 66 w 109"/>
                <a:gd name="T69" fmla="*/ 86 h 191"/>
                <a:gd name="T70" fmla="*/ 72 w 109"/>
                <a:gd name="T71" fmla="*/ 83 h 191"/>
                <a:gd name="T72" fmla="*/ 90 w 109"/>
                <a:gd name="T73" fmla="*/ 96 h 191"/>
                <a:gd name="T74" fmla="*/ 99 w 109"/>
                <a:gd name="T75" fmla="*/ 122 h 191"/>
                <a:gd name="T76" fmla="*/ 102 w 109"/>
                <a:gd name="T77" fmla="*/ 116 h 191"/>
                <a:gd name="T78" fmla="*/ 99 w 109"/>
                <a:gd name="T79" fmla="*/ 98 h 191"/>
                <a:gd name="T80" fmla="*/ 84 w 109"/>
                <a:gd name="T81" fmla="*/ 79 h 191"/>
                <a:gd name="T82" fmla="*/ 70 w 109"/>
                <a:gd name="T83" fmla="*/ 65 h 191"/>
                <a:gd name="T84" fmla="*/ 75 w 109"/>
                <a:gd name="T85" fmla="*/ 46 h 191"/>
                <a:gd name="T86" fmla="*/ 101 w 109"/>
                <a:gd name="T87" fmla="*/ 58 h 191"/>
                <a:gd name="T88" fmla="*/ 108 w 109"/>
                <a:gd name="T89" fmla="*/ 74 h 191"/>
                <a:gd name="T90" fmla="*/ 106 w 109"/>
                <a:gd name="T91" fmla="*/ 57 h 191"/>
                <a:gd name="T92" fmla="*/ 81 w 109"/>
                <a:gd name="T93" fmla="*/ 35 h 191"/>
                <a:gd name="T94" fmla="*/ 81 w 109"/>
                <a:gd name="T95" fmla="*/ 11 h 191"/>
                <a:gd name="T96" fmla="*/ 76 w 109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191"/>
                <a:gd name="T149" fmla="*/ 109 w 109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0" name="Freeform 290">
              <a:extLst>
                <a:ext uri="{FF2B5EF4-FFF2-40B4-BE49-F238E27FC236}">
                  <a16:creationId xmlns:a16="http://schemas.microsoft.com/office/drawing/2014/main" id="{26AFE398-B701-C874-8804-754D5D1FF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>
                <a:gd name="T0" fmla="*/ 150 w 175"/>
                <a:gd name="T1" fmla="*/ 5 h 99"/>
                <a:gd name="T2" fmla="*/ 135 w 175"/>
                <a:gd name="T3" fmla="*/ 11 h 99"/>
                <a:gd name="T4" fmla="*/ 118 w 175"/>
                <a:gd name="T5" fmla="*/ 18 h 99"/>
                <a:gd name="T6" fmla="*/ 105 w 175"/>
                <a:gd name="T7" fmla="*/ 24 h 99"/>
                <a:gd name="T8" fmla="*/ 100 w 175"/>
                <a:gd name="T9" fmla="*/ 24 h 99"/>
                <a:gd name="T10" fmla="*/ 90 w 175"/>
                <a:gd name="T11" fmla="*/ 20 h 99"/>
                <a:gd name="T12" fmla="*/ 77 w 175"/>
                <a:gd name="T13" fmla="*/ 17 h 99"/>
                <a:gd name="T14" fmla="*/ 66 w 175"/>
                <a:gd name="T15" fmla="*/ 17 h 99"/>
                <a:gd name="T16" fmla="*/ 57 w 175"/>
                <a:gd name="T17" fmla="*/ 21 h 99"/>
                <a:gd name="T18" fmla="*/ 60 w 175"/>
                <a:gd name="T19" fmla="*/ 22 h 99"/>
                <a:gd name="T20" fmla="*/ 72 w 175"/>
                <a:gd name="T21" fmla="*/ 23 h 99"/>
                <a:gd name="T22" fmla="*/ 90 w 175"/>
                <a:gd name="T23" fmla="*/ 31 h 99"/>
                <a:gd name="T24" fmla="*/ 92 w 175"/>
                <a:gd name="T25" fmla="*/ 39 h 99"/>
                <a:gd name="T26" fmla="*/ 82 w 175"/>
                <a:gd name="T27" fmla="*/ 48 h 99"/>
                <a:gd name="T28" fmla="*/ 72 w 175"/>
                <a:gd name="T29" fmla="*/ 49 h 99"/>
                <a:gd name="T30" fmla="*/ 57 w 175"/>
                <a:gd name="T31" fmla="*/ 47 h 99"/>
                <a:gd name="T32" fmla="*/ 41 w 175"/>
                <a:gd name="T33" fmla="*/ 45 h 99"/>
                <a:gd name="T34" fmla="*/ 28 w 175"/>
                <a:gd name="T35" fmla="*/ 46 h 99"/>
                <a:gd name="T36" fmla="*/ 28 w 175"/>
                <a:gd name="T37" fmla="*/ 47 h 99"/>
                <a:gd name="T38" fmla="*/ 39 w 175"/>
                <a:gd name="T39" fmla="*/ 49 h 99"/>
                <a:gd name="T40" fmla="*/ 50 w 175"/>
                <a:gd name="T41" fmla="*/ 51 h 99"/>
                <a:gd name="T42" fmla="*/ 60 w 175"/>
                <a:gd name="T43" fmla="*/ 55 h 99"/>
                <a:gd name="T44" fmla="*/ 59 w 175"/>
                <a:gd name="T45" fmla="*/ 63 h 99"/>
                <a:gd name="T46" fmla="*/ 44 w 175"/>
                <a:gd name="T47" fmla="*/ 72 h 99"/>
                <a:gd name="T48" fmla="*/ 28 w 175"/>
                <a:gd name="T49" fmla="*/ 77 h 99"/>
                <a:gd name="T50" fmla="*/ 13 w 175"/>
                <a:gd name="T51" fmla="*/ 80 h 99"/>
                <a:gd name="T52" fmla="*/ 2 w 175"/>
                <a:gd name="T53" fmla="*/ 80 h 99"/>
                <a:gd name="T54" fmla="*/ 1 w 175"/>
                <a:gd name="T55" fmla="*/ 82 h 99"/>
                <a:gd name="T56" fmla="*/ 11 w 175"/>
                <a:gd name="T57" fmla="*/ 83 h 99"/>
                <a:gd name="T58" fmla="*/ 27 w 175"/>
                <a:gd name="T59" fmla="*/ 82 h 99"/>
                <a:gd name="T60" fmla="*/ 47 w 175"/>
                <a:gd name="T61" fmla="*/ 78 h 99"/>
                <a:gd name="T62" fmla="*/ 65 w 175"/>
                <a:gd name="T63" fmla="*/ 71 h 99"/>
                <a:gd name="T64" fmla="*/ 77 w 175"/>
                <a:gd name="T65" fmla="*/ 72 h 99"/>
                <a:gd name="T66" fmla="*/ 76 w 175"/>
                <a:gd name="T67" fmla="*/ 88 h 99"/>
                <a:gd name="T68" fmla="*/ 69 w 175"/>
                <a:gd name="T69" fmla="*/ 98 h 99"/>
                <a:gd name="T70" fmla="*/ 73 w 175"/>
                <a:gd name="T71" fmla="*/ 99 h 99"/>
                <a:gd name="T72" fmla="*/ 81 w 175"/>
                <a:gd name="T73" fmla="*/ 92 h 99"/>
                <a:gd name="T74" fmla="*/ 85 w 175"/>
                <a:gd name="T75" fmla="*/ 73 h 99"/>
                <a:gd name="T76" fmla="*/ 92 w 175"/>
                <a:gd name="T77" fmla="*/ 55 h 99"/>
                <a:gd name="T78" fmla="*/ 108 w 175"/>
                <a:gd name="T79" fmla="*/ 39 h 99"/>
                <a:gd name="T80" fmla="*/ 121 w 175"/>
                <a:gd name="T81" fmla="*/ 42 h 99"/>
                <a:gd name="T82" fmla="*/ 124 w 175"/>
                <a:gd name="T83" fmla="*/ 63 h 99"/>
                <a:gd name="T84" fmla="*/ 120 w 175"/>
                <a:gd name="T85" fmla="*/ 75 h 99"/>
                <a:gd name="T86" fmla="*/ 124 w 175"/>
                <a:gd name="T87" fmla="*/ 76 h 99"/>
                <a:gd name="T88" fmla="*/ 129 w 175"/>
                <a:gd name="T89" fmla="*/ 65 h 99"/>
                <a:gd name="T90" fmla="*/ 130 w 175"/>
                <a:gd name="T91" fmla="*/ 42 h 99"/>
                <a:gd name="T92" fmla="*/ 130 w 175"/>
                <a:gd name="T93" fmla="*/ 26 h 99"/>
                <a:gd name="T94" fmla="*/ 142 w 175"/>
                <a:gd name="T95" fmla="*/ 18 h 99"/>
                <a:gd name="T96" fmla="*/ 158 w 175"/>
                <a:gd name="T97" fmla="*/ 9 h 99"/>
                <a:gd name="T98" fmla="*/ 170 w 175"/>
                <a:gd name="T99" fmla="*/ 4 h 99"/>
                <a:gd name="T100" fmla="*/ 171 w 175"/>
                <a:gd name="T101" fmla="*/ 0 h 99"/>
                <a:gd name="T102" fmla="*/ 159 w 175"/>
                <a:gd name="T103" fmla="*/ 3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99"/>
                <a:gd name="T158" fmla="*/ 175 w 175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1" name="Freeform 291">
              <a:extLst>
                <a:ext uri="{FF2B5EF4-FFF2-40B4-BE49-F238E27FC236}">
                  <a16:creationId xmlns:a16="http://schemas.microsoft.com/office/drawing/2014/main" id="{AFCAA14A-5F11-79B5-B659-73E9D4EED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>
                <a:gd name="T0" fmla="*/ 2 w 15"/>
                <a:gd name="T1" fmla="*/ 1 h 17"/>
                <a:gd name="T2" fmla="*/ 6 w 15"/>
                <a:gd name="T3" fmla="*/ 0 h 17"/>
                <a:gd name="T4" fmla="*/ 10 w 15"/>
                <a:gd name="T5" fmla="*/ 0 h 17"/>
                <a:gd name="T6" fmla="*/ 13 w 15"/>
                <a:gd name="T7" fmla="*/ 1 h 17"/>
                <a:gd name="T8" fmla="*/ 14 w 15"/>
                <a:gd name="T9" fmla="*/ 4 h 17"/>
                <a:gd name="T10" fmla="*/ 15 w 15"/>
                <a:gd name="T11" fmla="*/ 8 h 17"/>
                <a:gd name="T12" fmla="*/ 15 w 15"/>
                <a:gd name="T13" fmla="*/ 11 h 17"/>
                <a:gd name="T14" fmla="*/ 14 w 15"/>
                <a:gd name="T15" fmla="*/ 14 h 17"/>
                <a:gd name="T16" fmla="*/ 13 w 15"/>
                <a:gd name="T17" fmla="*/ 16 h 17"/>
                <a:gd name="T18" fmla="*/ 11 w 15"/>
                <a:gd name="T19" fmla="*/ 17 h 17"/>
                <a:gd name="T20" fmla="*/ 9 w 15"/>
                <a:gd name="T21" fmla="*/ 17 h 17"/>
                <a:gd name="T22" fmla="*/ 5 w 15"/>
                <a:gd name="T23" fmla="*/ 16 h 17"/>
                <a:gd name="T24" fmla="*/ 2 w 15"/>
                <a:gd name="T25" fmla="*/ 14 h 17"/>
                <a:gd name="T26" fmla="*/ 1 w 15"/>
                <a:gd name="T27" fmla="*/ 10 h 17"/>
                <a:gd name="T28" fmla="*/ 0 w 15"/>
                <a:gd name="T29" fmla="*/ 6 h 17"/>
                <a:gd name="T30" fmla="*/ 0 w 15"/>
                <a:gd name="T31" fmla="*/ 2 h 17"/>
                <a:gd name="T32" fmla="*/ 2 w 15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2" name="Freeform 292">
              <a:extLst>
                <a:ext uri="{FF2B5EF4-FFF2-40B4-BE49-F238E27FC236}">
                  <a16:creationId xmlns:a16="http://schemas.microsoft.com/office/drawing/2014/main" id="{0F2BFBAC-3127-7BDA-5F92-C64058854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>
                <a:gd name="T0" fmla="*/ 1 w 14"/>
                <a:gd name="T1" fmla="*/ 1 h 11"/>
                <a:gd name="T2" fmla="*/ 5 w 14"/>
                <a:gd name="T3" fmla="*/ 0 h 11"/>
                <a:gd name="T4" fmla="*/ 7 w 14"/>
                <a:gd name="T5" fmla="*/ 0 h 11"/>
                <a:gd name="T6" fmla="*/ 10 w 14"/>
                <a:gd name="T7" fmla="*/ 1 h 11"/>
                <a:gd name="T8" fmla="*/ 13 w 14"/>
                <a:gd name="T9" fmla="*/ 2 h 11"/>
                <a:gd name="T10" fmla="*/ 14 w 14"/>
                <a:gd name="T11" fmla="*/ 4 h 11"/>
                <a:gd name="T12" fmla="*/ 14 w 14"/>
                <a:gd name="T13" fmla="*/ 5 h 11"/>
                <a:gd name="T14" fmla="*/ 13 w 14"/>
                <a:gd name="T15" fmla="*/ 8 h 11"/>
                <a:gd name="T16" fmla="*/ 12 w 14"/>
                <a:gd name="T17" fmla="*/ 10 h 11"/>
                <a:gd name="T18" fmla="*/ 9 w 14"/>
                <a:gd name="T19" fmla="*/ 11 h 11"/>
                <a:gd name="T20" fmla="*/ 6 w 14"/>
                <a:gd name="T21" fmla="*/ 11 h 11"/>
                <a:gd name="T22" fmla="*/ 2 w 14"/>
                <a:gd name="T23" fmla="*/ 10 h 11"/>
                <a:gd name="T24" fmla="*/ 1 w 14"/>
                <a:gd name="T25" fmla="*/ 9 h 11"/>
                <a:gd name="T26" fmla="*/ 1 w 14"/>
                <a:gd name="T27" fmla="*/ 8 h 11"/>
                <a:gd name="T28" fmla="*/ 0 w 14"/>
                <a:gd name="T29" fmla="*/ 6 h 11"/>
                <a:gd name="T30" fmla="*/ 0 w 14"/>
                <a:gd name="T31" fmla="*/ 3 h 11"/>
                <a:gd name="T32" fmla="*/ 1 w 1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1"/>
                <a:gd name="T53" fmla="*/ 14 w 1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3" name="Freeform 293">
              <a:extLst>
                <a:ext uri="{FF2B5EF4-FFF2-40B4-BE49-F238E27FC236}">
                  <a16:creationId xmlns:a16="http://schemas.microsoft.com/office/drawing/2014/main" id="{B65321FD-43EE-6A3C-AE4C-590E3D96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>
                <a:gd name="T0" fmla="*/ 2 w 18"/>
                <a:gd name="T1" fmla="*/ 4 h 17"/>
                <a:gd name="T2" fmla="*/ 5 w 18"/>
                <a:gd name="T3" fmla="*/ 1 h 17"/>
                <a:gd name="T4" fmla="*/ 9 w 18"/>
                <a:gd name="T5" fmla="*/ 0 h 17"/>
                <a:gd name="T6" fmla="*/ 11 w 18"/>
                <a:gd name="T7" fmla="*/ 0 h 17"/>
                <a:gd name="T8" fmla="*/ 14 w 18"/>
                <a:gd name="T9" fmla="*/ 2 h 17"/>
                <a:gd name="T10" fmla="*/ 17 w 18"/>
                <a:gd name="T11" fmla="*/ 4 h 17"/>
                <a:gd name="T12" fmla="*/ 18 w 18"/>
                <a:gd name="T13" fmla="*/ 8 h 17"/>
                <a:gd name="T14" fmla="*/ 18 w 18"/>
                <a:gd name="T15" fmla="*/ 11 h 17"/>
                <a:gd name="T16" fmla="*/ 16 w 18"/>
                <a:gd name="T17" fmla="*/ 13 h 17"/>
                <a:gd name="T18" fmla="*/ 13 w 18"/>
                <a:gd name="T19" fmla="*/ 16 h 17"/>
                <a:gd name="T20" fmla="*/ 10 w 18"/>
                <a:gd name="T21" fmla="*/ 17 h 17"/>
                <a:gd name="T22" fmla="*/ 5 w 18"/>
                <a:gd name="T23" fmla="*/ 17 h 17"/>
                <a:gd name="T24" fmla="*/ 3 w 18"/>
                <a:gd name="T25" fmla="*/ 16 h 17"/>
                <a:gd name="T26" fmla="*/ 1 w 18"/>
                <a:gd name="T27" fmla="*/ 12 h 17"/>
                <a:gd name="T28" fmla="*/ 0 w 18"/>
                <a:gd name="T29" fmla="*/ 10 h 17"/>
                <a:gd name="T30" fmla="*/ 0 w 18"/>
                <a:gd name="T31" fmla="*/ 7 h 17"/>
                <a:gd name="T32" fmla="*/ 2 w 1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4" name="Freeform 294">
              <a:extLst>
                <a:ext uri="{FF2B5EF4-FFF2-40B4-BE49-F238E27FC236}">
                  <a16:creationId xmlns:a16="http://schemas.microsoft.com/office/drawing/2014/main" id="{B427DB05-14D6-51DA-C6E1-65F5742E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>
                <a:gd name="T0" fmla="*/ 10 w 20"/>
                <a:gd name="T1" fmla="*/ 0 h 19"/>
                <a:gd name="T2" fmla="*/ 15 w 20"/>
                <a:gd name="T3" fmla="*/ 1 h 19"/>
                <a:gd name="T4" fmla="*/ 18 w 20"/>
                <a:gd name="T5" fmla="*/ 2 h 19"/>
                <a:gd name="T6" fmla="*/ 20 w 20"/>
                <a:gd name="T7" fmla="*/ 6 h 19"/>
                <a:gd name="T8" fmla="*/ 20 w 20"/>
                <a:gd name="T9" fmla="*/ 9 h 19"/>
                <a:gd name="T10" fmla="*/ 19 w 20"/>
                <a:gd name="T11" fmla="*/ 14 h 19"/>
                <a:gd name="T12" fmla="*/ 18 w 20"/>
                <a:gd name="T13" fmla="*/ 17 h 19"/>
                <a:gd name="T14" fmla="*/ 15 w 20"/>
                <a:gd name="T15" fmla="*/ 19 h 19"/>
                <a:gd name="T16" fmla="*/ 11 w 20"/>
                <a:gd name="T17" fmla="*/ 19 h 19"/>
                <a:gd name="T18" fmla="*/ 7 w 20"/>
                <a:gd name="T19" fmla="*/ 18 h 19"/>
                <a:gd name="T20" fmla="*/ 3 w 20"/>
                <a:gd name="T21" fmla="*/ 17 h 19"/>
                <a:gd name="T22" fmla="*/ 1 w 20"/>
                <a:gd name="T23" fmla="*/ 15 h 19"/>
                <a:gd name="T24" fmla="*/ 0 w 20"/>
                <a:gd name="T25" fmla="*/ 11 h 19"/>
                <a:gd name="T26" fmla="*/ 1 w 20"/>
                <a:gd name="T27" fmla="*/ 8 h 19"/>
                <a:gd name="T28" fmla="*/ 2 w 20"/>
                <a:gd name="T29" fmla="*/ 3 h 19"/>
                <a:gd name="T30" fmla="*/ 5 w 20"/>
                <a:gd name="T31" fmla="*/ 1 h 19"/>
                <a:gd name="T32" fmla="*/ 10 w 2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9"/>
                <a:gd name="T53" fmla="*/ 20 w 2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5" name="Freeform 295">
              <a:extLst>
                <a:ext uri="{FF2B5EF4-FFF2-40B4-BE49-F238E27FC236}">
                  <a16:creationId xmlns:a16="http://schemas.microsoft.com/office/drawing/2014/main" id="{5F015E29-DCF7-8613-A251-CE8777C8E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>
                <a:gd name="T0" fmla="*/ 0 w 20"/>
                <a:gd name="T1" fmla="*/ 10 h 18"/>
                <a:gd name="T2" fmla="*/ 0 w 20"/>
                <a:gd name="T3" fmla="*/ 6 h 18"/>
                <a:gd name="T4" fmla="*/ 2 w 20"/>
                <a:gd name="T5" fmla="*/ 2 h 18"/>
                <a:gd name="T6" fmla="*/ 5 w 20"/>
                <a:gd name="T7" fmla="*/ 1 h 18"/>
                <a:gd name="T8" fmla="*/ 10 w 20"/>
                <a:gd name="T9" fmla="*/ 0 h 18"/>
                <a:gd name="T10" fmla="*/ 13 w 20"/>
                <a:gd name="T11" fmla="*/ 0 h 18"/>
                <a:gd name="T12" fmla="*/ 17 w 20"/>
                <a:gd name="T13" fmla="*/ 1 h 18"/>
                <a:gd name="T14" fmla="*/ 19 w 20"/>
                <a:gd name="T15" fmla="*/ 3 h 18"/>
                <a:gd name="T16" fmla="*/ 20 w 20"/>
                <a:gd name="T17" fmla="*/ 6 h 18"/>
                <a:gd name="T18" fmla="*/ 20 w 20"/>
                <a:gd name="T19" fmla="*/ 9 h 18"/>
                <a:gd name="T20" fmla="*/ 19 w 20"/>
                <a:gd name="T21" fmla="*/ 13 h 18"/>
                <a:gd name="T22" fmla="*/ 17 w 20"/>
                <a:gd name="T23" fmla="*/ 16 h 18"/>
                <a:gd name="T24" fmla="*/ 13 w 20"/>
                <a:gd name="T25" fmla="*/ 18 h 18"/>
                <a:gd name="T26" fmla="*/ 10 w 20"/>
                <a:gd name="T27" fmla="*/ 18 h 18"/>
                <a:gd name="T28" fmla="*/ 5 w 20"/>
                <a:gd name="T29" fmla="*/ 17 h 18"/>
                <a:gd name="T30" fmla="*/ 2 w 20"/>
                <a:gd name="T31" fmla="*/ 14 h 18"/>
                <a:gd name="T32" fmla="*/ 0 w 20"/>
                <a:gd name="T33" fmla="*/ 1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8"/>
                <a:gd name="T53" fmla="*/ 20 w 2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6" name="Freeform 296">
              <a:extLst>
                <a:ext uri="{FF2B5EF4-FFF2-40B4-BE49-F238E27FC236}">
                  <a16:creationId xmlns:a16="http://schemas.microsoft.com/office/drawing/2014/main" id="{13DDD5B9-EEEF-DC7B-640C-CFFFFD30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>
                <a:gd name="T0" fmla="*/ 0 w 17"/>
                <a:gd name="T1" fmla="*/ 10 h 16"/>
                <a:gd name="T2" fmla="*/ 0 w 17"/>
                <a:gd name="T3" fmla="*/ 7 h 16"/>
                <a:gd name="T4" fmla="*/ 2 w 17"/>
                <a:gd name="T5" fmla="*/ 3 h 16"/>
                <a:gd name="T6" fmla="*/ 5 w 17"/>
                <a:gd name="T7" fmla="*/ 1 h 16"/>
                <a:gd name="T8" fmla="*/ 8 w 17"/>
                <a:gd name="T9" fmla="*/ 0 h 16"/>
                <a:gd name="T10" fmla="*/ 11 w 17"/>
                <a:gd name="T11" fmla="*/ 0 h 16"/>
                <a:gd name="T12" fmla="*/ 15 w 17"/>
                <a:gd name="T13" fmla="*/ 1 h 16"/>
                <a:gd name="T14" fmla="*/ 16 w 17"/>
                <a:gd name="T15" fmla="*/ 4 h 16"/>
                <a:gd name="T16" fmla="*/ 17 w 17"/>
                <a:gd name="T17" fmla="*/ 7 h 16"/>
                <a:gd name="T18" fmla="*/ 16 w 17"/>
                <a:gd name="T19" fmla="*/ 10 h 16"/>
                <a:gd name="T20" fmla="*/ 15 w 17"/>
                <a:gd name="T21" fmla="*/ 12 h 16"/>
                <a:gd name="T22" fmla="*/ 12 w 17"/>
                <a:gd name="T23" fmla="*/ 15 h 16"/>
                <a:gd name="T24" fmla="*/ 10 w 17"/>
                <a:gd name="T25" fmla="*/ 16 h 16"/>
                <a:gd name="T26" fmla="*/ 7 w 17"/>
                <a:gd name="T27" fmla="*/ 16 h 16"/>
                <a:gd name="T28" fmla="*/ 3 w 17"/>
                <a:gd name="T29" fmla="*/ 15 h 16"/>
                <a:gd name="T30" fmla="*/ 0 w 17"/>
                <a:gd name="T31" fmla="*/ 14 h 16"/>
                <a:gd name="T32" fmla="*/ 0 w 17"/>
                <a:gd name="T33" fmla="*/ 1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6"/>
                <a:gd name="T53" fmla="*/ 17 w 17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7" name="Freeform 297">
              <a:extLst>
                <a:ext uri="{FF2B5EF4-FFF2-40B4-BE49-F238E27FC236}">
                  <a16:creationId xmlns:a16="http://schemas.microsoft.com/office/drawing/2014/main" id="{3F8E810E-65C6-763B-2241-4FFD41CF9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>
                <a:gd name="T0" fmla="*/ 0 w 18"/>
                <a:gd name="T1" fmla="*/ 9 h 17"/>
                <a:gd name="T2" fmla="*/ 1 w 18"/>
                <a:gd name="T3" fmla="*/ 6 h 17"/>
                <a:gd name="T4" fmla="*/ 2 w 18"/>
                <a:gd name="T5" fmla="*/ 3 h 17"/>
                <a:gd name="T6" fmla="*/ 4 w 18"/>
                <a:gd name="T7" fmla="*/ 1 h 17"/>
                <a:gd name="T8" fmla="*/ 8 w 18"/>
                <a:gd name="T9" fmla="*/ 0 h 17"/>
                <a:gd name="T10" fmla="*/ 11 w 18"/>
                <a:gd name="T11" fmla="*/ 0 h 17"/>
                <a:gd name="T12" fmla="*/ 15 w 18"/>
                <a:gd name="T13" fmla="*/ 1 h 17"/>
                <a:gd name="T14" fmla="*/ 17 w 18"/>
                <a:gd name="T15" fmla="*/ 3 h 17"/>
                <a:gd name="T16" fmla="*/ 18 w 18"/>
                <a:gd name="T17" fmla="*/ 5 h 17"/>
                <a:gd name="T18" fmla="*/ 18 w 18"/>
                <a:gd name="T19" fmla="*/ 9 h 17"/>
                <a:gd name="T20" fmla="*/ 17 w 18"/>
                <a:gd name="T21" fmla="*/ 12 h 17"/>
                <a:gd name="T22" fmla="*/ 15 w 18"/>
                <a:gd name="T23" fmla="*/ 15 h 17"/>
                <a:gd name="T24" fmla="*/ 11 w 18"/>
                <a:gd name="T25" fmla="*/ 17 h 17"/>
                <a:gd name="T26" fmla="*/ 8 w 18"/>
                <a:gd name="T27" fmla="*/ 17 h 17"/>
                <a:gd name="T28" fmla="*/ 4 w 18"/>
                <a:gd name="T29" fmla="*/ 15 h 17"/>
                <a:gd name="T30" fmla="*/ 1 w 18"/>
                <a:gd name="T31" fmla="*/ 12 h 17"/>
                <a:gd name="T32" fmla="*/ 0 w 18"/>
                <a:gd name="T33" fmla="*/ 9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8" name="Freeform 298">
              <a:extLst>
                <a:ext uri="{FF2B5EF4-FFF2-40B4-BE49-F238E27FC236}">
                  <a16:creationId xmlns:a16="http://schemas.microsoft.com/office/drawing/2014/main" id="{2162EA7A-7C7B-5AB7-FC55-80FB239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>
                <a:gd name="T0" fmla="*/ 14 w 129"/>
                <a:gd name="T1" fmla="*/ 37 h 132"/>
                <a:gd name="T2" fmla="*/ 20 w 129"/>
                <a:gd name="T3" fmla="*/ 64 h 132"/>
                <a:gd name="T4" fmla="*/ 32 w 129"/>
                <a:gd name="T5" fmla="*/ 61 h 132"/>
                <a:gd name="T6" fmla="*/ 42 w 129"/>
                <a:gd name="T7" fmla="*/ 70 h 132"/>
                <a:gd name="T8" fmla="*/ 45 w 129"/>
                <a:gd name="T9" fmla="*/ 77 h 132"/>
                <a:gd name="T10" fmla="*/ 34 w 129"/>
                <a:gd name="T11" fmla="*/ 75 h 132"/>
                <a:gd name="T12" fmla="*/ 27 w 129"/>
                <a:gd name="T13" fmla="*/ 73 h 132"/>
                <a:gd name="T14" fmla="*/ 18 w 129"/>
                <a:gd name="T15" fmla="*/ 67 h 132"/>
                <a:gd name="T16" fmla="*/ 2 w 129"/>
                <a:gd name="T17" fmla="*/ 74 h 132"/>
                <a:gd name="T18" fmla="*/ 1 w 129"/>
                <a:gd name="T19" fmla="*/ 91 h 132"/>
                <a:gd name="T20" fmla="*/ 5 w 129"/>
                <a:gd name="T21" fmla="*/ 99 h 132"/>
                <a:gd name="T22" fmla="*/ 26 w 129"/>
                <a:gd name="T23" fmla="*/ 101 h 132"/>
                <a:gd name="T24" fmla="*/ 37 w 129"/>
                <a:gd name="T25" fmla="*/ 95 h 132"/>
                <a:gd name="T26" fmla="*/ 37 w 129"/>
                <a:gd name="T27" fmla="*/ 102 h 132"/>
                <a:gd name="T28" fmla="*/ 31 w 129"/>
                <a:gd name="T29" fmla="*/ 127 h 132"/>
                <a:gd name="T30" fmla="*/ 52 w 129"/>
                <a:gd name="T31" fmla="*/ 129 h 132"/>
                <a:gd name="T32" fmla="*/ 61 w 129"/>
                <a:gd name="T33" fmla="*/ 111 h 132"/>
                <a:gd name="T34" fmla="*/ 54 w 129"/>
                <a:gd name="T35" fmla="*/ 96 h 132"/>
                <a:gd name="T36" fmla="*/ 59 w 129"/>
                <a:gd name="T37" fmla="*/ 92 h 132"/>
                <a:gd name="T38" fmla="*/ 62 w 129"/>
                <a:gd name="T39" fmla="*/ 99 h 132"/>
                <a:gd name="T40" fmla="*/ 69 w 129"/>
                <a:gd name="T41" fmla="*/ 112 h 132"/>
                <a:gd name="T42" fmla="*/ 87 w 129"/>
                <a:gd name="T43" fmla="*/ 111 h 132"/>
                <a:gd name="T44" fmla="*/ 103 w 129"/>
                <a:gd name="T45" fmla="*/ 116 h 132"/>
                <a:gd name="T46" fmla="*/ 118 w 129"/>
                <a:gd name="T47" fmla="*/ 107 h 132"/>
                <a:gd name="T48" fmla="*/ 121 w 129"/>
                <a:gd name="T49" fmla="*/ 98 h 132"/>
                <a:gd name="T50" fmla="*/ 118 w 129"/>
                <a:gd name="T51" fmla="*/ 92 h 132"/>
                <a:gd name="T52" fmla="*/ 101 w 129"/>
                <a:gd name="T53" fmla="*/ 84 h 132"/>
                <a:gd name="T54" fmla="*/ 90 w 129"/>
                <a:gd name="T55" fmla="*/ 81 h 132"/>
                <a:gd name="T56" fmla="*/ 95 w 129"/>
                <a:gd name="T57" fmla="*/ 68 h 132"/>
                <a:gd name="T58" fmla="*/ 111 w 129"/>
                <a:gd name="T59" fmla="*/ 62 h 132"/>
                <a:gd name="T60" fmla="*/ 127 w 129"/>
                <a:gd name="T61" fmla="*/ 53 h 132"/>
                <a:gd name="T62" fmla="*/ 127 w 129"/>
                <a:gd name="T63" fmla="*/ 37 h 132"/>
                <a:gd name="T64" fmla="*/ 112 w 129"/>
                <a:gd name="T65" fmla="*/ 28 h 132"/>
                <a:gd name="T66" fmla="*/ 96 w 129"/>
                <a:gd name="T67" fmla="*/ 36 h 132"/>
                <a:gd name="T68" fmla="*/ 96 w 129"/>
                <a:gd name="T69" fmla="*/ 47 h 132"/>
                <a:gd name="T70" fmla="*/ 82 w 129"/>
                <a:gd name="T71" fmla="*/ 59 h 132"/>
                <a:gd name="T72" fmla="*/ 76 w 129"/>
                <a:gd name="T73" fmla="*/ 58 h 132"/>
                <a:gd name="T74" fmla="*/ 74 w 129"/>
                <a:gd name="T75" fmla="*/ 50 h 132"/>
                <a:gd name="T76" fmla="*/ 78 w 129"/>
                <a:gd name="T77" fmla="*/ 35 h 132"/>
                <a:gd name="T78" fmla="*/ 91 w 129"/>
                <a:gd name="T79" fmla="*/ 19 h 132"/>
                <a:gd name="T80" fmla="*/ 83 w 129"/>
                <a:gd name="T81" fmla="*/ 2 h 132"/>
                <a:gd name="T82" fmla="*/ 66 w 129"/>
                <a:gd name="T83" fmla="*/ 1 h 132"/>
                <a:gd name="T84" fmla="*/ 56 w 129"/>
                <a:gd name="T85" fmla="*/ 8 h 132"/>
                <a:gd name="T86" fmla="*/ 51 w 129"/>
                <a:gd name="T87" fmla="*/ 16 h 132"/>
                <a:gd name="T88" fmla="*/ 56 w 129"/>
                <a:gd name="T89" fmla="*/ 28 h 132"/>
                <a:gd name="T90" fmla="*/ 62 w 129"/>
                <a:gd name="T91" fmla="*/ 40 h 132"/>
                <a:gd name="T92" fmla="*/ 61 w 129"/>
                <a:gd name="T93" fmla="*/ 52 h 132"/>
                <a:gd name="T94" fmla="*/ 54 w 129"/>
                <a:gd name="T95" fmla="*/ 54 h 132"/>
                <a:gd name="T96" fmla="*/ 47 w 129"/>
                <a:gd name="T97" fmla="*/ 40 h 1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"/>
                <a:gd name="T148" fmla="*/ 0 h 132"/>
                <a:gd name="T149" fmla="*/ 129 w 129"/>
                <a:gd name="T150" fmla="*/ 132 h 1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49" name="Freeform 299">
              <a:extLst>
                <a:ext uri="{FF2B5EF4-FFF2-40B4-BE49-F238E27FC236}">
                  <a16:creationId xmlns:a16="http://schemas.microsoft.com/office/drawing/2014/main" id="{768C0147-DFF0-A108-34D5-1EEE97543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>
                <a:gd name="T0" fmla="*/ 132 w 133"/>
                <a:gd name="T1" fmla="*/ 0 h 232"/>
                <a:gd name="T2" fmla="*/ 122 w 133"/>
                <a:gd name="T3" fmla="*/ 15 h 232"/>
                <a:gd name="T4" fmla="*/ 109 w 133"/>
                <a:gd name="T5" fmla="*/ 28 h 232"/>
                <a:gd name="T6" fmla="*/ 96 w 133"/>
                <a:gd name="T7" fmla="*/ 39 h 232"/>
                <a:gd name="T8" fmla="*/ 82 w 133"/>
                <a:gd name="T9" fmla="*/ 47 h 232"/>
                <a:gd name="T10" fmla="*/ 67 w 133"/>
                <a:gd name="T11" fmla="*/ 53 h 232"/>
                <a:gd name="T12" fmla="*/ 53 w 133"/>
                <a:gd name="T13" fmla="*/ 57 h 232"/>
                <a:gd name="T14" fmla="*/ 39 w 133"/>
                <a:gd name="T15" fmla="*/ 59 h 232"/>
                <a:gd name="T16" fmla="*/ 25 w 133"/>
                <a:gd name="T17" fmla="*/ 59 h 232"/>
                <a:gd name="T18" fmla="*/ 25 w 133"/>
                <a:gd name="T19" fmla="*/ 71 h 232"/>
                <a:gd name="T20" fmla="*/ 23 w 133"/>
                <a:gd name="T21" fmla="*/ 83 h 232"/>
                <a:gd name="T22" fmla="*/ 15 w 133"/>
                <a:gd name="T23" fmla="*/ 97 h 232"/>
                <a:gd name="T24" fmla="*/ 0 w 133"/>
                <a:gd name="T25" fmla="*/ 107 h 232"/>
                <a:gd name="T26" fmla="*/ 9 w 133"/>
                <a:gd name="T27" fmla="*/ 122 h 232"/>
                <a:gd name="T28" fmla="*/ 15 w 133"/>
                <a:gd name="T29" fmla="*/ 140 h 232"/>
                <a:gd name="T30" fmla="*/ 16 w 133"/>
                <a:gd name="T31" fmla="*/ 159 h 232"/>
                <a:gd name="T32" fmla="*/ 9 w 133"/>
                <a:gd name="T33" fmla="*/ 175 h 232"/>
                <a:gd name="T34" fmla="*/ 15 w 133"/>
                <a:gd name="T35" fmla="*/ 177 h 232"/>
                <a:gd name="T36" fmla="*/ 22 w 133"/>
                <a:gd name="T37" fmla="*/ 181 h 232"/>
                <a:gd name="T38" fmla="*/ 30 w 133"/>
                <a:gd name="T39" fmla="*/ 184 h 232"/>
                <a:gd name="T40" fmla="*/ 39 w 133"/>
                <a:gd name="T41" fmla="*/ 190 h 232"/>
                <a:gd name="T42" fmla="*/ 47 w 133"/>
                <a:gd name="T43" fmla="*/ 198 h 232"/>
                <a:gd name="T44" fmla="*/ 55 w 133"/>
                <a:gd name="T45" fmla="*/ 207 h 232"/>
                <a:gd name="T46" fmla="*/ 60 w 133"/>
                <a:gd name="T47" fmla="*/ 218 h 232"/>
                <a:gd name="T48" fmla="*/ 65 w 133"/>
                <a:gd name="T49" fmla="*/ 232 h 232"/>
                <a:gd name="T50" fmla="*/ 68 w 133"/>
                <a:gd name="T51" fmla="*/ 224 h 232"/>
                <a:gd name="T52" fmla="*/ 73 w 133"/>
                <a:gd name="T53" fmla="*/ 215 h 232"/>
                <a:gd name="T54" fmla="*/ 79 w 133"/>
                <a:gd name="T55" fmla="*/ 207 h 232"/>
                <a:gd name="T56" fmla="*/ 84 w 133"/>
                <a:gd name="T57" fmla="*/ 199 h 232"/>
                <a:gd name="T58" fmla="*/ 92 w 133"/>
                <a:gd name="T59" fmla="*/ 191 h 232"/>
                <a:gd name="T60" fmla="*/ 101 w 133"/>
                <a:gd name="T61" fmla="*/ 185 h 232"/>
                <a:gd name="T62" fmla="*/ 110 w 133"/>
                <a:gd name="T63" fmla="*/ 182 h 232"/>
                <a:gd name="T64" fmla="*/ 121 w 133"/>
                <a:gd name="T65" fmla="*/ 179 h 232"/>
                <a:gd name="T66" fmla="*/ 116 w 133"/>
                <a:gd name="T67" fmla="*/ 169 h 232"/>
                <a:gd name="T68" fmla="*/ 113 w 133"/>
                <a:gd name="T69" fmla="*/ 156 h 232"/>
                <a:gd name="T70" fmla="*/ 115 w 133"/>
                <a:gd name="T71" fmla="*/ 142 h 232"/>
                <a:gd name="T72" fmla="*/ 124 w 133"/>
                <a:gd name="T73" fmla="*/ 126 h 232"/>
                <a:gd name="T74" fmla="*/ 115 w 133"/>
                <a:gd name="T75" fmla="*/ 101 h 232"/>
                <a:gd name="T76" fmla="*/ 113 w 133"/>
                <a:gd name="T77" fmla="*/ 77 h 232"/>
                <a:gd name="T78" fmla="*/ 114 w 133"/>
                <a:gd name="T79" fmla="*/ 56 h 232"/>
                <a:gd name="T80" fmla="*/ 116 w 133"/>
                <a:gd name="T81" fmla="*/ 40 h 232"/>
                <a:gd name="T82" fmla="*/ 119 w 133"/>
                <a:gd name="T83" fmla="*/ 31 h 232"/>
                <a:gd name="T84" fmla="*/ 124 w 133"/>
                <a:gd name="T85" fmla="*/ 21 h 232"/>
                <a:gd name="T86" fmla="*/ 128 w 133"/>
                <a:gd name="T87" fmla="*/ 12 h 232"/>
                <a:gd name="T88" fmla="*/ 132 w 133"/>
                <a:gd name="T89" fmla="*/ 7 h 232"/>
                <a:gd name="T90" fmla="*/ 133 w 133"/>
                <a:gd name="T91" fmla="*/ 6 h 232"/>
                <a:gd name="T92" fmla="*/ 133 w 133"/>
                <a:gd name="T93" fmla="*/ 4 h 232"/>
                <a:gd name="T94" fmla="*/ 132 w 133"/>
                <a:gd name="T95" fmla="*/ 3 h 232"/>
                <a:gd name="T96" fmla="*/ 132 w 133"/>
                <a:gd name="T97" fmla="*/ 3 h 232"/>
                <a:gd name="T98" fmla="*/ 132 w 133"/>
                <a:gd name="T99" fmla="*/ 0 h 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2"/>
                <a:gd name="T152" fmla="*/ 133 w 133"/>
                <a:gd name="T153" fmla="*/ 232 h 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0" name="Freeform 300">
              <a:extLst>
                <a:ext uri="{FF2B5EF4-FFF2-40B4-BE49-F238E27FC236}">
                  <a16:creationId xmlns:a16="http://schemas.microsoft.com/office/drawing/2014/main" id="{8097465E-2947-0855-7533-6AA1F6B04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6 h 190"/>
                <a:gd name="T6" fmla="*/ 82 w 249"/>
                <a:gd name="T7" fmla="*/ 10 h 190"/>
                <a:gd name="T8" fmla="*/ 68 w 249"/>
                <a:gd name="T9" fmla="*/ 14 h 190"/>
                <a:gd name="T10" fmla="*/ 53 w 249"/>
                <a:gd name="T11" fmla="*/ 19 h 190"/>
                <a:gd name="T12" fmla="*/ 40 w 249"/>
                <a:gd name="T13" fmla="*/ 22 h 190"/>
                <a:gd name="T14" fmla="*/ 27 w 249"/>
                <a:gd name="T15" fmla="*/ 25 h 190"/>
                <a:gd name="T16" fmla="*/ 16 w 249"/>
                <a:gd name="T17" fmla="*/ 26 h 190"/>
                <a:gd name="T18" fmla="*/ 12 w 249"/>
                <a:gd name="T19" fmla="*/ 25 h 190"/>
                <a:gd name="T20" fmla="*/ 7 w 249"/>
                <a:gd name="T21" fmla="*/ 25 h 190"/>
                <a:gd name="T22" fmla="*/ 2 w 249"/>
                <a:gd name="T23" fmla="*/ 23 h 190"/>
                <a:gd name="T24" fmla="*/ 0 w 249"/>
                <a:gd name="T25" fmla="*/ 23 h 190"/>
                <a:gd name="T26" fmla="*/ 14 w 249"/>
                <a:gd name="T27" fmla="*/ 31 h 190"/>
                <a:gd name="T28" fmla="*/ 26 w 249"/>
                <a:gd name="T29" fmla="*/ 43 h 190"/>
                <a:gd name="T30" fmla="*/ 36 w 249"/>
                <a:gd name="T31" fmla="*/ 56 h 190"/>
                <a:gd name="T32" fmla="*/ 47 w 249"/>
                <a:gd name="T33" fmla="*/ 71 h 190"/>
                <a:gd name="T34" fmla="*/ 55 w 249"/>
                <a:gd name="T35" fmla="*/ 88 h 190"/>
                <a:gd name="T36" fmla="*/ 61 w 249"/>
                <a:gd name="T37" fmla="*/ 106 h 190"/>
                <a:gd name="T38" fmla="*/ 66 w 249"/>
                <a:gd name="T39" fmla="*/ 124 h 190"/>
                <a:gd name="T40" fmla="*/ 69 w 249"/>
                <a:gd name="T41" fmla="*/ 142 h 190"/>
                <a:gd name="T42" fmla="*/ 76 w 249"/>
                <a:gd name="T43" fmla="*/ 142 h 190"/>
                <a:gd name="T44" fmla="*/ 84 w 249"/>
                <a:gd name="T45" fmla="*/ 145 h 190"/>
                <a:gd name="T46" fmla="*/ 93 w 249"/>
                <a:gd name="T47" fmla="*/ 149 h 190"/>
                <a:gd name="T48" fmla="*/ 103 w 249"/>
                <a:gd name="T49" fmla="*/ 154 h 190"/>
                <a:gd name="T50" fmla="*/ 112 w 249"/>
                <a:gd name="T51" fmla="*/ 162 h 190"/>
                <a:gd name="T52" fmla="*/ 121 w 249"/>
                <a:gd name="T53" fmla="*/ 170 h 190"/>
                <a:gd name="T54" fmla="*/ 129 w 249"/>
                <a:gd name="T55" fmla="*/ 180 h 190"/>
                <a:gd name="T56" fmla="*/ 135 w 249"/>
                <a:gd name="T57" fmla="*/ 190 h 190"/>
                <a:gd name="T58" fmla="*/ 142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3 w 249"/>
                <a:gd name="T67" fmla="*/ 170 h 190"/>
                <a:gd name="T68" fmla="*/ 211 w 249"/>
                <a:gd name="T69" fmla="*/ 171 h 190"/>
                <a:gd name="T70" fmla="*/ 229 w 249"/>
                <a:gd name="T71" fmla="*/ 176 h 190"/>
                <a:gd name="T72" fmla="*/ 249 w 249"/>
                <a:gd name="T73" fmla="*/ 184 h 190"/>
                <a:gd name="T74" fmla="*/ 244 w 249"/>
                <a:gd name="T75" fmla="*/ 176 h 190"/>
                <a:gd name="T76" fmla="*/ 237 w 249"/>
                <a:gd name="T77" fmla="*/ 168 h 190"/>
                <a:gd name="T78" fmla="*/ 232 w 249"/>
                <a:gd name="T79" fmla="*/ 158 h 190"/>
                <a:gd name="T80" fmla="*/ 228 w 249"/>
                <a:gd name="T81" fmla="*/ 146 h 190"/>
                <a:gd name="T82" fmla="*/ 227 w 249"/>
                <a:gd name="T83" fmla="*/ 132 h 190"/>
                <a:gd name="T84" fmla="*/ 227 w 249"/>
                <a:gd name="T85" fmla="*/ 117 h 190"/>
                <a:gd name="T86" fmla="*/ 231 w 249"/>
                <a:gd name="T87" fmla="*/ 100 h 190"/>
                <a:gd name="T88" fmla="*/ 239 w 249"/>
                <a:gd name="T89" fmla="*/ 81 h 190"/>
                <a:gd name="T90" fmla="*/ 228 w 249"/>
                <a:gd name="T91" fmla="*/ 79 h 190"/>
                <a:gd name="T92" fmla="*/ 215 w 249"/>
                <a:gd name="T93" fmla="*/ 76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5 h 190"/>
                <a:gd name="T100" fmla="*/ 178 w 249"/>
                <a:gd name="T101" fmla="*/ 43 h 190"/>
                <a:gd name="T102" fmla="*/ 175 w 249"/>
                <a:gd name="T103" fmla="*/ 29 h 190"/>
                <a:gd name="T104" fmla="*/ 174 w 249"/>
                <a:gd name="T105" fmla="*/ 11 h 190"/>
                <a:gd name="T106" fmla="*/ 167 w 249"/>
                <a:gd name="T107" fmla="*/ 12 h 190"/>
                <a:gd name="T108" fmla="*/ 160 w 249"/>
                <a:gd name="T109" fmla="*/ 14 h 190"/>
                <a:gd name="T110" fmla="*/ 153 w 249"/>
                <a:gd name="T111" fmla="*/ 14 h 190"/>
                <a:gd name="T112" fmla="*/ 146 w 249"/>
                <a:gd name="T113" fmla="*/ 14 h 190"/>
                <a:gd name="T114" fmla="*/ 138 w 249"/>
                <a:gd name="T115" fmla="*/ 13 h 190"/>
                <a:gd name="T116" fmla="*/ 130 w 249"/>
                <a:gd name="T117" fmla="*/ 10 h 190"/>
                <a:gd name="T118" fmla="*/ 123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1" name="Freeform 301">
              <a:extLst>
                <a:ext uri="{FF2B5EF4-FFF2-40B4-BE49-F238E27FC236}">
                  <a16:creationId xmlns:a16="http://schemas.microsoft.com/office/drawing/2014/main" id="{71946B5F-34A1-8981-FF79-E3CB27496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>
                <a:gd name="T0" fmla="*/ 185 w 219"/>
                <a:gd name="T1" fmla="*/ 130 h 270"/>
                <a:gd name="T2" fmla="*/ 157 w 219"/>
                <a:gd name="T3" fmla="*/ 133 h 270"/>
                <a:gd name="T4" fmla="*/ 119 w 219"/>
                <a:gd name="T5" fmla="*/ 145 h 270"/>
                <a:gd name="T6" fmla="*/ 84 w 219"/>
                <a:gd name="T7" fmla="*/ 176 h 270"/>
                <a:gd name="T8" fmla="*/ 64 w 219"/>
                <a:gd name="T9" fmla="*/ 224 h 270"/>
                <a:gd name="T10" fmla="*/ 49 w 219"/>
                <a:gd name="T11" fmla="*/ 254 h 270"/>
                <a:gd name="T12" fmla="*/ 34 w 219"/>
                <a:gd name="T13" fmla="*/ 261 h 270"/>
                <a:gd name="T14" fmla="*/ 24 w 219"/>
                <a:gd name="T15" fmla="*/ 263 h 270"/>
                <a:gd name="T16" fmla="*/ 14 w 219"/>
                <a:gd name="T17" fmla="*/ 265 h 270"/>
                <a:gd name="T18" fmla="*/ 5 w 219"/>
                <a:gd name="T19" fmla="*/ 269 h 270"/>
                <a:gd name="T20" fmla="*/ 1 w 219"/>
                <a:gd name="T21" fmla="*/ 269 h 270"/>
                <a:gd name="T22" fmla="*/ 0 w 219"/>
                <a:gd name="T23" fmla="*/ 266 h 270"/>
                <a:gd name="T24" fmla="*/ 18 w 219"/>
                <a:gd name="T25" fmla="*/ 257 h 270"/>
                <a:gd name="T26" fmla="*/ 42 w 219"/>
                <a:gd name="T27" fmla="*/ 230 h 270"/>
                <a:gd name="T28" fmla="*/ 52 w 219"/>
                <a:gd name="T29" fmla="*/ 197 h 270"/>
                <a:gd name="T30" fmla="*/ 55 w 219"/>
                <a:gd name="T31" fmla="*/ 169 h 270"/>
                <a:gd name="T32" fmla="*/ 53 w 219"/>
                <a:gd name="T33" fmla="*/ 150 h 270"/>
                <a:gd name="T34" fmla="*/ 49 w 219"/>
                <a:gd name="T35" fmla="*/ 128 h 270"/>
                <a:gd name="T36" fmla="*/ 52 w 219"/>
                <a:gd name="T37" fmla="*/ 115 h 270"/>
                <a:gd name="T38" fmla="*/ 69 w 219"/>
                <a:gd name="T39" fmla="*/ 102 h 270"/>
                <a:gd name="T40" fmla="*/ 85 w 219"/>
                <a:gd name="T41" fmla="*/ 83 h 270"/>
                <a:gd name="T42" fmla="*/ 91 w 219"/>
                <a:gd name="T43" fmla="*/ 60 h 270"/>
                <a:gd name="T44" fmla="*/ 96 w 219"/>
                <a:gd name="T45" fmla="*/ 47 h 270"/>
                <a:gd name="T46" fmla="*/ 121 w 219"/>
                <a:gd name="T47" fmla="*/ 39 h 270"/>
                <a:gd name="T48" fmla="*/ 149 w 219"/>
                <a:gd name="T49" fmla="*/ 25 h 270"/>
                <a:gd name="T50" fmla="*/ 171 w 219"/>
                <a:gd name="T51" fmla="*/ 8 h 270"/>
                <a:gd name="T52" fmla="*/ 178 w 219"/>
                <a:gd name="T53" fmla="*/ 10 h 270"/>
                <a:gd name="T54" fmla="*/ 181 w 219"/>
                <a:gd name="T55" fmla="*/ 36 h 270"/>
                <a:gd name="T56" fmla="*/ 192 w 219"/>
                <a:gd name="T57" fmla="*/ 61 h 270"/>
                <a:gd name="T58" fmla="*/ 209 w 219"/>
                <a:gd name="T59" fmla="*/ 82 h 270"/>
                <a:gd name="T60" fmla="*/ 212 w 219"/>
                <a:gd name="T61" fmla="*/ 90 h 270"/>
                <a:gd name="T62" fmla="*/ 198 w 219"/>
                <a:gd name="T63" fmla="*/ 95 h 270"/>
                <a:gd name="T64" fmla="*/ 188 w 219"/>
                <a:gd name="T65" fmla="*/ 106 h 270"/>
                <a:gd name="T66" fmla="*/ 187 w 219"/>
                <a:gd name="T67" fmla="*/ 121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270"/>
                <a:gd name="T104" fmla="*/ 219 w 219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2" name="Freeform 302">
              <a:extLst>
                <a:ext uri="{FF2B5EF4-FFF2-40B4-BE49-F238E27FC236}">
                  <a16:creationId xmlns:a16="http://schemas.microsoft.com/office/drawing/2014/main" id="{CB9C2ACC-3ED8-C8AF-F2F6-6253F0703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>
                <a:gd name="T0" fmla="*/ 69 w 129"/>
                <a:gd name="T1" fmla="*/ 257 h 260"/>
                <a:gd name="T2" fmla="*/ 60 w 129"/>
                <a:gd name="T3" fmla="*/ 249 h 260"/>
                <a:gd name="T4" fmla="*/ 47 w 129"/>
                <a:gd name="T5" fmla="*/ 249 h 260"/>
                <a:gd name="T6" fmla="*/ 41 w 129"/>
                <a:gd name="T7" fmla="*/ 246 h 260"/>
                <a:gd name="T8" fmla="*/ 42 w 129"/>
                <a:gd name="T9" fmla="*/ 239 h 260"/>
                <a:gd name="T10" fmla="*/ 50 w 129"/>
                <a:gd name="T11" fmla="*/ 230 h 260"/>
                <a:gd name="T12" fmla="*/ 62 w 129"/>
                <a:gd name="T13" fmla="*/ 227 h 260"/>
                <a:gd name="T14" fmla="*/ 73 w 129"/>
                <a:gd name="T15" fmla="*/ 223 h 260"/>
                <a:gd name="T16" fmla="*/ 79 w 129"/>
                <a:gd name="T17" fmla="*/ 216 h 260"/>
                <a:gd name="T18" fmla="*/ 80 w 129"/>
                <a:gd name="T19" fmla="*/ 210 h 260"/>
                <a:gd name="T20" fmla="*/ 79 w 129"/>
                <a:gd name="T21" fmla="*/ 206 h 260"/>
                <a:gd name="T22" fmla="*/ 77 w 129"/>
                <a:gd name="T23" fmla="*/ 200 h 260"/>
                <a:gd name="T24" fmla="*/ 70 w 129"/>
                <a:gd name="T25" fmla="*/ 195 h 260"/>
                <a:gd name="T26" fmla="*/ 56 w 129"/>
                <a:gd name="T27" fmla="*/ 195 h 260"/>
                <a:gd name="T28" fmla="*/ 47 w 129"/>
                <a:gd name="T29" fmla="*/ 201 h 260"/>
                <a:gd name="T30" fmla="*/ 46 w 129"/>
                <a:gd name="T31" fmla="*/ 208 h 260"/>
                <a:gd name="T32" fmla="*/ 43 w 129"/>
                <a:gd name="T33" fmla="*/ 216 h 260"/>
                <a:gd name="T34" fmla="*/ 33 w 129"/>
                <a:gd name="T35" fmla="*/ 224 h 260"/>
                <a:gd name="T36" fmla="*/ 29 w 129"/>
                <a:gd name="T37" fmla="*/ 224 h 260"/>
                <a:gd name="T38" fmla="*/ 25 w 129"/>
                <a:gd name="T39" fmla="*/ 221 h 260"/>
                <a:gd name="T40" fmla="*/ 25 w 129"/>
                <a:gd name="T41" fmla="*/ 215 h 260"/>
                <a:gd name="T42" fmla="*/ 28 w 129"/>
                <a:gd name="T43" fmla="*/ 205 h 260"/>
                <a:gd name="T44" fmla="*/ 34 w 129"/>
                <a:gd name="T45" fmla="*/ 197 h 260"/>
                <a:gd name="T46" fmla="*/ 41 w 129"/>
                <a:gd name="T47" fmla="*/ 189 h 260"/>
                <a:gd name="T48" fmla="*/ 42 w 129"/>
                <a:gd name="T49" fmla="*/ 182 h 260"/>
                <a:gd name="T50" fmla="*/ 42 w 129"/>
                <a:gd name="T51" fmla="*/ 179 h 260"/>
                <a:gd name="T52" fmla="*/ 39 w 129"/>
                <a:gd name="T53" fmla="*/ 173 h 260"/>
                <a:gd name="T54" fmla="*/ 33 w 129"/>
                <a:gd name="T55" fmla="*/ 167 h 260"/>
                <a:gd name="T56" fmla="*/ 24 w 129"/>
                <a:gd name="T57" fmla="*/ 165 h 260"/>
                <a:gd name="T58" fmla="*/ 17 w 129"/>
                <a:gd name="T59" fmla="*/ 166 h 260"/>
                <a:gd name="T60" fmla="*/ 12 w 129"/>
                <a:gd name="T61" fmla="*/ 168 h 260"/>
                <a:gd name="T62" fmla="*/ 8 w 129"/>
                <a:gd name="T63" fmla="*/ 172 h 260"/>
                <a:gd name="T64" fmla="*/ 0 w 129"/>
                <a:gd name="T65" fmla="*/ 149 h 260"/>
                <a:gd name="T66" fmla="*/ 11 w 129"/>
                <a:gd name="T67" fmla="*/ 98 h 260"/>
                <a:gd name="T68" fmla="*/ 46 w 129"/>
                <a:gd name="T69" fmla="*/ 52 h 260"/>
                <a:gd name="T70" fmla="*/ 90 w 129"/>
                <a:gd name="T71" fmla="*/ 18 h 260"/>
                <a:gd name="T72" fmla="*/ 115 w 129"/>
                <a:gd name="T73" fmla="*/ 4 h 260"/>
                <a:gd name="T74" fmla="*/ 129 w 129"/>
                <a:gd name="T75" fmla="*/ 0 h 260"/>
                <a:gd name="T76" fmla="*/ 118 w 129"/>
                <a:gd name="T77" fmla="*/ 16 h 260"/>
                <a:gd name="T78" fmla="*/ 105 w 129"/>
                <a:gd name="T79" fmla="*/ 45 h 260"/>
                <a:gd name="T80" fmla="*/ 105 w 129"/>
                <a:gd name="T81" fmla="*/ 71 h 260"/>
                <a:gd name="T82" fmla="*/ 112 w 129"/>
                <a:gd name="T83" fmla="*/ 96 h 260"/>
                <a:gd name="T84" fmla="*/ 120 w 129"/>
                <a:gd name="T85" fmla="*/ 123 h 260"/>
                <a:gd name="T86" fmla="*/ 124 w 129"/>
                <a:gd name="T87" fmla="*/ 145 h 260"/>
                <a:gd name="T88" fmla="*/ 126 w 129"/>
                <a:gd name="T89" fmla="*/ 164 h 260"/>
                <a:gd name="T90" fmla="*/ 123 w 129"/>
                <a:gd name="T91" fmla="*/ 192 h 260"/>
                <a:gd name="T92" fmla="*/ 113 w 129"/>
                <a:gd name="T93" fmla="*/ 225 h 260"/>
                <a:gd name="T94" fmla="*/ 89 w 129"/>
                <a:gd name="T95" fmla="*/ 252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0"/>
                <a:gd name="T146" fmla="*/ 129 w 129"/>
                <a:gd name="T147" fmla="*/ 260 h 2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3" name="Freeform 303">
              <a:extLst>
                <a:ext uri="{FF2B5EF4-FFF2-40B4-BE49-F238E27FC236}">
                  <a16:creationId xmlns:a16="http://schemas.microsoft.com/office/drawing/2014/main" id="{77853A96-7BED-049E-217F-E9C257E24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>
                <a:gd name="T0" fmla="*/ 291 w 630"/>
                <a:gd name="T1" fmla="*/ 378 h 443"/>
                <a:gd name="T2" fmla="*/ 257 w 630"/>
                <a:gd name="T3" fmla="*/ 438 h 443"/>
                <a:gd name="T4" fmla="*/ 229 w 630"/>
                <a:gd name="T5" fmla="*/ 387 h 443"/>
                <a:gd name="T6" fmla="*/ 191 w 630"/>
                <a:gd name="T7" fmla="*/ 347 h 443"/>
                <a:gd name="T8" fmla="*/ 179 w 630"/>
                <a:gd name="T9" fmla="*/ 253 h 443"/>
                <a:gd name="T10" fmla="*/ 205 w 630"/>
                <a:gd name="T11" fmla="*/ 210 h 443"/>
                <a:gd name="T12" fmla="*/ 227 w 630"/>
                <a:gd name="T13" fmla="*/ 165 h 443"/>
                <a:gd name="T14" fmla="*/ 212 w 630"/>
                <a:gd name="T15" fmla="*/ 174 h 443"/>
                <a:gd name="T16" fmla="*/ 195 w 630"/>
                <a:gd name="T17" fmla="*/ 213 h 443"/>
                <a:gd name="T18" fmla="*/ 130 w 630"/>
                <a:gd name="T19" fmla="*/ 266 h 443"/>
                <a:gd name="T20" fmla="*/ 79 w 630"/>
                <a:gd name="T21" fmla="*/ 270 h 443"/>
                <a:gd name="T22" fmla="*/ 48 w 630"/>
                <a:gd name="T23" fmla="*/ 259 h 443"/>
                <a:gd name="T24" fmla="*/ 0 w 630"/>
                <a:gd name="T25" fmla="*/ 237 h 443"/>
                <a:gd name="T26" fmla="*/ 40 w 630"/>
                <a:gd name="T27" fmla="*/ 222 h 443"/>
                <a:gd name="T28" fmla="*/ 74 w 630"/>
                <a:gd name="T29" fmla="*/ 181 h 443"/>
                <a:gd name="T30" fmla="*/ 143 w 630"/>
                <a:gd name="T31" fmla="*/ 136 h 443"/>
                <a:gd name="T32" fmla="*/ 185 w 630"/>
                <a:gd name="T33" fmla="*/ 138 h 443"/>
                <a:gd name="T34" fmla="*/ 193 w 630"/>
                <a:gd name="T35" fmla="*/ 141 h 443"/>
                <a:gd name="T36" fmla="*/ 184 w 630"/>
                <a:gd name="T37" fmla="*/ 165 h 443"/>
                <a:gd name="T38" fmla="*/ 189 w 630"/>
                <a:gd name="T39" fmla="*/ 169 h 443"/>
                <a:gd name="T40" fmla="*/ 212 w 630"/>
                <a:gd name="T41" fmla="*/ 165 h 443"/>
                <a:gd name="T42" fmla="*/ 208 w 630"/>
                <a:gd name="T43" fmla="*/ 136 h 443"/>
                <a:gd name="T44" fmla="*/ 215 w 630"/>
                <a:gd name="T45" fmla="*/ 135 h 443"/>
                <a:gd name="T46" fmla="*/ 229 w 630"/>
                <a:gd name="T47" fmla="*/ 152 h 443"/>
                <a:gd name="T48" fmla="*/ 257 w 630"/>
                <a:gd name="T49" fmla="*/ 156 h 443"/>
                <a:gd name="T50" fmla="*/ 279 w 630"/>
                <a:gd name="T51" fmla="*/ 139 h 443"/>
                <a:gd name="T52" fmla="*/ 304 w 630"/>
                <a:gd name="T53" fmla="*/ 132 h 443"/>
                <a:gd name="T54" fmla="*/ 338 w 630"/>
                <a:gd name="T55" fmla="*/ 94 h 443"/>
                <a:gd name="T56" fmla="*/ 412 w 630"/>
                <a:gd name="T57" fmla="*/ 7 h 443"/>
                <a:gd name="T58" fmla="*/ 471 w 630"/>
                <a:gd name="T59" fmla="*/ 0 h 443"/>
                <a:gd name="T60" fmla="*/ 519 w 630"/>
                <a:gd name="T61" fmla="*/ 10 h 443"/>
                <a:gd name="T62" fmla="*/ 570 w 630"/>
                <a:gd name="T63" fmla="*/ 29 h 443"/>
                <a:gd name="T64" fmla="*/ 620 w 630"/>
                <a:gd name="T65" fmla="*/ 31 h 443"/>
                <a:gd name="T66" fmla="*/ 612 w 630"/>
                <a:gd name="T67" fmla="*/ 56 h 443"/>
                <a:gd name="T68" fmla="*/ 544 w 630"/>
                <a:gd name="T69" fmla="*/ 139 h 443"/>
                <a:gd name="T70" fmla="*/ 484 w 630"/>
                <a:gd name="T71" fmla="*/ 166 h 443"/>
                <a:gd name="T72" fmla="*/ 418 w 630"/>
                <a:gd name="T73" fmla="*/ 182 h 443"/>
                <a:gd name="T74" fmla="*/ 358 w 630"/>
                <a:gd name="T75" fmla="*/ 167 h 443"/>
                <a:gd name="T76" fmla="*/ 326 w 630"/>
                <a:gd name="T77" fmla="*/ 150 h 443"/>
                <a:gd name="T78" fmla="*/ 304 w 630"/>
                <a:gd name="T79" fmla="*/ 143 h 443"/>
                <a:gd name="T80" fmla="*/ 279 w 630"/>
                <a:gd name="T81" fmla="*/ 150 h 443"/>
                <a:gd name="T82" fmla="*/ 281 w 630"/>
                <a:gd name="T83" fmla="*/ 161 h 443"/>
                <a:gd name="T84" fmla="*/ 308 w 630"/>
                <a:gd name="T85" fmla="*/ 160 h 443"/>
                <a:gd name="T86" fmla="*/ 341 w 630"/>
                <a:gd name="T87" fmla="*/ 158 h 443"/>
                <a:gd name="T88" fmla="*/ 402 w 630"/>
                <a:gd name="T89" fmla="*/ 179 h 443"/>
                <a:gd name="T90" fmla="*/ 457 w 630"/>
                <a:gd name="T91" fmla="*/ 244 h 443"/>
                <a:gd name="T92" fmla="*/ 474 w 630"/>
                <a:gd name="T93" fmla="*/ 323 h 443"/>
                <a:gd name="T94" fmla="*/ 441 w 630"/>
                <a:gd name="T95" fmla="*/ 322 h 443"/>
                <a:gd name="T96" fmla="*/ 367 w 630"/>
                <a:gd name="T97" fmla="*/ 302 h 443"/>
                <a:gd name="T98" fmla="*/ 321 w 630"/>
                <a:gd name="T99" fmla="*/ 287 h 443"/>
                <a:gd name="T100" fmla="*/ 284 w 630"/>
                <a:gd name="T101" fmla="*/ 230 h 443"/>
                <a:gd name="T102" fmla="*/ 273 w 630"/>
                <a:gd name="T103" fmla="*/ 178 h 443"/>
                <a:gd name="T104" fmla="*/ 247 w 630"/>
                <a:gd name="T105" fmla="*/ 160 h 443"/>
                <a:gd name="T106" fmla="*/ 233 w 630"/>
                <a:gd name="T107" fmla="*/ 165 h 443"/>
                <a:gd name="T108" fmla="*/ 247 w 630"/>
                <a:gd name="T109" fmla="*/ 188 h 443"/>
                <a:gd name="T110" fmla="*/ 293 w 630"/>
                <a:gd name="T111" fmla="*/ 245 h 4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3"/>
                <a:gd name="T170" fmla="*/ 630 w 630"/>
                <a:gd name="T171" fmla="*/ 443 h 4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4" name="Freeform 304">
              <a:extLst>
                <a:ext uri="{FF2B5EF4-FFF2-40B4-BE49-F238E27FC236}">
                  <a16:creationId xmlns:a16="http://schemas.microsoft.com/office/drawing/2014/main" id="{1924B145-0E71-548C-6185-A9BC8C46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>
                <a:gd name="T0" fmla="*/ 144 w 189"/>
                <a:gd name="T1" fmla="*/ 186 h 192"/>
                <a:gd name="T2" fmla="*/ 151 w 189"/>
                <a:gd name="T3" fmla="*/ 174 h 192"/>
                <a:gd name="T4" fmla="*/ 162 w 189"/>
                <a:gd name="T5" fmla="*/ 172 h 192"/>
                <a:gd name="T6" fmla="*/ 170 w 189"/>
                <a:gd name="T7" fmla="*/ 175 h 192"/>
                <a:gd name="T8" fmla="*/ 172 w 189"/>
                <a:gd name="T9" fmla="*/ 179 h 192"/>
                <a:gd name="T10" fmla="*/ 178 w 189"/>
                <a:gd name="T11" fmla="*/ 180 h 192"/>
                <a:gd name="T12" fmla="*/ 187 w 189"/>
                <a:gd name="T13" fmla="*/ 182 h 192"/>
                <a:gd name="T14" fmla="*/ 189 w 189"/>
                <a:gd name="T15" fmla="*/ 181 h 192"/>
                <a:gd name="T16" fmla="*/ 186 w 189"/>
                <a:gd name="T17" fmla="*/ 175 h 192"/>
                <a:gd name="T18" fmla="*/ 179 w 189"/>
                <a:gd name="T19" fmla="*/ 170 h 192"/>
                <a:gd name="T20" fmla="*/ 174 w 189"/>
                <a:gd name="T21" fmla="*/ 169 h 192"/>
                <a:gd name="T22" fmla="*/ 164 w 189"/>
                <a:gd name="T23" fmla="*/ 169 h 192"/>
                <a:gd name="T24" fmla="*/ 158 w 189"/>
                <a:gd name="T25" fmla="*/ 162 h 192"/>
                <a:gd name="T26" fmla="*/ 155 w 189"/>
                <a:gd name="T27" fmla="*/ 153 h 192"/>
                <a:gd name="T28" fmla="*/ 155 w 189"/>
                <a:gd name="T29" fmla="*/ 147 h 192"/>
                <a:gd name="T30" fmla="*/ 159 w 189"/>
                <a:gd name="T31" fmla="*/ 144 h 192"/>
                <a:gd name="T32" fmla="*/ 163 w 189"/>
                <a:gd name="T33" fmla="*/ 138 h 192"/>
                <a:gd name="T34" fmla="*/ 172 w 189"/>
                <a:gd name="T35" fmla="*/ 135 h 192"/>
                <a:gd name="T36" fmla="*/ 180 w 189"/>
                <a:gd name="T37" fmla="*/ 115 h 192"/>
                <a:gd name="T38" fmla="*/ 174 w 189"/>
                <a:gd name="T39" fmla="*/ 79 h 192"/>
                <a:gd name="T40" fmla="*/ 150 w 189"/>
                <a:gd name="T41" fmla="*/ 48 h 192"/>
                <a:gd name="T42" fmla="*/ 106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2 w 189"/>
                <a:gd name="T49" fmla="*/ 8 h 192"/>
                <a:gd name="T50" fmla="*/ 6 w 189"/>
                <a:gd name="T51" fmla="*/ 2 h 192"/>
                <a:gd name="T52" fmla="*/ 7 w 189"/>
                <a:gd name="T53" fmla="*/ 9 h 192"/>
                <a:gd name="T54" fmla="*/ 18 w 189"/>
                <a:gd name="T55" fmla="*/ 33 h 192"/>
                <a:gd name="T56" fmla="*/ 27 w 189"/>
                <a:gd name="T57" fmla="*/ 59 h 192"/>
                <a:gd name="T58" fmla="*/ 34 w 189"/>
                <a:gd name="T59" fmla="*/ 84 h 192"/>
                <a:gd name="T60" fmla="*/ 40 w 189"/>
                <a:gd name="T61" fmla="*/ 107 h 192"/>
                <a:gd name="T62" fmla="*/ 52 w 189"/>
                <a:gd name="T63" fmla="*/ 137 h 192"/>
                <a:gd name="T64" fmla="*/ 77 w 189"/>
                <a:gd name="T65" fmla="*/ 169 h 192"/>
                <a:gd name="T66" fmla="*/ 117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5" name="Freeform 305">
              <a:extLst>
                <a:ext uri="{FF2B5EF4-FFF2-40B4-BE49-F238E27FC236}">
                  <a16:creationId xmlns:a16="http://schemas.microsoft.com/office/drawing/2014/main" id="{25A2279A-B56F-A5D4-AD72-6C17C2183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>
                <a:gd name="T0" fmla="*/ 0 w 21"/>
                <a:gd name="T1" fmla="*/ 9 h 21"/>
                <a:gd name="T2" fmla="*/ 1 w 21"/>
                <a:gd name="T3" fmla="*/ 5 h 21"/>
                <a:gd name="T4" fmla="*/ 4 w 21"/>
                <a:gd name="T5" fmla="*/ 1 h 21"/>
                <a:gd name="T6" fmla="*/ 7 w 21"/>
                <a:gd name="T7" fmla="*/ 0 h 21"/>
                <a:gd name="T8" fmla="*/ 10 w 21"/>
                <a:gd name="T9" fmla="*/ 0 h 21"/>
                <a:gd name="T10" fmla="*/ 15 w 21"/>
                <a:gd name="T11" fmla="*/ 1 h 21"/>
                <a:gd name="T12" fmla="*/ 17 w 21"/>
                <a:gd name="T13" fmla="*/ 4 h 21"/>
                <a:gd name="T14" fmla="*/ 19 w 21"/>
                <a:gd name="T15" fmla="*/ 7 h 21"/>
                <a:gd name="T16" fmla="*/ 21 w 21"/>
                <a:gd name="T17" fmla="*/ 10 h 21"/>
                <a:gd name="T18" fmla="*/ 19 w 21"/>
                <a:gd name="T19" fmla="*/ 15 h 21"/>
                <a:gd name="T20" fmla="*/ 17 w 21"/>
                <a:gd name="T21" fmla="*/ 17 h 21"/>
                <a:gd name="T22" fmla="*/ 15 w 21"/>
                <a:gd name="T23" fmla="*/ 19 h 21"/>
                <a:gd name="T24" fmla="*/ 11 w 21"/>
                <a:gd name="T25" fmla="*/ 21 h 21"/>
                <a:gd name="T26" fmla="*/ 8 w 21"/>
                <a:gd name="T27" fmla="*/ 19 h 21"/>
                <a:gd name="T28" fmla="*/ 5 w 21"/>
                <a:gd name="T29" fmla="*/ 16 h 21"/>
                <a:gd name="T30" fmla="*/ 1 w 21"/>
                <a:gd name="T31" fmla="*/ 13 h 21"/>
                <a:gd name="T32" fmla="*/ 0 w 21"/>
                <a:gd name="T33" fmla="*/ 9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6" name="Freeform 306">
              <a:extLst>
                <a:ext uri="{FF2B5EF4-FFF2-40B4-BE49-F238E27FC236}">
                  <a16:creationId xmlns:a16="http://schemas.microsoft.com/office/drawing/2014/main" id="{3483D1E4-F808-3DCC-A064-29518B814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>
                <a:gd name="T0" fmla="*/ 1 w 20"/>
                <a:gd name="T1" fmla="*/ 4 h 22"/>
                <a:gd name="T2" fmla="*/ 6 w 20"/>
                <a:gd name="T3" fmla="*/ 1 h 22"/>
                <a:gd name="T4" fmla="*/ 10 w 20"/>
                <a:gd name="T5" fmla="*/ 0 h 22"/>
                <a:gd name="T6" fmla="*/ 15 w 20"/>
                <a:gd name="T7" fmla="*/ 1 h 22"/>
                <a:gd name="T8" fmla="*/ 18 w 20"/>
                <a:gd name="T9" fmla="*/ 4 h 22"/>
                <a:gd name="T10" fmla="*/ 20 w 20"/>
                <a:gd name="T11" fmla="*/ 7 h 22"/>
                <a:gd name="T12" fmla="*/ 20 w 20"/>
                <a:gd name="T13" fmla="*/ 12 h 22"/>
                <a:gd name="T14" fmla="*/ 20 w 20"/>
                <a:gd name="T15" fmla="*/ 16 h 22"/>
                <a:gd name="T16" fmla="*/ 19 w 20"/>
                <a:gd name="T17" fmla="*/ 21 h 22"/>
                <a:gd name="T18" fmla="*/ 16 w 20"/>
                <a:gd name="T19" fmla="*/ 22 h 22"/>
                <a:gd name="T20" fmla="*/ 11 w 20"/>
                <a:gd name="T21" fmla="*/ 22 h 22"/>
                <a:gd name="T22" fmla="*/ 6 w 20"/>
                <a:gd name="T23" fmla="*/ 21 h 22"/>
                <a:gd name="T24" fmla="*/ 2 w 20"/>
                <a:gd name="T25" fmla="*/ 17 h 22"/>
                <a:gd name="T26" fmla="*/ 1 w 20"/>
                <a:gd name="T27" fmla="*/ 14 h 22"/>
                <a:gd name="T28" fmla="*/ 0 w 20"/>
                <a:gd name="T29" fmla="*/ 11 h 22"/>
                <a:gd name="T30" fmla="*/ 0 w 20"/>
                <a:gd name="T31" fmla="*/ 7 h 22"/>
                <a:gd name="T32" fmla="*/ 1 w 20"/>
                <a:gd name="T33" fmla="*/ 4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7" name="Freeform 307">
              <a:extLst>
                <a:ext uri="{FF2B5EF4-FFF2-40B4-BE49-F238E27FC236}">
                  <a16:creationId xmlns:a16="http://schemas.microsoft.com/office/drawing/2014/main" id="{4A58075E-856A-7E80-823A-5068DDA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>
                <a:gd name="T0" fmla="*/ 2 w 21"/>
                <a:gd name="T1" fmla="*/ 5 h 22"/>
                <a:gd name="T2" fmla="*/ 5 w 21"/>
                <a:gd name="T3" fmla="*/ 3 h 22"/>
                <a:gd name="T4" fmla="*/ 9 w 21"/>
                <a:gd name="T5" fmla="*/ 0 h 22"/>
                <a:gd name="T6" fmla="*/ 14 w 21"/>
                <a:gd name="T7" fmla="*/ 0 h 22"/>
                <a:gd name="T8" fmla="*/ 18 w 21"/>
                <a:gd name="T9" fmla="*/ 3 h 22"/>
                <a:gd name="T10" fmla="*/ 21 w 21"/>
                <a:gd name="T11" fmla="*/ 7 h 22"/>
                <a:gd name="T12" fmla="*/ 21 w 21"/>
                <a:gd name="T13" fmla="*/ 12 h 22"/>
                <a:gd name="T14" fmla="*/ 19 w 21"/>
                <a:gd name="T15" fmla="*/ 16 h 22"/>
                <a:gd name="T16" fmla="*/ 17 w 21"/>
                <a:gd name="T17" fmla="*/ 19 h 22"/>
                <a:gd name="T18" fmla="*/ 15 w 21"/>
                <a:gd name="T19" fmla="*/ 21 h 22"/>
                <a:gd name="T20" fmla="*/ 10 w 21"/>
                <a:gd name="T21" fmla="*/ 22 h 22"/>
                <a:gd name="T22" fmla="*/ 6 w 21"/>
                <a:gd name="T23" fmla="*/ 22 h 22"/>
                <a:gd name="T24" fmla="*/ 2 w 21"/>
                <a:gd name="T25" fmla="*/ 20 h 22"/>
                <a:gd name="T26" fmla="*/ 0 w 21"/>
                <a:gd name="T27" fmla="*/ 16 h 22"/>
                <a:gd name="T28" fmla="*/ 0 w 21"/>
                <a:gd name="T29" fmla="*/ 12 h 22"/>
                <a:gd name="T30" fmla="*/ 1 w 21"/>
                <a:gd name="T31" fmla="*/ 7 h 22"/>
                <a:gd name="T32" fmla="*/ 2 w 21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8" name="Freeform 308">
              <a:extLst>
                <a:ext uri="{FF2B5EF4-FFF2-40B4-BE49-F238E27FC236}">
                  <a16:creationId xmlns:a16="http://schemas.microsoft.com/office/drawing/2014/main" id="{6382FFF6-02C8-B7F1-61A6-CB80BA8B4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>
                <a:gd name="T0" fmla="*/ 4 w 22"/>
                <a:gd name="T1" fmla="*/ 1 h 21"/>
                <a:gd name="T2" fmla="*/ 1 w 22"/>
                <a:gd name="T3" fmla="*/ 4 h 21"/>
                <a:gd name="T4" fmla="*/ 0 w 22"/>
                <a:gd name="T5" fmla="*/ 8 h 21"/>
                <a:gd name="T6" fmla="*/ 0 w 22"/>
                <a:gd name="T7" fmla="*/ 13 h 21"/>
                <a:gd name="T8" fmla="*/ 2 w 22"/>
                <a:gd name="T9" fmla="*/ 17 h 21"/>
                <a:gd name="T10" fmla="*/ 6 w 22"/>
                <a:gd name="T11" fmla="*/ 20 h 21"/>
                <a:gd name="T12" fmla="*/ 10 w 22"/>
                <a:gd name="T13" fmla="*/ 21 h 21"/>
                <a:gd name="T14" fmla="*/ 15 w 22"/>
                <a:gd name="T15" fmla="*/ 21 h 21"/>
                <a:gd name="T16" fmla="*/ 18 w 22"/>
                <a:gd name="T17" fmla="*/ 18 h 21"/>
                <a:gd name="T18" fmla="*/ 21 w 22"/>
                <a:gd name="T19" fmla="*/ 16 h 21"/>
                <a:gd name="T20" fmla="*/ 22 w 22"/>
                <a:gd name="T21" fmla="*/ 13 h 21"/>
                <a:gd name="T22" fmla="*/ 22 w 22"/>
                <a:gd name="T23" fmla="*/ 9 h 21"/>
                <a:gd name="T24" fmla="*/ 21 w 22"/>
                <a:gd name="T25" fmla="*/ 6 h 21"/>
                <a:gd name="T26" fmla="*/ 17 w 22"/>
                <a:gd name="T27" fmla="*/ 3 h 21"/>
                <a:gd name="T28" fmla="*/ 13 w 22"/>
                <a:gd name="T29" fmla="*/ 0 h 21"/>
                <a:gd name="T30" fmla="*/ 7 w 22"/>
                <a:gd name="T31" fmla="*/ 0 h 21"/>
                <a:gd name="T32" fmla="*/ 4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59" name="Freeform 309">
              <a:extLst>
                <a:ext uri="{FF2B5EF4-FFF2-40B4-BE49-F238E27FC236}">
                  <a16:creationId xmlns:a16="http://schemas.microsoft.com/office/drawing/2014/main" id="{7BE5E201-43EF-4D64-E8D6-75649F81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0 w 18"/>
                <a:gd name="T3" fmla="*/ 8 h 18"/>
                <a:gd name="T4" fmla="*/ 0 w 18"/>
                <a:gd name="T5" fmla="*/ 5 h 18"/>
                <a:gd name="T6" fmla="*/ 2 w 18"/>
                <a:gd name="T7" fmla="*/ 2 h 18"/>
                <a:gd name="T8" fmla="*/ 7 w 18"/>
                <a:gd name="T9" fmla="*/ 1 h 18"/>
                <a:gd name="T10" fmla="*/ 11 w 18"/>
                <a:gd name="T11" fmla="*/ 0 h 18"/>
                <a:gd name="T12" fmla="*/ 14 w 18"/>
                <a:gd name="T13" fmla="*/ 1 h 18"/>
                <a:gd name="T14" fmla="*/ 17 w 18"/>
                <a:gd name="T15" fmla="*/ 3 h 18"/>
                <a:gd name="T16" fmla="*/ 18 w 18"/>
                <a:gd name="T17" fmla="*/ 6 h 18"/>
                <a:gd name="T18" fmla="*/ 18 w 18"/>
                <a:gd name="T19" fmla="*/ 9 h 18"/>
                <a:gd name="T20" fmla="*/ 17 w 18"/>
                <a:gd name="T21" fmla="*/ 14 h 18"/>
                <a:gd name="T22" fmla="*/ 13 w 18"/>
                <a:gd name="T23" fmla="*/ 16 h 18"/>
                <a:gd name="T24" fmla="*/ 11 w 18"/>
                <a:gd name="T25" fmla="*/ 18 h 18"/>
                <a:gd name="T26" fmla="*/ 8 w 18"/>
                <a:gd name="T27" fmla="*/ 18 h 18"/>
                <a:gd name="T28" fmla="*/ 4 w 18"/>
                <a:gd name="T29" fmla="*/ 17 h 18"/>
                <a:gd name="T30" fmla="*/ 1 w 18"/>
                <a:gd name="T31" fmla="*/ 15 h 18"/>
                <a:gd name="T32" fmla="*/ 0 w 18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0" name="Freeform 310">
              <a:extLst>
                <a:ext uri="{FF2B5EF4-FFF2-40B4-BE49-F238E27FC236}">
                  <a16:creationId xmlns:a16="http://schemas.microsoft.com/office/drawing/2014/main" id="{8B9AB38F-44B4-2542-1A72-2F5325DB9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>
                <a:gd name="T0" fmla="*/ 5 w 15"/>
                <a:gd name="T1" fmla="*/ 22 h 22"/>
                <a:gd name="T2" fmla="*/ 2 w 15"/>
                <a:gd name="T3" fmla="*/ 21 h 22"/>
                <a:gd name="T4" fmla="*/ 1 w 15"/>
                <a:gd name="T5" fmla="*/ 19 h 22"/>
                <a:gd name="T6" fmla="*/ 0 w 15"/>
                <a:gd name="T7" fmla="*/ 15 h 22"/>
                <a:gd name="T8" fmla="*/ 0 w 15"/>
                <a:gd name="T9" fmla="*/ 11 h 22"/>
                <a:gd name="T10" fmla="*/ 1 w 15"/>
                <a:gd name="T11" fmla="*/ 6 h 22"/>
                <a:gd name="T12" fmla="*/ 4 w 15"/>
                <a:gd name="T13" fmla="*/ 3 h 22"/>
                <a:gd name="T14" fmla="*/ 6 w 15"/>
                <a:gd name="T15" fmla="*/ 2 h 22"/>
                <a:gd name="T16" fmla="*/ 10 w 15"/>
                <a:gd name="T17" fmla="*/ 0 h 22"/>
                <a:gd name="T18" fmla="*/ 12 w 15"/>
                <a:gd name="T19" fmla="*/ 2 h 22"/>
                <a:gd name="T20" fmla="*/ 14 w 15"/>
                <a:gd name="T21" fmla="*/ 4 h 22"/>
                <a:gd name="T22" fmla="*/ 15 w 15"/>
                <a:gd name="T23" fmla="*/ 8 h 22"/>
                <a:gd name="T24" fmla="*/ 15 w 15"/>
                <a:gd name="T25" fmla="*/ 12 h 22"/>
                <a:gd name="T26" fmla="*/ 14 w 15"/>
                <a:gd name="T27" fmla="*/ 15 h 22"/>
                <a:gd name="T28" fmla="*/ 12 w 15"/>
                <a:gd name="T29" fmla="*/ 19 h 22"/>
                <a:gd name="T30" fmla="*/ 10 w 15"/>
                <a:gd name="T31" fmla="*/ 21 h 22"/>
                <a:gd name="T32" fmla="*/ 5 w 15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2"/>
                <a:gd name="T53" fmla="*/ 15 w 1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1" name="Freeform 311">
              <a:extLst>
                <a:ext uri="{FF2B5EF4-FFF2-40B4-BE49-F238E27FC236}">
                  <a16:creationId xmlns:a16="http://schemas.microsoft.com/office/drawing/2014/main" id="{91BA9EEE-8E5D-B7E9-CF8C-369E1F744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>
                <a:gd name="T0" fmla="*/ 1 w 19"/>
                <a:gd name="T1" fmla="*/ 13 h 24"/>
                <a:gd name="T2" fmla="*/ 2 w 19"/>
                <a:gd name="T3" fmla="*/ 8 h 24"/>
                <a:gd name="T4" fmla="*/ 5 w 19"/>
                <a:gd name="T5" fmla="*/ 5 h 24"/>
                <a:gd name="T6" fmla="*/ 7 w 19"/>
                <a:gd name="T7" fmla="*/ 1 h 24"/>
                <a:gd name="T8" fmla="*/ 11 w 19"/>
                <a:gd name="T9" fmla="*/ 0 h 24"/>
                <a:gd name="T10" fmla="*/ 16 w 19"/>
                <a:gd name="T11" fmla="*/ 1 h 24"/>
                <a:gd name="T12" fmla="*/ 19 w 19"/>
                <a:gd name="T13" fmla="*/ 5 h 24"/>
                <a:gd name="T14" fmla="*/ 19 w 19"/>
                <a:gd name="T15" fmla="*/ 8 h 24"/>
                <a:gd name="T16" fmla="*/ 19 w 19"/>
                <a:gd name="T17" fmla="*/ 13 h 24"/>
                <a:gd name="T18" fmla="*/ 17 w 19"/>
                <a:gd name="T19" fmla="*/ 17 h 24"/>
                <a:gd name="T20" fmla="*/ 14 w 19"/>
                <a:gd name="T21" fmla="*/ 20 h 24"/>
                <a:gd name="T22" fmla="*/ 9 w 19"/>
                <a:gd name="T23" fmla="*/ 23 h 24"/>
                <a:gd name="T24" fmla="*/ 6 w 19"/>
                <a:gd name="T25" fmla="*/ 24 h 24"/>
                <a:gd name="T26" fmla="*/ 3 w 19"/>
                <a:gd name="T27" fmla="*/ 23 h 24"/>
                <a:gd name="T28" fmla="*/ 1 w 19"/>
                <a:gd name="T29" fmla="*/ 19 h 24"/>
                <a:gd name="T30" fmla="*/ 0 w 19"/>
                <a:gd name="T31" fmla="*/ 16 h 24"/>
                <a:gd name="T32" fmla="*/ 1 w 19"/>
                <a:gd name="T33" fmla="*/ 1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4"/>
                <a:gd name="T53" fmla="*/ 19 w 19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2" name="Freeform 312">
              <a:extLst>
                <a:ext uri="{FF2B5EF4-FFF2-40B4-BE49-F238E27FC236}">
                  <a16:creationId xmlns:a16="http://schemas.microsoft.com/office/drawing/2014/main" id="{68CDED1B-9D24-4527-83C2-DF9AABA90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>
                <a:gd name="T0" fmla="*/ 15 w 19"/>
                <a:gd name="T1" fmla="*/ 1 h 18"/>
                <a:gd name="T2" fmla="*/ 17 w 19"/>
                <a:gd name="T3" fmla="*/ 3 h 18"/>
                <a:gd name="T4" fmla="*/ 18 w 19"/>
                <a:gd name="T5" fmla="*/ 5 h 18"/>
                <a:gd name="T6" fmla="*/ 19 w 19"/>
                <a:gd name="T7" fmla="*/ 9 h 18"/>
                <a:gd name="T8" fmla="*/ 18 w 19"/>
                <a:gd name="T9" fmla="*/ 12 h 18"/>
                <a:gd name="T10" fmla="*/ 16 w 19"/>
                <a:gd name="T11" fmla="*/ 16 h 18"/>
                <a:gd name="T12" fmla="*/ 12 w 19"/>
                <a:gd name="T13" fmla="*/ 17 h 18"/>
                <a:gd name="T14" fmla="*/ 9 w 19"/>
                <a:gd name="T15" fmla="*/ 18 h 18"/>
                <a:gd name="T16" fmla="*/ 6 w 19"/>
                <a:gd name="T17" fmla="*/ 18 h 18"/>
                <a:gd name="T18" fmla="*/ 3 w 19"/>
                <a:gd name="T19" fmla="*/ 17 h 18"/>
                <a:gd name="T20" fmla="*/ 1 w 19"/>
                <a:gd name="T21" fmla="*/ 13 h 18"/>
                <a:gd name="T22" fmla="*/ 0 w 19"/>
                <a:gd name="T23" fmla="*/ 10 h 18"/>
                <a:gd name="T24" fmla="*/ 0 w 19"/>
                <a:gd name="T25" fmla="*/ 7 h 18"/>
                <a:gd name="T26" fmla="*/ 2 w 19"/>
                <a:gd name="T27" fmla="*/ 3 h 18"/>
                <a:gd name="T28" fmla="*/ 6 w 19"/>
                <a:gd name="T29" fmla="*/ 0 h 18"/>
                <a:gd name="T30" fmla="*/ 9 w 19"/>
                <a:gd name="T31" fmla="*/ 0 h 18"/>
                <a:gd name="T32" fmla="*/ 15 w 1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3" name="Freeform 313">
              <a:extLst>
                <a:ext uri="{FF2B5EF4-FFF2-40B4-BE49-F238E27FC236}">
                  <a16:creationId xmlns:a16="http://schemas.microsoft.com/office/drawing/2014/main" id="{44B82157-5A4D-E390-CE1A-D985A7B86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>
                <a:gd name="T0" fmla="*/ 159 w 161"/>
                <a:gd name="T1" fmla="*/ 11 h 111"/>
                <a:gd name="T2" fmla="*/ 155 w 161"/>
                <a:gd name="T3" fmla="*/ 8 h 111"/>
                <a:gd name="T4" fmla="*/ 153 w 161"/>
                <a:gd name="T5" fmla="*/ 3 h 111"/>
                <a:gd name="T6" fmla="*/ 145 w 161"/>
                <a:gd name="T7" fmla="*/ 11 h 111"/>
                <a:gd name="T8" fmla="*/ 130 w 161"/>
                <a:gd name="T9" fmla="*/ 8 h 111"/>
                <a:gd name="T10" fmla="*/ 96 w 161"/>
                <a:gd name="T11" fmla="*/ 1 h 111"/>
                <a:gd name="T12" fmla="*/ 70 w 161"/>
                <a:gd name="T13" fmla="*/ 1 h 111"/>
                <a:gd name="T14" fmla="*/ 65 w 161"/>
                <a:gd name="T15" fmla="*/ 4 h 111"/>
                <a:gd name="T16" fmla="*/ 88 w 161"/>
                <a:gd name="T17" fmla="*/ 3 h 111"/>
                <a:gd name="T18" fmla="*/ 116 w 161"/>
                <a:gd name="T19" fmla="*/ 10 h 111"/>
                <a:gd name="T20" fmla="*/ 136 w 161"/>
                <a:gd name="T21" fmla="*/ 19 h 111"/>
                <a:gd name="T22" fmla="*/ 134 w 161"/>
                <a:gd name="T23" fmla="*/ 24 h 111"/>
                <a:gd name="T24" fmla="*/ 121 w 161"/>
                <a:gd name="T25" fmla="*/ 32 h 111"/>
                <a:gd name="T26" fmla="*/ 107 w 161"/>
                <a:gd name="T27" fmla="*/ 34 h 111"/>
                <a:gd name="T28" fmla="*/ 82 w 161"/>
                <a:gd name="T29" fmla="*/ 26 h 111"/>
                <a:gd name="T30" fmla="*/ 55 w 161"/>
                <a:gd name="T31" fmla="*/ 24 h 111"/>
                <a:gd name="T32" fmla="*/ 41 w 161"/>
                <a:gd name="T33" fmla="*/ 29 h 111"/>
                <a:gd name="T34" fmla="*/ 51 w 161"/>
                <a:gd name="T35" fmla="*/ 29 h 111"/>
                <a:gd name="T36" fmla="*/ 65 w 161"/>
                <a:gd name="T37" fmla="*/ 29 h 111"/>
                <a:gd name="T38" fmla="*/ 80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6 w 161"/>
                <a:gd name="T47" fmla="*/ 49 h 111"/>
                <a:gd name="T48" fmla="*/ 36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6 h 111"/>
                <a:gd name="T56" fmla="*/ 14 w 161"/>
                <a:gd name="T57" fmla="*/ 72 h 111"/>
                <a:gd name="T58" fmla="*/ 0 w 161"/>
                <a:gd name="T59" fmla="*/ 77 h 111"/>
                <a:gd name="T60" fmla="*/ 8 w 161"/>
                <a:gd name="T61" fmla="*/ 79 h 111"/>
                <a:gd name="T62" fmla="*/ 31 w 161"/>
                <a:gd name="T63" fmla="*/ 76 h 111"/>
                <a:gd name="T64" fmla="*/ 57 w 161"/>
                <a:gd name="T65" fmla="*/ 69 h 111"/>
                <a:gd name="T66" fmla="*/ 67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2 w 161"/>
                <a:gd name="T73" fmla="*/ 86 h 111"/>
                <a:gd name="T74" fmla="*/ 83 w 161"/>
                <a:gd name="T75" fmla="*/ 63 h 111"/>
                <a:gd name="T76" fmla="*/ 98 w 161"/>
                <a:gd name="T77" fmla="*/ 57 h 111"/>
                <a:gd name="T78" fmla="*/ 113 w 161"/>
                <a:gd name="T79" fmla="*/ 51 h 111"/>
                <a:gd name="T80" fmla="*/ 115 w 161"/>
                <a:gd name="T81" fmla="*/ 72 h 111"/>
                <a:gd name="T82" fmla="*/ 108 w 161"/>
                <a:gd name="T83" fmla="*/ 101 h 111"/>
                <a:gd name="T84" fmla="*/ 113 w 161"/>
                <a:gd name="T85" fmla="*/ 96 h 111"/>
                <a:gd name="T86" fmla="*/ 125 w 161"/>
                <a:gd name="T87" fmla="*/ 59 h 111"/>
                <a:gd name="T88" fmla="*/ 136 w 161"/>
                <a:gd name="T89" fmla="*/ 35 h 111"/>
                <a:gd name="T90" fmla="*/ 147 w 161"/>
                <a:gd name="T91" fmla="*/ 25 h 111"/>
                <a:gd name="T92" fmla="*/ 150 w 161"/>
                <a:gd name="T93" fmla="*/ 30 h 111"/>
                <a:gd name="T94" fmla="*/ 147 w 161"/>
                <a:gd name="T95" fmla="*/ 68 h 111"/>
                <a:gd name="T96" fmla="*/ 157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4" name="Freeform 314">
              <a:extLst>
                <a:ext uri="{FF2B5EF4-FFF2-40B4-BE49-F238E27FC236}">
                  <a16:creationId xmlns:a16="http://schemas.microsoft.com/office/drawing/2014/main" id="{DFF2B331-FB5C-36E3-D15D-6BE3DB154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>
                <a:gd name="T0" fmla="*/ 124 w 129"/>
                <a:gd name="T1" fmla="*/ 120 h 122"/>
                <a:gd name="T2" fmla="*/ 128 w 129"/>
                <a:gd name="T3" fmla="*/ 117 h 122"/>
                <a:gd name="T4" fmla="*/ 123 w 129"/>
                <a:gd name="T5" fmla="*/ 110 h 122"/>
                <a:gd name="T6" fmla="*/ 115 w 129"/>
                <a:gd name="T7" fmla="*/ 100 h 122"/>
                <a:gd name="T8" fmla="*/ 114 w 129"/>
                <a:gd name="T9" fmla="*/ 86 h 122"/>
                <a:gd name="T10" fmla="*/ 110 w 129"/>
                <a:gd name="T11" fmla="*/ 57 h 122"/>
                <a:gd name="T12" fmla="*/ 105 w 129"/>
                <a:gd name="T13" fmla="*/ 42 h 122"/>
                <a:gd name="T14" fmla="*/ 102 w 129"/>
                <a:gd name="T15" fmla="*/ 41 h 122"/>
                <a:gd name="T16" fmla="*/ 103 w 129"/>
                <a:gd name="T17" fmla="*/ 54 h 122"/>
                <a:gd name="T18" fmla="*/ 104 w 129"/>
                <a:gd name="T19" fmla="*/ 79 h 122"/>
                <a:gd name="T20" fmla="*/ 97 w 129"/>
                <a:gd name="T21" fmla="*/ 84 h 122"/>
                <a:gd name="T22" fmla="*/ 82 w 129"/>
                <a:gd name="T23" fmla="*/ 74 h 122"/>
                <a:gd name="T24" fmla="*/ 75 w 129"/>
                <a:gd name="T25" fmla="*/ 61 h 122"/>
                <a:gd name="T26" fmla="*/ 69 w 129"/>
                <a:gd name="T27" fmla="*/ 38 h 122"/>
                <a:gd name="T28" fmla="*/ 68 w 129"/>
                <a:gd name="T29" fmla="*/ 23 h 122"/>
                <a:gd name="T30" fmla="*/ 67 w 129"/>
                <a:gd name="T31" fmla="*/ 9 h 122"/>
                <a:gd name="T32" fmla="*/ 62 w 129"/>
                <a:gd name="T33" fmla="*/ 2 h 122"/>
                <a:gd name="T34" fmla="*/ 62 w 129"/>
                <a:gd name="T35" fmla="*/ 7 h 122"/>
                <a:gd name="T36" fmla="*/ 64 w 129"/>
                <a:gd name="T37" fmla="*/ 17 h 122"/>
                <a:gd name="T38" fmla="*/ 62 w 129"/>
                <a:gd name="T39" fmla="*/ 27 h 122"/>
                <a:gd name="T40" fmla="*/ 61 w 129"/>
                <a:gd name="T41" fmla="*/ 37 h 122"/>
                <a:gd name="T42" fmla="*/ 64 w 129"/>
                <a:gd name="T43" fmla="*/ 54 h 122"/>
                <a:gd name="T44" fmla="*/ 56 w 129"/>
                <a:gd name="T45" fmla="*/ 53 h 122"/>
                <a:gd name="T46" fmla="*/ 37 w 129"/>
                <a:gd name="T47" fmla="*/ 34 h 122"/>
                <a:gd name="T48" fmla="*/ 19 w 129"/>
                <a:gd name="T49" fmla="*/ 15 h 122"/>
                <a:gd name="T50" fmla="*/ 4 w 129"/>
                <a:gd name="T51" fmla="*/ 2 h 122"/>
                <a:gd name="T52" fmla="*/ 8 w 129"/>
                <a:gd name="T53" fmla="*/ 11 h 122"/>
                <a:gd name="T54" fmla="*/ 26 w 129"/>
                <a:gd name="T55" fmla="*/ 34 h 122"/>
                <a:gd name="T56" fmla="*/ 35 w 129"/>
                <a:gd name="T57" fmla="*/ 49 h 122"/>
                <a:gd name="T58" fmla="*/ 52 w 129"/>
                <a:gd name="T59" fmla="*/ 63 h 122"/>
                <a:gd name="T60" fmla="*/ 52 w 129"/>
                <a:gd name="T61" fmla="*/ 68 h 122"/>
                <a:gd name="T62" fmla="*/ 35 w 129"/>
                <a:gd name="T63" fmla="*/ 65 h 122"/>
                <a:gd name="T64" fmla="*/ 26 w 129"/>
                <a:gd name="T65" fmla="*/ 60 h 122"/>
                <a:gd name="T66" fmla="*/ 21 w 129"/>
                <a:gd name="T67" fmla="*/ 61 h 122"/>
                <a:gd name="T68" fmla="*/ 27 w 129"/>
                <a:gd name="T69" fmla="*/ 67 h 122"/>
                <a:gd name="T70" fmla="*/ 38 w 129"/>
                <a:gd name="T71" fmla="*/ 72 h 122"/>
                <a:gd name="T72" fmla="*/ 53 w 129"/>
                <a:gd name="T73" fmla="*/ 78 h 122"/>
                <a:gd name="T74" fmla="*/ 68 w 129"/>
                <a:gd name="T75" fmla="*/ 81 h 122"/>
                <a:gd name="T76" fmla="*/ 80 w 129"/>
                <a:gd name="T77" fmla="*/ 84 h 122"/>
                <a:gd name="T78" fmla="*/ 95 w 129"/>
                <a:gd name="T79" fmla="*/ 94 h 122"/>
                <a:gd name="T80" fmla="*/ 96 w 129"/>
                <a:gd name="T81" fmla="*/ 101 h 122"/>
                <a:gd name="T82" fmla="*/ 86 w 129"/>
                <a:gd name="T83" fmla="*/ 104 h 122"/>
                <a:gd name="T84" fmla="*/ 75 w 129"/>
                <a:gd name="T85" fmla="*/ 105 h 122"/>
                <a:gd name="T86" fmla="*/ 64 w 129"/>
                <a:gd name="T87" fmla="*/ 106 h 122"/>
                <a:gd name="T88" fmla="*/ 54 w 129"/>
                <a:gd name="T89" fmla="*/ 104 h 122"/>
                <a:gd name="T90" fmla="*/ 53 w 129"/>
                <a:gd name="T91" fmla="*/ 108 h 122"/>
                <a:gd name="T92" fmla="*/ 67 w 129"/>
                <a:gd name="T93" fmla="*/ 111 h 122"/>
                <a:gd name="T94" fmla="*/ 81 w 129"/>
                <a:gd name="T95" fmla="*/ 111 h 122"/>
                <a:gd name="T96" fmla="*/ 95 w 129"/>
                <a:gd name="T97" fmla="*/ 111 h 122"/>
                <a:gd name="T98" fmla="*/ 106 w 129"/>
                <a:gd name="T99" fmla="*/ 110 h 122"/>
                <a:gd name="T100" fmla="*/ 115 w 129"/>
                <a:gd name="T101" fmla="*/ 111 h 122"/>
                <a:gd name="T102" fmla="*/ 122 w 129"/>
                <a:gd name="T103" fmla="*/ 118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9"/>
                <a:gd name="T157" fmla="*/ 0 h 122"/>
                <a:gd name="T158" fmla="*/ 129 w 129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5" name="Freeform 315">
              <a:extLst>
                <a:ext uri="{FF2B5EF4-FFF2-40B4-BE49-F238E27FC236}">
                  <a16:creationId xmlns:a16="http://schemas.microsoft.com/office/drawing/2014/main" id="{567C3A99-5BF5-F25F-E19D-047D296DE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>
                <a:gd name="T0" fmla="*/ 8 w 80"/>
                <a:gd name="T1" fmla="*/ 154 h 187"/>
                <a:gd name="T2" fmla="*/ 14 w 80"/>
                <a:gd name="T3" fmla="*/ 148 h 187"/>
                <a:gd name="T4" fmla="*/ 18 w 80"/>
                <a:gd name="T5" fmla="*/ 150 h 187"/>
                <a:gd name="T6" fmla="*/ 22 w 80"/>
                <a:gd name="T7" fmla="*/ 133 h 187"/>
                <a:gd name="T8" fmla="*/ 8 w 80"/>
                <a:gd name="T9" fmla="*/ 106 h 187"/>
                <a:gd name="T10" fmla="*/ 0 w 80"/>
                <a:gd name="T11" fmla="*/ 77 h 187"/>
                <a:gd name="T12" fmla="*/ 4 w 80"/>
                <a:gd name="T13" fmla="*/ 79 h 187"/>
                <a:gd name="T14" fmla="*/ 18 w 80"/>
                <a:gd name="T15" fmla="*/ 108 h 187"/>
                <a:gd name="T16" fmla="*/ 31 w 80"/>
                <a:gd name="T17" fmla="*/ 88 h 187"/>
                <a:gd name="T18" fmla="*/ 30 w 80"/>
                <a:gd name="T19" fmla="*/ 52 h 187"/>
                <a:gd name="T20" fmla="*/ 30 w 80"/>
                <a:gd name="T21" fmla="*/ 22 h 187"/>
                <a:gd name="T22" fmla="*/ 33 w 80"/>
                <a:gd name="T23" fmla="*/ 23 h 187"/>
                <a:gd name="T24" fmla="*/ 33 w 80"/>
                <a:gd name="T25" fmla="*/ 41 h 187"/>
                <a:gd name="T26" fmla="*/ 41 w 80"/>
                <a:gd name="T27" fmla="*/ 41 h 187"/>
                <a:gd name="T28" fmla="*/ 60 w 80"/>
                <a:gd name="T29" fmla="*/ 3 h 187"/>
                <a:gd name="T30" fmla="*/ 64 w 80"/>
                <a:gd name="T31" fmla="*/ 3 h 187"/>
                <a:gd name="T32" fmla="*/ 52 w 80"/>
                <a:gd name="T33" fmla="*/ 29 h 187"/>
                <a:gd name="T34" fmla="*/ 51 w 80"/>
                <a:gd name="T35" fmla="*/ 51 h 187"/>
                <a:gd name="T36" fmla="*/ 67 w 80"/>
                <a:gd name="T37" fmla="*/ 45 h 187"/>
                <a:gd name="T38" fmla="*/ 70 w 80"/>
                <a:gd name="T39" fmla="*/ 45 h 187"/>
                <a:gd name="T40" fmla="*/ 56 w 80"/>
                <a:gd name="T41" fmla="*/ 57 h 187"/>
                <a:gd name="T42" fmla="*/ 41 w 80"/>
                <a:gd name="T43" fmla="*/ 77 h 187"/>
                <a:gd name="T44" fmla="*/ 33 w 80"/>
                <a:gd name="T45" fmla="*/ 115 h 187"/>
                <a:gd name="T46" fmla="*/ 50 w 80"/>
                <a:gd name="T47" fmla="*/ 114 h 187"/>
                <a:gd name="T48" fmla="*/ 67 w 80"/>
                <a:gd name="T49" fmla="*/ 110 h 187"/>
                <a:gd name="T50" fmla="*/ 75 w 80"/>
                <a:gd name="T51" fmla="*/ 105 h 187"/>
                <a:gd name="T52" fmla="*/ 74 w 80"/>
                <a:gd name="T53" fmla="*/ 109 h 187"/>
                <a:gd name="T54" fmla="*/ 61 w 80"/>
                <a:gd name="T55" fmla="*/ 117 h 187"/>
                <a:gd name="T56" fmla="*/ 42 w 80"/>
                <a:gd name="T57" fmla="*/ 125 h 187"/>
                <a:gd name="T58" fmla="*/ 31 w 80"/>
                <a:gd name="T59" fmla="*/ 132 h 187"/>
                <a:gd name="T60" fmla="*/ 27 w 80"/>
                <a:gd name="T61" fmla="*/ 151 h 187"/>
                <a:gd name="T62" fmla="*/ 39 w 80"/>
                <a:gd name="T63" fmla="*/ 153 h 187"/>
                <a:gd name="T64" fmla="*/ 61 w 80"/>
                <a:gd name="T65" fmla="*/ 144 h 187"/>
                <a:gd name="T66" fmla="*/ 77 w 80"/>
                <a:gd name="T67" fmla="*/ 133 h 187"/>
                <a:gd name="T68" fmla="*/ 77 w 80"/>
                <a:gd name="T69" fmla="*/ 137 h 187"/>
                <a:gd name="T70" fmla="*/ 57 w 80"/>
                <a:gd name="T71" fmla="*/ 163 h 187"/>
                <a:gd name="T72" fmla="*/ 49 w 80"/>
                <a:gd name="T73" fmla="*/ 163 h 187"/>
                <a:gd name="T74" fmla="*/ 41 w 80"/>
                <a:gd name="T75" fmla="*/ 156 h 187"/>
                <a:gd name="T76" fmla="*/ 22 w 80"/>
                <a:gd name="T77" fmla="*/ 158 h 187"/>
                <a:gd name="T78" fmla="*/ 17 w 80"/>
                <a:gd name="T79" fmla="*/ 169 h 187"/>
                <a:gd name="T80" fmla="*/ 8 w 80"/>
                <a:gd name="T81" fmla="*/ 182 h 187"/>
                <a:gd name="T82" fmla="*/ 6 w 80"/>
                <a:gd name="T83" fmla="*/ 182 h 187"/>
                <a:gd name="T84" fmla="*/ 13 w 80"/>
                <a:gd name="T85" fmla="*/ 166 h 187"/>
                <a:gd name="T86" fmla="*/ 4 w 80"/>
                <a:gd name="T87" fmla="*/ 160 h 1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187"/>
                <a:gd name="T134" fmla="*/ 80 w 80"/>
                <a:gd name="T135" fmla="*/ 187 h 1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6" name="Freeform 316">
              <a:extLst>
                <a:ext uri="{FF2B5EF4-FFF2-40B4-BE49-F238E27FC236}">
                  <a16:creationId xmlns:a16="http://schemas.microsoft.com/office/drawing/2014/main" id="{CC89FF12-71B7-7658-C5A6-7C393BAB0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>
                <a:gd name="T0" fmla="*/ 14 w 14"/>
                <a:gd name="T1" fmla="*/ 21 h 23"/>
                <a:gd name="T2" fmla="*/ 12 w 14"/>
                <a:gd name="T3" fmla="*/ 21 h 23"/>
                <a:gd name="T4" fmla="*/ 8 w 14"/>
                <a:gd name="T5" fmla="*/ 21 h 23"/>
                <a:gd name="T6" fmla="*/ 5 w 14"/>
                <a:gd name="T7" fmla="*/ 22 h 23"/>
                <a:gd name="T8" fmla="*/ 3 w 14"/>
                <a:gd name="T9" fmla="*/ 23 h 23"/>
                <a:gd name="T10" fmla="*/ 1 w 14"/>
                <a:gd name="T11" fmla="*/ 17 h 23"/>
                <a:gd name="T12" fmla="*/ 0 w 14"/>
                <a:gd name="T13" fmla="*/ 12 h 23"/>
                <a:gd name="T14" fmla="*/ 0 w 14"/>
                <a:gd name="T15" fmla="*/ 6 h 23"/>
                <a:gd name="T16" fmla="*/ 0 w 14"/>
                <a:gd name="T17" fmla="*/ 2 h 23"/>
                <a:gd name="T18" fmla="*/ 0 w 14"/>
                <a:gd name="T19" fmla="*/ 0 h 23"/>
                <a:gd name="T20" fmla="*/ 1 w 14"/>
                <a:gd name="T21" fmla="*/ 0 h 23"/>
                <a:gd name="T22" fmla="*/ 3 w 14"/>
                <a:gd name="T23" fmla="*/ 1 h 23"/>
                <a:gd name="T24" fmla="*/ 3 w 14"/>
                <a:gd name="T25" fmla="*/ 3 h 23"/>
                <a:gd name="T26" fmla="*/ 4 w 14"/>
                <a:gd name="T27" fmla="*/ 6 h 23"/>
                <a:gd name="T28" fmla="*/ 7 w 14"/>
                <a:gd name="T29" fmla="*/ 12 h 23"/>
                <a:gd name="T30" fmla="*/ 10 w 14"/>
                <a:gd name="T31" fmla="*/ 18 h 23"/>
                <a:gd name="T32" fmla="*/ 14 w 14"/>
                <a:gd name="T33" fmla="*/ 2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3"/>
                <a:gd name="T53" fmla="*/ 14 w 1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7" name="Freeform 317">
              <a:extLst>
                <a:ext uri="{FF2B5EF4-FFF2-40B4-BE49-F238E27FC236}">
                  <a16:creationId xmlns:a16="http://schemas.microsoft.com/office/drawing/2014/main" id="{DAF768B8-0DF2-BDE9-C824-27BE0A980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>
                <a:gd name="T0" fmla="*/ 25 w 254"/>
                <a:gd name="T1" fmla="*/ 109 h 155"/>
                <a:gd name="T2" fmla="*/ 49 w 254"/>
                <a:gd name="T3" fmla="*/ 94 h 155"/>
                <a:gd name="T4" fmla="*/ 64 w 254"/>
                <a:gd name="T5" fmla="*/ 58 h 155"/>
                <a:gd name="T6" fmla="*/ 83 w 254"/>
                <a:gd name="T7" fmla="*/ 29 h 155"/>
                <a:gd name="T8" fmla="*/ 108 w 254"/>
                <a:gd name="T9" fmla="*/ 3 h 155"/>
                <a:gd name="T10" fmla="*/ 114 w 254"/>
                <a:gd name="T11" fmla="*/ 2 h 155"/>
                <a:gd name="T12" fmla="*/ 100 w 254"/>
                <a:gd name="T13" fmla="*/ 19 h 155"/>
                <a:gd name="T14" fmla="*/ 76 w 254"/>
                <a:gd name="T15" fmla="*/ 47 h 155"/>
                <a:gd name="T16" fmla="*/ 66 w 254"/>
                <a:gd name="T17" fmla="*/ 76 h 155"/>
                <a:gd name="T18" fmla="*/ 68 w 254"/>
                <a:gd name="T19" fmla="*/ 84 h 155"/>
                <a:gd name="T20" fmla="*/ 85 w 254"/>
                <a:gd name="T21" fmla="*/ 72 h 155"/>
                <a:gd name="T22" fmla="*/ 103 w 254"/>
                <a:gd name="T23" fmla="*/ 61 h 155"/>
                <a:gd name="T24" fmla="*/ 128 w 254"/>
                <a:gd name="T25" fmla="*/ 31 h 155"/>
                <a:gd name="T26" fmla="*/ 164 w 254"/>
                <a:gd name="T27" fmla="*/ 5 h 155"/>
                <a:gd name="T28" fmla="*/ 179 w 254"/>
                <a:gd name="T29" fmla="*/ 3 h 155"/>
                <a:gd name="T30" fmla="*/ 148 w 254"/>
                <a:gd name="T31" fmla="*/ 25 h 155"/>
                <a:gd name="T32" fmla="*/ 119 w 254"/>
                <a:gd name="T33" fmla="*/ 56 h 155"/>
                <a:gd name="T34" fmla="*/ 122 w 254"/>
                <a:gd name="T35" fmla="*/ 62 h 155"/>
                <a:gd name="T36" fmla="*/ 152 w 254"/>
                <a:gd name="T37" fmla="*/ 56 h 155"/>
                <a:gd name="T38" fmla="*/ 183 w 254"/>
                <a:gd name="T39" fmla="*/ 38 h 155"/>
                <a:gd name="T40" fmla="*/ 220 w 254"/>
                <a:gd name="T41" fmla="*/ 21 h 155"/>
                <a:gd name="T42" fmla="*/ 230 w 254"/>
                <a:gd name="T43" fmla="*/ 21 h 155"/>
                <a:gd name="T44" fmla="*/ 202 w 254"/>
                <a:gd name="T45" fmla="*/ 35 h 155"/>
                <a:gd name="T46" fmla="*/ 177 w 254"/>
                <a:gd name="T47" fmla="*/ 54 h 155"/>
                <a:gd name="T48" fmla="*/ 203 w 254"/>
                <a:gd name="T49" fmla="*/ 56 h 155"/>
                <a:gd name="T50" fmla="*/ 239 w 254"/>
                <a:gd name="T51" fmla="*/ 48 h 155"/>
                <a:gd name="T52" fmla="*/ 254 w 254"/>
                <a:gd name="T53" fmla="*/ 44 h 155"/>
                <a:gd name="T54" fmla="*/ 232 w 254"/>
                <a:gd name="T55" fmla="*/ 58 h 155"/>
                <a:gd name="T56" fmla="*/ 189 w 254"/>
                <a:gd name="T57" fmla="*/ 69 h 155"/>
                <a:gd name="T58" fmla="*/ 194 w 254"/>
                <a:gd name="T59" fmla="*/ 81 h 155"/>
                <a:gd name="T60" fmla="*/ 221 w 254"/>
                <a:gd name="T61" fmla="*/ 95 h 155"/>
                <a:gd name="T62" fmla="*/ 232 w 254"/>
                <a:gd name="T63" fmla="*/ 104 h 155"/>
                <a:gd name="T64" fmla="*/ 203 w 254"/>
                <a:gd name="T65" fmla="*/ 95 h 155"/>
                <a:gd name="T66" fmla="*/ 166 w 254"/>
                <a:gd name="T67" fmla="*/ 77 h 155"/>
                <a:gd name="T68" fmla="*/ 147 w 254"/>
                <a:gd name="T69" fmla="*/ 75 h 155"/>
                <a:gd name="T70" fmla="*/ 128 w 254"/>
                <a:gd name="T71" fmla="*/ 77 h 155"/>
                <a:gd name="T72" fmla="*/ 135 w 254"/>
                <a:gd name="T73" fmla="*/ 92 h 155"/>
                <a:gd name="T74" fmla="*/ 156 w 254"/>
                <a:gd name="T75" fmla="*/ 109 h 155"/>
                <a:gd name="T76" fmla="*/ 180 w 254"/>
                <a:gd name="T77" fmla="*/ 122 h 155"/>
                <a:gd name="T78" fmla="*/ 188 w 254"/>
                <a:gd name="T79" fmla="*/ 132 h 155"/>
                <a:gd name="T80" fmla="*/ 154 w 254"/>
                <a:gd name="T81" fmla="*/ 113 h 155"/>
                <a:gd name="T82" fmla="*/ 121 w 254"/>
                <a:gd name="T83" fmla="*/ 92 h 155"/>
                <a:gd name="T84" fmla="*/ 104 w 254"/>
                <a:gd name="T85" fmla="*/ 85 h 155"/>
                <a:gd name="T86" fmla="*/ 74 w 254"/>
                <a:gd name="T87" fmla="*/ 95 h 155"/>
                <a:gd name="T88" fmla="*/ 69 w 254"/>
                <a:gd name="T89" fmla="*/ 105 h 155"/>
                <a:gd name="T90" fmla="*/ 92 w 254"/>
                <a:gd name="T91" fmla="*/ 123 h 155"/>
                <a:gd name="T92" fmla="*/ 126 w 254"/>
                <a:gd name="T93" fmla="*/ 147 h 155"/>
                <a:gd name="T94" fmla="*/ 130 w 254"/>
                <a:gd name="T95" fmla="*/ 155 h 155"/>
                <a:gd name="T96" fmla="*/ 97 w 254"/>
                <a:gd name="T97" fmla="*/ 135 h 155"/>
                <a:gd name="T98" fmla="*/ 61 w 254"/>
                <a:gd name="T99" fmla="*/ 113 h 155"/>
                <a:gd name="T100" fmla="*/ 41 w 254"/>
                <a:gd name="T101" fmla="*/ 116 h 155"/>
                <a:gd name="T102" fmla="*/ 7 w 254"/>
                <a:gd name="T103" fmla="*/ 127 h 155"/>
                <a:gd name="T104" fmla="*/ 6 w 254"/>
                <a:gd name="T105" fmla="*/ 123 h 1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4"/>
                <a:gd name="T160" fmla="*/ 0 h 155"/>
                <a:gd name="T161" fmla="*/ 254 w 254"/>
                <a:gd name="T162" fmla="*/ 155 h 1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8" name="Freeform 318">
              <a:extLst>
                <a:ext uri="{FF2B5EF4-FFF2-40B4-BE49-F238E27FC236}">
                  <a16:creationId xmlns:a16="http://schemas.microsoft.com/office/drawing/2014/main" id="{5FF7911A-F642-EAAA-4109-9CEF1204B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>
                <a:gd name="T0" fmla="*/ 21 w 183"/>
                <a:gd name="T1" fmla="*/ 13 h 153"/>
                <a:gd name="T2" fmla="*/ 45 w 183"/>
                <a:gd name="T3" fmla="*/ 15 h 153"/>
                <a:gd name="T4" fmla="*/ 83 w 183"/>
                <a:gd name="T5" fmla="*/ 9 h 153"/>
                <a:gd name="T6" fmla="*/ 117 w 183"/>
                <a:gd name="T7" fmla="*/ 9 h 153"/>
                <a:gd name="T8" fmla="*/ 128 w 183"/>
                <a:gd name="T9" fmla="*/ 16 h 153"/>
                <a:gd name="T10" fmla="*/ 109 w 183"/>
                <a:gd name="T11" fmla="*/ 16 h 153"/>
                <a:gd name="T12" fmla="*/ 78 w 183"/>
                <a:gd name="T13" fmla="*/ 17 h 153"/>
                <a:gd name="T14" fmla="*/ 50 w 183"/>
                <a:gd name="T15" fmla="*/ 23 h 153"/>
                <a:gd name="T16" fmla="*/ 54 w 183"/>
                <a:gd name="T17" fmla="*/ 30 h 153"/>
                <a:gd name="T18" fmla="*/ 70 w 183"/>
                <a:gd name="T19" fmla="*/ 36 h 153"/>
                <a:gd name="T20" fmla="*/ 80 w 183"/>
                <a:gd name="T21" fmla="*/ 42 h 153"/>
                <a:gd name="T22" fmla="*/ 114 w 183"/>
                <a:gd name="T23" fmla="*/ 41 h 153"/>
                <a:gd name="T24" fmla="*/ 152 w 183"/>
                <a:gd name="T25" fmla="*/ 47 h 153"/>
                <a:gd name="T26" fmla="*/ 172 w 183"/>
                <a:gd name="T27" fmla="*/ 58 h 153"/>
                <a:gd name="T28" fmla="*/ 162 w 183"/>
                <a:gd name="T29" fmla="*/ 57 h 153"/>
                <a:gd name="T30" fmla="*/ 138 w 183"/>
                <a:gd name="T31" fmla="*/ 51 h 153"/>
                <a:gd name="T32" fmla="*/ 108 w 183"/>
                <a:gd name="T33" fmla="*/ 49 h 153"/>
                <a:gd name="T34" fmla="*/ 102 w 183"/>
                <a:gd name="T35" fmla="*/ 57 h 153"/>
                <a:gd name="T36" fmla="*/ 117 w 183"/>
                <a:gd name="T37" fmla="*/ 68 h 153"/>
                <a:gd name="T38" fmla="*/ 142 w 183"/>
                <a:gd name="T39" fmla="*/ 71 h 153"/>
                <a:gd name="T40" fmla="*/ 171 w 183"/>
                <a:gd name="T41" fmla="*/ 83 h 153"/>
                <a:gd name="T42" fmla="*/ 178 w 183"/>
                <a:gd name="T43" fmla="*/ 96 h 153"/>
                <a:gd name="T44" fmla="*/ 157 w 183"/>
                <a:gd name="T45" fmla="*/ 85 h 153"/>
                <a:gd name="T46" fmla="*/ 136 w 183"/>
                <a:gd name="T47" fmla="*/ 79 h 153"/>
                <a:gd name="T48" fmla="*/ 145 w 183"/>
                <a:gd name="T49" fmla="*/ 96 h 153"/>
                <a:gd name="T50" fmla="*/ 166 w 183"/>
                <a:gd name="T51" fmla="*/ 118 h 153"/>
                <a:gd name="T52" fmla="*/ 177 w 183"/>
                <a:gd name="T53" fmla="*/ 130 h 153"/>
                <a:gd name="T54" fmla="*/ 181 w 183"/>
                <a:gd name="T55" fmla="*/ 147 h 153"/>
                <a:gd name="T56" fmla="*/ 171 w 183"/>
                <a:gd name="T57" fmla="*/ 136 h 153"/>
                <a:gd name="T58" fmla="*/ 143 w 183"/>
                <a:gd name="T59" fmla="*/ 103 h 153"/>
                <a:gd name="T60" fmla="*/ 123 w 183"/>
                <a:gd name="T61" fmla="*/ 84 h 153"/>
                <a:gd name="T62" fmla="*/ 118 w 183"/>
                <a:gd name="T63" fmla="*/ 88 h 153"/>
                <a:gd name="T64" fmla="*/ 127 w 183"/>
                <a:gd name="T65" fmla="*/ 115 h 153"/>
                <a:gd name="T66" fmla="*/ 136 w 183"/>
                <a:gd name="T67" fmla="*/ 139 h 153"/>
                <a:gd name="T68" fmla="*/ 129 w 183"/>
                <a:gd name="T69" fmla="*/ 134 h 153"/>
                <a:gd name="T70" fmla="*/ 110 w 183"/>
                <a:gd name="T71" fmla="*/ 90 h 153"/>
                <a:gd name="T72" fmla="*/ 91 w 183"/>
                <a:gd name="T73" fmla="*/ 62 h 153"/>
                <a:gd name="T74" fmla="*/ 77 w 183"/>
                <a:gd name="T75" fmla="*/ 53 h 153"/>
                <a:gd name="T76" fmla="*/ 72 w 183"/>
                <a:gd name="T77" fmla="*/ 59 h 153"/>
                <a:gd name="T78" fmla="*/ 83 w 183"/>
                <a:gd name="T79" fmla="*/ 103 h 153"/>
                <a:gd name="T80" fmla="*/ 96 w 183"/>
                <a:gd name="T81" fmla="*/ 126 h 153"/>
                <a:gd name="T82" fmla="*/ 81 w 183"/>
                <a:gd name="T83" fmla="*/ 111 h 153"/>
                <a:gd name="T84" fmla="*/ 66 w 183"/>
                <a:gd name="T85" fmla="*/ 48 h 153"/>
                <a:gd name="T86" fmla="*/ 43 w 183"/>
                <a:gd name="T87" fmla="*/ 34 h 153"/>
                <a:gd name="T88" fmla="*/ 36 w 183"/>
                <a:gd name="T89" fmla="*/ 49 h 153"/>
                <a:gd name="T90" fmla="*/ 42 w 183"/>
                <a:gd name="T91" fmla="*/ 78 h 153"/>
                <a:gd name="T92" fmla="*/ 50 w 183"/>
                <a:gd name="T93" fmla="*/ 111 h 153"/>
                <a:gd name="T94" fmla="*/ 43 w 183"/>
                <a:gd name="T95" fmla="*/ 108 h 153"/>
                <a:gd name="T96" fmla="*/ 34 w 183"/>
                <a:gd name="T97" fmla="*/ 64 h 153"/>
                <a:gd name="T98" fmla="*/ 17 w 183"/>
                <a:gd name="T99" fmla="*/ 19 h 153"/>
                <a:gd name="T100" fmla="*/ 0 w 183"/>
                <a:gd name="T101" fmla="*/ 2 h 153"/>
                <a:gd name="T102" fmla="*/ 3 w 183"/>
                <a:gd name="T103" fmla="*/ 0 h 1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3"/>
                <a:gd name="T158" fmla="*/ 183 w 183"/>
                <a:gd name="T159" fmla="*/ 153 h 1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69" name="Freeform 319">
              <a:extLst>
                <a:ext uri="{FF2B5EF4-FFF2-40B4-BE49-F238E27FC236}">
                  <a16:creationId xmlns:a16="http://schemas.microsoft.com/office/drawing/2014/main" id="{16C66593-9BCF-2B1F-1904-9FAB61231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>
                <a:gd name="T0" fmla="*/ 56 w 127"/>
                <a:gd name="T1" fmla="*/ 1 h 211"/>
                <a:gd name="T2" fmla="*/ 60 w 127"/>
                <a:gd name="T3" fmla="*/ 24 h 211"/>
                <a:gd name="T4" fmla="*/ 63 w 127"/>
                <a:gd name="T5" fmla="*/ 33 h 211"/>
                <a:gd name="T6" fmla="*/ 72 w 127"/>
                <a:gd name="T7" fmla="*/ 40 h 211"/>
                <a:gd name="T8" fmla="*/ 85 w 127"/>
                <a:gd name="T9" fmla="*/ 51 h 211"/>
                <a:gd name="T10" fmla="*/ 98 w 127"/>
                <a:gd name="T11" fmla="*/ 67 h 211"/>
                <a:gd name="T12" fmla="*/ 113 w 127"/>
                <a:gd name="T13" fmla="*/ 93 h 211"/>
                <a:gd name="T14" fmla="*/ 124 w 127"/>
                <a:gd name="T15" fmla="*/ 112 h 211"/>
                <a:gd name="T16" fmla="*/ 127 w 127"/>
                <a:gd name="T17" fmla="*/ 121 h 211"/>
                <a:gd name="T18" fmla="*/ 123 w 127"/>
                <a:gd name="T19" fmla="*/ 121 h 211"/>
                <a:gd name="T20" fmla="*/ 118 w 127"/>
                <a:gd name="T21" fmla="*/ 111 h 211"/>
                <a:gd name="T22" fmla="*/ 110 w 127"/>
                <a:gd name="T23" fmla="*/ 97 h 211"/>
                <a:gd name="T24" fmla="*/ 98 w 127"/>
                <a:gd name="T25" fmla="*/ 80 h 211"/>
                <a:gd name="T26" fmla="*/ 88 w 127"/>
                <a:gd name="T27" fmla="*/ 65 h 211"/>
                <a:gd name="T28" fmla="*/ 79 w 127"/>
                <a:gd name="T29" fmla="*/ 57 h 211"/>
                <a:gd name="T30" fmla="*/ 71 w 127"/>
                <a:gd name="T31" fmla="*/ 51 h 211"/>
                <a:gd name="T32" fmla="*/ 67 w 127"/>
                <a:gd name="T33" fmla="*/ 61 h 211"/>
                <a:gd name="T34" fmla="*/ 68 w 127"/>
                <a:gd name="T35" fmla="*/ 85 h 211"/>
                <a:gd name="T36" fmla="*/ 74 w 127"/>
                <a:gd name="T37" fmla="*/ 98 h 211"/>
                <a:gd name="T38" fmla="*/ 89 w 127"/>
                <a:gd name="T39" fmla="*/ 111 h 211"/>
                <a:gd name="T40" fmla="*/ 105 w 127"/>
                <a:gd name="T41" fmla="*/ 131 h 211"/>
                <a:gd name="T42" fmla="*/ 116 w 127"/>
                <a:gd name="T43" fmla="*/ 154 h 211"/>
                <a:gd name="T44" fmla="*/ 119 w 127"/>
                <a:gd name="T45" fmla="*/ 174 h 211"/>
                <a:gd name="T46" fmla="*/ 113 w 127"/>
                <a:gd name="T47" fmla="*/ 163 h 211"/>
                <a:gd name="T48" fmla="*/ 104 w 127"/>
                <a:gd name="T49" fmla="*/ 144 h 211"/>
                <a:gd name="T50" fmla="*/ 95 w 127"/>
                <a:gd name="T51" fmla="*/ 131 h 211"/>
                <a:gd name="T52" fmla="*/ 85 w 127"/>
                <a:gd name="T53" fmla="*/ 119 h 211"/>
                <a:gd name="T54" fmla="*/ 74 w 127"/>
                <a:gd name="T55" fmla="*/ 111 h 211"/>
                <a:gd name="T56" fmla="*/ 77 w 127"/>
                <a:gd name="T57" fmla="*/ 128 h 211"/>
                <a:gd name="T58" fmla="*/ 85 w 127"/>
                <a:gd name="T59" fmla="*/ 181 h 211"/>
                <a:gd name="T60" fmla="*/ 81 w 127"/>
                <a:gd name="T61" fmla="*/ 210 h 211"/>
                <a:gd name="T62" fmla="*/ 79 w 127"/>
                <a:gd name="T63" fmla="*/ 208 h 211"/>
                <a:gd name="T64" fmla="*/ 77 w 127"/>
                <a:gd name="T65" fmla="*/ 185 h 211"/>
                <a:gd name="T66" fmla="*/ 65 w 127"/>
                <a:gd name="T67" fmla="*/ 134 h 211"/>
                <a:gd name="T68" fmla="*/ 52 w 127"/>
                <a:gd name="T69" fmla="*/ 126 h 211"/>
                <a:gd name="T70" fmla="*/ 34 w 127"/>
                <a:gd name="T71" fmla="*/ 152 h 211"/>
                <a:gd name="T72" fmla="*/ 27 w 127"/>
                <a:gd name="T73" fmla="*/ 171 h 211"/>
                <a:gd name="T74" fmla="*/ 24 w 127"/>
                <a:gd name="T75" fmla="*/ 167 h 211"/>
                <a:gd name="T76" fmla="*/ 31 w 127"/>
                <a:gd name="T77" fmla="*/ 145 h 211"/>
                <a:gd name="T78" fmla="*/ 50 w 127"/>
                <a:gd name="T79" fmla="*/ 112 h 211"/>
                <a:gd name="T80" fmla="*/ 58 w 127"/>
                <a:gd name="T81" fmla="*/ 90 h 211"/>
                <a:gd name="T82" fmla="*/ 58 w 127"/>
                <a:gd name="T83" fmla="*/ 61 h 211"/>
                <a:gd name="T84" fmla="*/ 51 w 127"/>
                <a:gd name="T85" fmla="*/ 57 h 211"/>
                <a:gd name="T86" fmla="*/ 35 w 127"/>
                <a:gd name="T87" fmla="*/ 72 h 211"/>
                <a:gd name="T88" fmla="*/ 19 w 127"/>
                <a:gd name="T89" fmla="*/ 91 h 211"/>
                <a:gd name="T90" fmla="*/ 8 w 127"/>
                <a:gd name="T91" fmla="*/ 110 h 211"/>
                <a:gd name="T92" fmla="*/ 2 w 127"/>
                <a:gd name="T93" fmla="*/ 123 h 211"/>
                <a:gd name="T94" fmla="*/ 0 w 127"/>
                <a:gd name="T95" fmla="*/ 120 h 211"/>
                <a:gd name="T96" fmla="*/ 3 w 127"/>
                <a:gd name="T97" fmla="*/ 108 h 211"/>
                <a:gd name="T98" fmla="*/ 14 w 127"/>
                <a:gd name="T99" fmla="*/ 89 h 211"/>
                <a:gd name="T100" fmla="*/ 29 w 127"/>
                <a:gd name="T101" fmla="*/ 65 h 211"/>
                <a:gd name="T102" fmla="*/ 45 w 127"/>
                <a:gd name="T103" fmla="*/ 46 h 211"/>
                <a:gd name="T104" fmla="*/ 55 w 127"/>
                <a:gd name="T105" fmla="*/ 32 h 211"/>
                <a:gd name="T106" fmla="*/ 53 w 127"/>
                <a:gd name="T107" fmla="*/ 14 h 211"/>
                <a:gd name="T108" fmla="*/ 52 w 127"/>
                <a:gd name="T109" fmla="*/ 6 h 211"/>
                <a:gd name="T110" fmla="*/ 53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0" name="Freeform 320">
              <a:extLst>
                <a:ext uri="{FF2B5EF4-FFF2-40B4-BE49-F238E27FC236}">
                  <a16:creationId xmlns:a16="http://schemas.microsoft.com/office/drawing/2014/main" id="{7E75E819-8B5F-5CEB-9579-6059C190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>
                <a:gd name="T0" fmla="*/ 4 w 153"/>
                <a:gd name="T1" fmla="*/ 209 h 219"/>
                <a:gd name="T2" fmla="*/ 18 w 153"/>
                <a:gd name="T3" fmla="*/ 180 h 219"/>
                <a:gd name="T4" fmla="*/ 27 w 153"/>
                <a:gd name="T5" fmla="*/ 160 h 219"/>
                <a:gd name="T6" fmla="*/ 38 w 153"/>
                <a:gd name="T7" fmla="*/ 131 h 219"/>
                <a:gd name="T8" fmla="*/ 37 w 153"/>
                <a:gd name="T9" fmla="*/ 117 h 219"/>
                <a:gd name="T10" fmla="*/ 28 w 153"/>
                <a:gd name="T11" fmla="*/ 105 h 219"/>
                <a:gd name="T12" fmla="*/ 27 w 153"/>
                <a:gd name="T13" fmla="*/ 93 h 219"/>
                <a:gd name="T14" fmla="*/ 29 w 153"/>
                <a:gd name="T15" fmla="*/ 96 h 219"/>
                <a:gd name="T16" fmla="*/ 35 w 153"/>
                <a:gd name="T17" fmla="*/ 104 h 219"/>
                <a:gd name="T18" fmla="*/ 44 w 153"/>
                <a:gd name="T19" fmla="*/ 109 h 219"/>
                <a:gd name="T20" fmla="*/ 53 w 153"/>
                <a:gd name="T21" fmla="*/ 104 h 219"/>
                <a:gd name="T22" fmla="*/ 64 w 153"/>
                <a:gd name="T23" fmla="*/ 91 h 219"/>
                <a:gd name="T24" fmla="*/ 76 w 153"/>
                <a:gd name="T25" fmla="*/ 77 h 219"/>
                <a:gd name="T26" fmla="*/ 84 w 153"/>
                <a:gd name="T27" fmla="*/ 66 h 219"/>
                <a:gd name="T28" fmla="*/ 85 w 153"/>
                <a:gd name="T29" fmla="*/ 54 h 219"/>
                <a:gd name="T30" fmla="*/ 79 w 153"/>
                <a:gd name="T31" fmla="*/ 30 h 219"/>
                <a:gd name="T32" fmla="*/ 70 w 153"/>
                <a:gd name="T33" fmla="*/ 15 h 219"/>
                <a:gd name="T34" fmla="*/ 69 w 153"/>
                <a:gd name="T35" fmla="*/ 10 h 219"/>
                <a:gd name="T36" fmla="*/ 78 w 153"/>
                <a:gd name="T37" fmla="*/ 19 h 219"/>
                <a:gd name="T38" fmla="*/ 90 w 153"/>
                <a:gd name="T39" fmla="*/ 45 h 219"/>
                <a:gd name="T40" fmla="*/ 98 w 153"/>
                <a:gd name="T41" fmla="*/ 41 h 219"/>
                <a:gd name="T42" fmla="*/ 115 w 153"/>
                <a:gd name="T43" fmla="*/ 11 h 219"/>
                <a:gd name="T44" fmla="*/ 128 w 153"/>
                <a:gd name="T45" fmla="*/ 0 h 219"/>
                <a:gd name="T46" fmla="*/ 128 w 153"/>
                <a:gd name="T47" fmla="*/ 3 h 219"/>
                <a:gd name="T48" fmla="*/ 120 w 153"/>
                <a:gd name="T49" fmla="*/ 18 h 219"/>
                <a:gd name="T50" fmla="*/ 103 w 153"/>
                <a:gd name="T51" fmla="*/ 53 h 219"/>
                <a:gd name="T52" fmla="*/ 103 w 153"/>
                <a:gd name="T53" fmla="*/ 60 h 219"/>
                <a:gd name="T54" fmla="*/ 118 w 153"/>
                <a:gd name="T55" fmla="*/ 57 h 219"/>
                <a:gd name="T56" fmla="*/ 129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3 h 219"/>
                <a:gd name="T64" fmla="*/ 146 w 153"/>
                <a:gd name="T65" fmla="*/ 50 h 219"/>
                <a:gd name="T66" fmla="*/ 131 w 153"/>
                <a:gd name="T67" fmla="*/ 58 h 219"/>
                <a:gd name="T68" fmla="*/ 113 w 153"/>
                <a:gd name="T69" fmla="*/ 67 h 219"/>
                <a:gd name="T70" fmla="*/ 98 w 153"/>
                <a:gd name="T71" fmla="*/ 74 h 219"/>
                <a:gd name="T72" fmla="*/ 86 w 153"/>
                <a:gd name="T73" fmla="*/ 78 h 219"/>
                <a:gd name="T74" fmla="*/ 72 w 153"/>
                <a:gd name="T75" fmla="*/ 96 h 219"/>
                <a:gd name="T76" fmla="*/ 72 w 153"/>
                <a:gd name="T77" fmla="*/ 104 h 219"/>
                <a:gd name="T78" fmla="*/ 78 w 153"/>
                <a:gd name="T79" fmla="*/ 108 h 219"/>
                <a:gd name="T80" fmla="*/ 76 w 153"/>
                <a:gd name="T81" fmla="*/ 110 h 219"/>
                <a:gd name="T82" fmla="*/ 69 w 153"/>
                <a:gd name="T83" fmla="*/ 116 h 219"/>
                <a:gd name="T84" fmla="*/ 64 w 153"/>
                <a:gd name="T85" fmla="*/ 117 h 219"/>
                <a:gd name="T86" fmla="*/ 61 w 153"/>
                <a:gd name="T87" fmla="*/ 117 h 219"/>
                <a:gd name="T88" fmla="*/ 58 w 153"/>
                <a:gd name="T89" fmla="*/ 122 h 219"/>
                <a:gd name="T90" fmla="*/ 47 w 153"/>
                <a:gd name="T91" fmla="*/ 142 h 219"/>
                <a:gd name="T92" fmla="*/ 35 w 153"/>
                <a:gd name="T93" fmla="*/ 165 h 219"/>
                <a:gd name="T94" fmla="*/ 28 w 153"/>
                <a:gd name="T95" fmla="*/ 188 h 219"/>
                <a:gd name="T96" fmla="*/ 25 w 153"/>
                <a:gd name="T97" fmla="*/ 201 h 219"/>
                <a:gd name="T98" fmla="*/ 21 w 153"/>
                <a:gd name="T99" fmla="*/ 210 h 219"/>
                <a:gd name="T100" fmla="*/ 14 w 153"/>
                <a:gd name="T101" fmla="*/ 215 h 219"/>
                <a:gd name="T102" fmla="*/ 3 w 153"/>
                <a:gd name="T103" fmla="*/ 219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1" name="Freeform 321">
              <a:extLst>
                <a:ext uri="{FF2B5EF4-FFF2-40B4-BE49-F238E27FC236}">
                  <a16:creationId xmlns:a16="http://schemas.microsoft.com/office/drawing/2014/main" id="{2E02F127-95D2-A519-9811-62AC34CAB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>
                <a:gd name="T0" fmla="*/ 64 w 98"/>
                <a:gd name="T1" fmla="*/ 10 h 170"/>
                <a:gd name="T2" fmla="*/ 55 w 98"/>
                <a:gd name="T3" fmla="*/ 30 h 170"/>
                <a:gd name="T4" fmla="*/ 47 w 98"/>
                <a:gd name="T5" fmla="*/ 36 h 170"/>
                <a:gd name="T6" fmla="*/ 31 w 98"/>
                <a:gd name="T7" fmla="*/ 42 h 170"/>
                <a:gd name="T8" fmla="*/ 15 w 98"/>
                <a:gd name="T9" fmla="*/ 51 h 170"/>
                <a:gd name="T10" fmla="*/ 3 w 98"/>
                <a:gd name="T11" fmla="*/ 59 h 170"/>
                <a:gd name="T12" fmla="*/ 0 w 98"/>
                <a:gd name="T13" fmla="*/ 64 h 170"/>
                <a:gd name="T14" fmla="*/ 1 w 98"/>
                <a:gd name="T15" fmla="*/ 66 h 170"/>
                <a:gd name="T16" fmla="*/ 7 w 98"/>
                <a:gd name="T17" fmla="*/ 62 h 170"/>
                <a:gd name="T18" fmla="*/ 18 w 98"/>
                <a:gd name="T19" fmla="*/ 57 h 170"/>
                <a:gd name="T20" fmla="*/ 31 w 98"/>
                <a:gd name="T21" fmla="*/ 49 h 170"/>
                <a:gd name="T22" fmla="*/ 44 w 98"/>
                <a:gd name="T23" fmla="*/ 44 h 170"/>
                <a:gd name="T24" fmla="*/ 46 w 98"/>
                <a:gd name="T25" fmla="*/ 51 h 170"/>
                <a:gd name="T26" fmla="*/ 41 w 98"/>
                <a:gd name="T27" fmla="*/ 72 h 170"/>
                <a:gd name="T28" fmla="*/ 37 w 98"/>
                <a:gd name="T29" fmla="*/ 84 h 170"/>
                <a:gd name="T30" fmla="*/ 26 w 98"/>
                <a:gd name="T31" fmla="*/ 95 h 170"/>
                <a:gd name="T32" fmla="*/ 14 w 98"/>
                <a:gd name="T33" fmla="*/ 107 h 170"/>
                <a:gd name="T34" fmla="*/ 5 w 98"/>
                <a:gd name="T35" fmla="*/ 117 h 170"/>
                <a:gd name="T36" fmla="*/ 3 w 98"/>
                <a:gd name="T37" fmla="*/ 123 h 170"/>
                <a:gd name="T38" fmla="*/ 5 w 98"/>
                <a:gd name="T39" fmla="*/ 126 h 170"/>
                <a:gd name="T40" fmla="*/ 14 w 98"/>
                <a:gd name="T41" fmla="*/ 115 h 170"/>
                <a:gd name="T42" fmla="*/ 34 w 98"/>
                <a:gd name="T43" fmla="*/ 97 h 170"/>
                <a:gd name="T44" fmla="*/ 41 w 98"/>
                <a:gd name="T45" fmla="*/ 105 h 170"/>
                <a:gd name="T46" fmla="*/ 45 w 98"/>
                <a:gd name="T47" fmla="*/ 151 h 170"/>
                <a:gd name="T48" fmla="*/ 48 w 98"/>
                <a:gd name="T49" fmla="*/ 169 h 170"/>
                <a:gd name="T50" fmla="*/ 49 w 98"/>
                <a:gd name="T51" fmla="*/ 168 h 170"/>
                <a:gd name="T52" fmla="*/ 51 w 98"/>
                <a:gd name="T53" fmla="*/ 147 h 170"/>
                <a:gd name="T54" fmla="*/ 48 w 98"/>
                <a:gd name="T55" fmla="*/ 98 h 170"/>
                <a:gd name="T56" fmla="*/ 52 w 98"/>
                <a:gd name="T57" fmla="*/ 83 h 170"/>
                <a:gd name="T58" fmla="*/ 54 w 98"/>
                <a:gd name="T59" fmla="*/ 85 h 170"/>
                <a:gd name="T60" fmla="*/ 60 w 98"/>
                <a:gd name="T61" fmla="*/ 97 h 170"/>
                <a:gd name="T62" fmla="*/ 81 w 98"/>
                <a:gd name="T63" fmla="*/ 122 h 170"/>
                <a:gd name="T64" fmla="*/ 91 w 98"/>
                <a:gd name="T65" fmla="*/ 128 h 170"/>
                <a:gd name="T66" fmla="*/ 88 w 98"/>
                <a:gd name="T67" fmla="*/ 121 h 170"/>
                <a:gd name="T68" fmla="*/ 77 w 98"/>
                <a:gd name="T69" fmla="*/ 107 h 170"/>
                <a:gd name="T70" fmla="*/ 62 w 98"/>
                <a:gd name="T71" fmla="*/ 87 h 170"/>
                <a:gd name="T72" fmla="*/ 57 w 98"/>
                <a:gd name="T73" fmla="*/ 71 h 170"/>
                <a:gd name="T74" fmla="*/ 58 w 98"/>
                <a:gd name="T75" fmla="*/ 51 h 170"/>
                <a:gd name="T76" fmla="*/ 61 w 98"/>
                <a:gd name="T77" fmla="*/ 43 h 170"/>
                <a:gd name="T78" fmla="*/ 65 w 98"/>
                <a:gd name="T79" fmla="*/ 45 h 170"/>
                <a:gd name="T80" fmla="*/ 74 w 98"/>
                <a:gd name="T81" fmla="*/ 54 h 170"/>
                <a:gd name="T82" fmla="*/ 91 w 98"/>
                <a:gd name="T83" fmla="*/ 70 h 170"/>
                <a:gd name="T84" fmla="*/ 98 w 98"/>
                <a:gd name="T85" fmla="*/ 75 h 170"/>
                <a:gd name="T86" fmla="*/ 92 w 98"/>
                <a:gd name="T87" fmla="*/ 66 h 170"/>
                <a:gd name="T88" fmla="*/ 82 w 98"/>
                <a:gd name="T89" fmla="*/ 54 h 170"/>
                <a:gd name="T90" fmla="*/ 73 w 98"/>
                <a:gd name="T91" fmla="*/ 43 h 170"/>
                <a:gd name="T92" fmla="*/ 69 w 98"/>
                <a:gd name="T93" fmla="*/ 34 h 170"/>
                <a:gd name="T94" fmla="*/ 69 w 98"/>
                <a:gd name="T95" fmla="*/ 17 h 170"/>
                <a:gd name="T96" fmla="*/ 74 w 98"/>
                <a:gd name="T97" fmla="*/ 3 h 170"/>
                <a:gd name="T98" fmla="*/ 72 w 98"/>
                <a:gd name="T99" fmla="*/ 0 h 1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70"/>
                <a:gd name="T152" fmla="*/ 98 w 98"/>
                <a:gd name="T153" fmla="*/ 170 h 1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2" name="Freeform 322">
              <a:extLst>
                <a:ext uri="{FF2B5EF4-FFF2-40B4-BE49-F238E27FC236}">
                  <a16:creationId xmlns:a16="http://schemas.microsoft.com/office/drawing/2014/main" id="{BFCB9684-5139-BDFB-95D8-97E4FCC83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>
                <a:gd name="T0" fmla="*/ 5 w 196"/>
                <a:gd name="T1" fmla="*/ 16 h 155"/>
                <a:gd name="T2" fmla="*/ 16 w 196"/>
                <a:gd name="T3" fmla="*/ 26 h 155"/>
                <a:gd name="T4" fmla="*/ 23 w 196"/>
                <a:gd name="T5" fmla="*/ 32 h 155"/>
                <a:gd name="T6" fmla="*/ 39 w 196"/>
                <a:gd name="T7" fmla="*/ 38 h 155"/>
                <a:gd name="T8" fmla="*/ 45 w 196"/>
                <a:gd name="T9" fmla="*/ 57 h 155"/>
                <a:gd name="T10" fmla="*/ 45 w 196"/>
                <a:gd name="T11" fmla="*/ 87 h 155"/>
                <a:gd name="T12" fmla="*/ 49 w 196"/>
                <a:gd name="T13" fmla="*/ 103 h 155"/>
                <a:gd name="T14" fmla="*/ 50 w 196"/>
                <a:gd name="T15" fmla="*/ 99 h 155"/>
                <a:gd name="T16" fmla="*/ 49 w 196"/>
                <a:gd name="T17" fmla="*/ 84 h 155"/>
                <a:gd name="T18" fmla="*/ 53 w 196"/>
                <a:gd name="T19" fmla="*/ 52 h 155"/>
                <a:gd name="T20" fmla="*/ 58 w 196"/>
                <a:gd name="T21" fmla="*/ 45 h 155"/>
                <a:gd name="T22" fmla="*/ 67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2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6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100 h 155"/>
                <a:gd name="T44" fmla="*/ 166 w 196"/>
                <a:gd name="T45" fmla="*/ 117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3 w 196"/>
                <a:gd name="T53" fmla="*/ 121 h 155"/>
                <a:gd name="T54" fmla="*/ 160 w 196"/>
                <a:gd name="T55" fmla="*/ 106 h 155"/>
                <a:gd name="T56" fmla="*/ 133 w 196"/>
                <a:gd name="T57" fmla="*/ 89 h 155"/>
                <a:gd name="T58" fmla="*/ 110 w 196"/>
                <a:gd name="T59" fmla="*/ 76 h 155"/>
                <a:gd name="T60" fmla="*/ 100 w 196"/>
                <a:gd name="T61" fmla="*/ 71 h 155"/>
                <a:gd name="T62" fmla="*/ 106 w 196"/>
                <a:gd name="T63" fmla="*/ 70 h 155"/>
                <a:gd name="T64" fmla="*/ 120 w 196"/>
                <a:gd name="T65" fmla="*/ 66 h 155"/>
                <a:gd name="T66" fmla="*/ 141 w 196"/>
                <a:gd name="T67" fmla="*/ 62 h 155"/>
                <a:gd name="T68" fmla="*/ 164 w 196"/>
                <a:gd name="T69" fmla="*/ 60 h 155"/>
                <a:gd name="T70" fmla="*/ 184 w 196"/>
                <a:gd name="T71" fmla="*/ 62 h 155"/>
                <a:gd name="T72" fmla="*/ 196 w 196"/>
                <a:gd name="T73" fmla="*/ 68 h 155"/>
                <a:gd name="T74" fmla="*/ 193 w 196"/>
                <a:gd name="T75" fmla="*/ 62 h 155"/>
                <a:gd name="T76" fmla="*/ 182 w 196"/>
                <a:gd name="T77" fmla="*/ 58 h 155"/>
                <a:gd name="T78" fmla="*/ 159 w 196"/>
                <a:gd name="T79" fmla="*/ 57 h 155"/>
                <a:gd name="T80" fmla="*/ 131 w 196"/>
                <a:gd name="T81" fmla="*/ 57 h 155"/>
                <a:gd name="T82" fmla="*/ 108 w 196"/>
                <a:gd name="T83" fmla="*/ 58 h 155"/>
                <a:gd name="T84" fmla="*/ 99 w 196"/>
                <a:gd name="T85" fmla="*/ 58 h 155"/>
                <a:gd name="T86" fmla="*/ 89 w 196"/>
                <a:gd name="T87" fmla="*/ 52 h 155"/>
                <a:gd name="T88" fmla="*/ 77 w 196"/>
                <a:gd name="T89" fmla="*/ 43 h 155"/>
                <a:gd name="T90" fmla="*/ 68 w 196"/>
                <a:gd name="T91" fmla="*/ 36 h 155"/>
                <a:gd name="T92" fmla="*/ 72 w 196"/>
                <a:gd name="T93" fmla="*/ 31 h 155"/>
                <a:gd name="T94" fmla="*/ 86 w 196"/>
                <a:gd name="T95" fmla="*/ 21 h 155"/>
                <a:gd name="T96" fmla="*/ 103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20 w 196"/>
                <a:gd name="T103" fmla="*/ 0 h 155"/>
                <a:gd name="T104" fmla="*/ 107 w 196"/>
                <a:gd name="T105" fmla="*/ 4 h 155"/>
                <a:gd name="T106" fmla="*/ 91 w 196"/>
                <a:gd name="T107" fmla="*/ 11 h 155"/>
                <a:gd name="T108" fmla="*/ 74 w 196"/>
                <a:gd name="T109" fmla="*/ 19 h 155"/>
                <a:gd name="T110" fmla="*/ 60 w 196"/>
                <a:gd name="T111" fmla="*/ 25 h 155"/>
                <a:gd name="T112" fmla="*/ 53 w 196"/>
                <a:gd name="T113" fmla="*/ 29 h 155"/>
                <a:gd name="T114" fmla="*/ 42 w 196"/>
                <a:gd name="T115" fmla="*/ 28 h 155"/>
                <a:gd name="T116" fmla="*/ 32 w 196"/>
                <a:gd name="T117" fmla="*/ 23 h 155"/>
                <a:gd name="T118" fmla="*/ 22 w 196"/>
                <a:gd name="T119" fmla="*/ 18 h 155"/>
                <a:gd name="T120" fmla="*/ 12 w 196"/>
                <a:gd name="T121" fmla="*/ 15 h 155"/>
                <a:gd name="T122" fmla="*/ 3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3" name="Freeform 323">
              <a:extLst>
                <a:ext uri="{FF2B5EF4-FFF2-40B4-BE49-F238E27FC236}">
                  <a16:creationId xmlns:a16="http://schemas.microsoft.com/office/drawing/2014/main" id="{E53B7CB4-F394-3BE4-D874-8E16FED57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>
                <a:gd name="T0" fmla="*/ 13 w 128"/>
                <a:gd name="T1" fmla="*/ 38 h 131"/>
                <a:gd name="T2" fmla="*/ 19 w 128"/>
                <a:gd name="T3" fmla="*/ 64 h 131"/>
                <a:gd name="T4" fmla="*/ 30 w 128"/>
                <a:gd name="T5" fmla="*/ 62 h 131"/>
                <a:gd name="T6" fmla="*/ 42 w 128"/>
                <a:gd name="T7" fmla="*/ 70 h 131"/>
                <a:gd name="T8" fmla="*/ 45 w 128"/>
                <a:gd name="T9" fmla="*/ 78 h 131"/>
                <a:gd name="T10" fmla="*/ 34 w 128"/>
                <a:gd name="T11" fmla="*/ 76 h 131"/>
                <a:gd name="T12" fmla="*/ 27 w 128"/>
                <a:gd name="T13" fmla="*/ 72 h 131"/>
                <a:gd name="T14" fmla="*/ 17 w 128"/>
                <a:gd name="T15" fmla="*/ 67 h 131"/>
                <a:gd name="T16" fmla="*/ 2 w 128"/>
                <a:gd name="T17" fmla="*/ 75 h 131"/>
                <a:gd name="T18" fmla="*/ 0 w 128"/>
                <a:gd name="T19" fmla="*/ 90 h 131"/>
                <a:gd name="T20" fmla="*/ 4 w 128"/>
                <a:gd name="T21" fmla="*/ 98 h 131"/>
                <a:gd name="T22" fmla="*/ 26 w 128"/>
                <a:gd name="T23" fmla="*/ 102 h 131"/>
                <a:gd name="T24" fmla="*/ 37 w 128"/>
                <a:gd name="T25" fmla="*/ 95 h 131"/>
                <a:gd name="T26" fmla="*/ 37 w 128"/>
                <a:gd name="T27" fmla="*/ 103 h 131"/>
                <a:gd name="T28" fmla="*/ 30 w 128"/>
                <a:gd name="T29" fmla="*/ 128 h 131"/>
                <a:gd name="T30" fmla="*/ 52 w 128"/>
                <a:gd name="T31" fmla="*/ 129 h 131"/>
                <a:gd name="T32" fmla="*/ 60 w 128"/>
                <a:gd name="T33" fmla="*/ 112 h 131"/>
                <a:gd name="T34" fmla="*/ 54 w 128"/>
                <a:gd name="T35" fmla="*/ 97 h 131"/>
                <a:gd name="T36" fmla="*/ 57 w 128"/>
                <a:gd name="T37" fmla="*/ 93 h 131"/>
                <a:gd name="T38" fmla="*/ 62 w 128"/>
                <a:gd name="T39" fmla="*/ 100 h 131"/>
                <a:gd name="T40" fmla="*/ 69 w 128"/>
                <a:gd name="T41" fmla="*/ 112 h 131"/>
                <a:gd name="T42" fmla="*/ 87 w 128"/>
                <a:gd name="T43" fmla="*/ 112 h 131"/>
                <a:gd name="T44" fmla="*/ 103 w 128"/>
                <a:gd name="T45" fmla="*/ 117 h 131"/>
                <a:gd name="T46" fmla="*/ 118 w 128"/>
                <a:gd name="T47" fmla="*/ 107 h 131"/>
                <a:gd name="T48" fmla="*/ 121 w 128"/>
                <a:gd name="T49" fmla="*/ 97 h 131"/>
                <a:gd name="T50" fmla="*/ 118 w 128"/>
                <a:gd name="T51" fmla="*/ 93 h 131"/>
                <a:gd name="T52" fmla="*/ 101 w 128"/>
                <a:gd name="T53" fmla="*/ 84 h 131"/>
                <a:gd name="T54" fmla="*/ 88 w 128"/>
                <a:gd name="T55" fmla="*/ 80 h 131"/>
                <a:gd name="T56" fmla="*/ 94 w 128"/>
                <a:gd name="T57" fmla="*/ 69 h 131"/>
                <a:gd name="T58" fmla="*/ 111 w 128"/>
                <a:gd name="T59" fmla="*/ 63 h 131"/>
                <a:gd name="T60" fmla="*/ 125 w 128"/>
                <a:gd name="T61" fmla="*/ 54 h 131"/>
                <a:gd name="T62" fmla="*/ 127 w 128"/>
                <a:gd name="T63" fmla="*/ 38 h 131"/>
                <a:gd name="T64" fmla="*/ 112 w 128"/>
                <a:gd name="T65" fmla="*/ 29 h 131"/>
                <a:gd name="T66" fmla="*/ 95 w 128"/>
                <a:gd name="T67" fmla="*/ 36 h 131"/>
                <a:gd name="T68" fmla="*/ 95 w 128"/>
                <a:gd name="T69" fmla="*/ 47 h 131"/>
                <a:gd name="T70" fmla="*/ 81 w 128"/>
                <a:gd name="T71" fmla="*/ 59 h 131"/>
                <a:gd name="T72" fmla="*/ 76 w 128"/>
                <a:gd name="T73" fmla="*/ 58 h 131"/>
                <a:gd name="T74" fmla="*/ 73 w 128"/>
                <a:gd name="T75" fmla="*/ 51 h 131"/>
                <a:gd name="T76" fmla="*/ 78 w 128"/>
                <a:gd name="T77" fmla="*/ 36 h 131"/>
                <a:gd name="T78" fmla="*/ 90 w 128"/>
                <a:gd name="T79" fmla="*/ 20 h 131"/>
                <a:gd name="T80" fmla="*/ 81 w 128"/>
                <a:gd name="T81" fmla="*/ 3 h 131"/>
                <a:gd name="T82" fmla="*/ 65 w 128"/>
                <a:gd name="T83" fmla="*/ 1 h 131"/>
                <a:gd name="T84" fmla="*/ 54 w 128"/>
                <a:gd name="T85" fmla="*/ 9 h 131"/>
                <a:gd name="T86" fmla="*/ 50 w 128"/>
                <a:gd name="T87" fmla="*/ 17 h 131"/>
                <a:gd name="T88" fmla="*/ 55 w 128"/>
                <a:gd name="T89" fmla="*/ 29 h 131"/>
                <a:gd name="T90" fmla="*/ 62 w 128"/>
                <a:gd name="T91" fmla="*/ 40 h 131"/>
                <a:gd name="T92" fmla="*/ 61 w 128"/>
                <a:gd name="T93" fmla="*/ 52 h 131"/>
                <a:gd name="T94" fmla="*/ 54 w 128"/>
                <a:gd name="T95" fmla="*/ 54 h 131"/>
                <a:gd name="T96" fmla="*/ 45 w 128"/>
                <a:gd name="T97" fmla="*/ 4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8"/>
                <a:gd name="T148" fmla="*/ 0 h 131"/>
                <a:gd name="T149" fmla="*/ 128 w 128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4" name="Freeform 324">
              <a:extLst>
                <a:ext uri="{FF2B5EF4-FFF2-40B4-BE49-F238E27FC236}">
                  <a16:creationId xmlns:a16="http://schemas.microsoft.com/office/drawing/2014/main" id="{AE8BF612-BACB-8BA7-60EC-94A101706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>
                <a:gd name="T0" fmla="*/ 131 w 133"/>
                <a:gd name="T1" fmla="*/ 0 h 230"/>
                <a:gd name="T2" fmla="*/ 121 w 133"/>
                <a:gd name="T3" fmla="*/ 15 h 230"/>
                <a:gd name="T4" fmla="*/ 109 w 133"/>
                <a:gd name="T5" fmla="*/ 27 h 230"/>
                <a:gd name="T6" fmla="*/ 95 w 133"/>
                <a:gd name="T7" fmla="*/ 39 h 230"/>
                <a:gd name="T8" fmla="*/ 80 w 133"/>
                <a:gd name="T9" fmla="*/ 47 h 230"/>
                <a:gd name="T10" fmla="*/ 66 w 133"/>
                <a:gd name="T11" fmla="*/ 52 h 230"/>
                <a:gd name="T12" fmla="*/ 51 w 133"/>
                <a:gd name="T13" fmla="*/ 57 h 230"/>
                <a:gd name="T14" fmla="*/ 37 w 133"/>
                <a:gd name="T15" fmla="*/ 58 h 230"/>
                <a:gd name="T16" fmla="*/ 24 w 133"/>
                <a:gd name="T17" fmla="*/ 58 h 230"/>
                <a:gd name="T18" fmla="*/ 25 w 133"/>
                <a:gd name="T19" fmla="*/ 69 h 230"/>
                <a:gd name="T20" fmla="*/ 23 w 133"/>
                <a:gd name="T21" fmla="*/ 83 h 230"/>
                <a:gd name="T22" fmla="*/ 15 w 133"/>
                <a:gd name="T23" fmla="*/ 97 h 230"/>
                <a:gd name="T24" fmla="*/ 0 w 133"/>
                <a:gd name="T25" fmla="*/ 107 h 230"/>
                <a:gd name="T26" fmla="*/ 9 w 133"/>
                <a:gd name="T27" fmla="*/ 122 h 230"/>
                <a:gd name="T28" fmla="*/ 15 w 133"/>
                <a:gd name="T29" fmla="*/ 140 h 230"/>
                <a:gd name="T30" fmla="*/ 15 w 133"/>
                <a:gd name="T31" fmla="*/ 158 h 230"/>
                <a:gd name="T32" fmla="*/ 9 w 133"/>
                <a:gd name="T33" fmla="*/ 174 h 230"/>
                <a:gd name="T34" fmla="*/ 15 w 133"/>
                <a:gd name="T35" fmla="*/ 176 h 230"/>
                <a:gd name="T36" fmla="*/ 22 w 133"/>
                <a:gd name="T37" fmla="*/ 179 h 230"/>
                <a:gd name="T38" fmla="*/ 30 w 133"/>
                <a:gd name="T39" fmla="*/ 183 h 230"/>
                <a:gd name="T40" fmla="*/ 39 w 133"/>
                <a:gd name="T41" fmla="*/ 188 h 230"/>
                <a:gd name="T42" fmla="*/ 47 w 133"/>
                <a:gd name="T43" fmla="*/ 196 h 230"/>
                <a:gd name="T44" fmla="*/ 53 w 133"/>
                <a:gd name="T45" fmla="*/ 205 h 230"/>
                <a:gd name="T46" fmla="*/ 59 w 133"/>
                <a:gd name="T47" fmla="*/ 217 h 230"/>
                <a:gd name="T48" fmla="*/ 63 w 133"/>
                <a:gd name="T49" fmla="*/ 230 h 230"/>
                <a:gd name="T50" fmla="*/ 67 w 133"/>
                <a:gd name="T51" fmla="*/ 222 h 230"/>
                <a:gd name="T52" fmla="*/ 71 w 133"/>
                <a:gd name="T53" fmla="*/ 213 h 230"/>
                <a:gd name="T54" fmla="*/ 77 w 133"/>
                <a:gd name="T55" fmla="*/ 205 h 230"/>
                <a:gd name="T56" fmla="*/ 84 w 133"/>
                <a:gd name="T57" fmla="*/ 197 h 230"/>
                <a:gd name="T58" fmla="*/ 91 w 133"/>
                <a:gd name="T59" fmla="*/ 189 h 230"/>
                <a:gd name="T60" fmla="*/ 100 w 133"/>
                <a:gd name="T61" fmla="*/ 184 h 230"/>
                <a:gd name="T62" fmla="*/ 109 w 133"/>
                <a:gd name="T63" fmla="*/ 180 h 230"/>
                <a:gd name="T64" fmla="*/ 119 w 133"/>
                <a:gd name="T65" fmla="*/ 178 h 230"/>
                <a:gd name="T66" fmla="*/ 114 w 133"/>
                <a:gd name="T67" fmla="*/ 169 h 230"/>
                <a:gd name="T68" fmla="*/ 112 w 133"/>
                <a:gd name="T69" fmla="*/ 156 h 230"/>
                <a:gd name="T70" fmla="*/ 114 w 133"/>
                <a:gd name="T71" fmla="*/ 142 h 230"/>
                <a:gd name="T72" fmla="*/ 124 w 133"/>
                <a:gd name="T73" fmla="*/ 126 h 230"/>
                <a:gd name="T74" fmla="*/ 114 w 133"/>
                <a:gd name="T75" fmla="*/ 101 h 230"/>
                <a:gd name="T76" fmla="*/ 112 w 133"/>
                <a:gd name="T77" fmla="*/ 77 h 230"/>
                <a:gd name="T78" fmla="*/ 113 w 133"/>
                <a:gd name="T79" fmla="*/ 56 h 230"/>
                <a:gd name="T80" fmla="*/ 116 w 133"/>
                <a:gd name="T81" fmla="*/ 40 h 230"/>
                <a:gd name="T82" fmla="*/ 119 w 133"/>
                <a:gd name="T83" fmla="*/ 31 h 230"/>
                <a:gd name="T84" fmla="*/ 124 w 133"/>
                <a:gd name="T85" fmla="*/ 20 h 230"/>
                <a:gd name="T86" fmla="*/ 128 w 133"/>
                <a:gd name="T87" fmla="*/ 12 h 230"/>
                <a:gd name="T88" fmla="*/ 131 w 133"/>
                <a:gd name="T89" fmla="*/ 7 h 230"/>
                <a:gd name="T90" fmla="*/ 133 w 133"/>
                <a:gd name="T91" fmla="*/ 5 h 230"/>
                <a:gd name="T92" fmla="*/ 133 w 133"/>
                <a:gd name="T93" fmla="*/ 4 h 230"/>
                <a:gd name="T94" fmla="*/ 131 w 133"/>
                <a:gd name="T95" fmla="*/ 1 h 230"/>
                <a:gd name="T96" fmla="*/ 131 w 133"/>
                <a:gd name="T97" fmla="*/ 1 h 230"/>
                <a:gd name="T98" fmla="*/ 131 w 133"/>
                <a:gd name="T99" fmla="*/ 0 h 2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0"/>
                <a:gd name="T152" fmla="*/ 133 w 133"/>
                <a:gd name="T153" fmla="*/ 230 h 2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5" name="Freeform 325">
              <a:extLst>
                <a:ext uri="{FF2B5EF4-FFF2-40B4-BE49-F238E27FC236}">
                  <a16:creationId xmlns:a16="http://schemas.microsoft.com/office/drawing/2014/main" id="{3EA4C878-2C1B-EA94-7C52-63031DF02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5 h 190"/>
                <a:gd name="T6" fmla="*/ 80 w 249"/>
                <a:gd name="T7" fmla="*/ 10 h 190"/>
                <a:gd name="T8" fmla="*/ 67 w 249"/>
                <a:gd name="T9" fmla="*/ 13 h 190"/>
                <a:gd name="T10" fmla="*/ 53 w 249"/>
                <a:gd name="T11" fmla="*/ 18 h 190"/>
                <a:gd name="T12" fmla="*/ 39 w 249"/>
                <a:gd name="T13" fmla="*/ 21 h 190"/>
                <a:gd name="T14" fmla="*/ 27 w 249"/>
                <a:gd name="T15" fmla="*/ 23 h 190"/>
                <a:gd name="T16" fmla="*/ 16 w 249"/>
                <a:gd name="T17" fmla="*/ 24 h 190"/>
                <a:gd name="T18" fmla="*/ 11 w 249"/>
                <a:gd name="T19" fmla="*/ 24 h 190"/>
                <a:gd name="T20" fmla="*/ 7 w 249"/>
                <a:gd name="T21" fmla="*/ 23 h 190"/>
                <a:gd name="T22" fmla="*/ 2 w 249"/>
                <a:gd name="T23" fmla="*/ 23 h 190"/>
                <a:gd name="T24" fmla="*/ 0 w 249"/>
                <a:gd name="T25" fmla="*/ 23 h 190"/>
                <a:gd name="T26" fmla="*/ 13 w 249"/>
                <a:gd name="T27" fmla="*/ 31 h 190"/>
                <a:gd name="T28" fmla="*/ 25 w 249"/>
                <a:gd name="T29" fmla="*/ 43 h 190"/>
                <a:gd name="T30" fmla="*/ 36 w 249"/>
                <a:gd name="T31" fmla="*/ 56 h 190"/>
                <a:gd name="T32" fmla="*/ 45 w 249"/>
                <a:gd name="T33" fmla="*/ 71 h 190"/>
                <a:gd name="T34" fmla="*/ 54 w 249"/>
                <a:gd name="T35" fmla="*/ 88 h 190"/>
                <a:gd name="T36" fmla="*/ 60 w 249"/>
                <a:gd name="T37" fmla="*/ 105 h 190"/>
                <a:gd name="T38" fmla="*/ 66 w 249"/>
                <a:gd name="T39" fmla="*/ 124 h 190"/>
                <a:gd name="T40" fmla="*/ 69 w 249"/>
                <a:gd name="T41" fmla="*/ 142 h 190"/>
                <a:gd name="T42" fmla="*/ 75 w 249"/>
                <a:gd name="T43" fmla="*/ 142 h 190"/>
                <a:gd name="T44" fmla="*/ 84 w 249"/>
                <a:gd name="T45" fmla="*/ 143 h 190"/>
                <a:gd name="T46" fmla="*/ 93 w 249"/>
                <a:gd name="T47" fmla="*/ 148 h 190"/>
                <a:gd name="T48" fmla="*/ 102 w 249"/>
                <a:gd name="T49" fmla="*/ 154 h 190"/>
                <a:gd name="T50" fmla="*/ 112 w 249"/>
                <a:gd name="T51" fmla="*/ 160 h 190"/>
                <a:gd name="T52" fmla="*/ 121 w 249"/>
                <a:gd name="T53" fmla="*/ 169 h 190"/>
                <a:gd name="T54" fmla="*/ 129 w 249"/>
                <a:gd name="T55" fmla="*/ 179 h 190"/>
                <a:gd name="T56" fmla="*/ 135 w 249"/>
                <a:gd name="T57" fmla="*/ 190 h 190"/>
                <a:gd name="T58" fmla="*/ 141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2 w 249"/>
                <a:gd name="T67" fmla="*/ 169 h 190"/>
                <a:gd name="T68" fmla="*/ 211 w 249"/>
                <a:gd name="T69" fmla="*/ 171 h 190"/>
                <a:gd name="T70" fmla="*/ 229 w 249"/>
                <a:gd name="T71" fmla="*/ 175 h 190"/>
                <a:gd name="T72" fmla="*/ 249 w 249"/>
                <a:gd name="T73" fmla="*/ 183 h 190"/>
                <a:gd name="T74" fmla="*/ 243 w 249"/>
                <a:gd name="T75" fmla="*/ 176 h 190"/>
                <a:gd name="T76" fmla="*/ 237 w 249"/>
                <a:gd name="T77" fmla="*/ 167 h 190"/>
                <a:gd name="T78" fmla="*/ 232 w 249"/>
                <a:gd name="T79" fmla="*/ 157 h 190"/>
                <a:gd name="T80" fmla="*/ 228 w 249"/>
                <a:gd name="T81" fmla="*/ 146 h 190"/>
                <a:gd name="T82" fmla="*/ 226 w 249"/>
                <a:gd name="T83" fmla="*/ 132 h 190"/>
                <a:gd name="T84" fmla="*/ 226 w 249"/>
                <a:gd name="T85" fmla="*/ 116 h 190"/>
                <a:gd name="T86" fmla="*/ 231 w 249"/>
                <a:gd name="T87" fmla="*/ 99 h 190"/>
                <a:gd name="T88" fmla="*/ 239 w 249"/>
                <a:gd name="T89" fmla="*/ 81 h 190"/>
                <a:gd name="T90" fmla="*/ 228 w 249"/>
                <a:gd name="T91" fmla="*/ 78 h 190"/>
                <a:gd name="T92" fmla="*/ 215 w 249"/>
                <a:gd name="T93" fmla="*/ 74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4 h 190"/>
                <a:gd name="T100" fmla="*/ 178 w 249"/>
                <a:gd name="T101" fmla="*/ 43 h 190"/>
                <a:gd name="T102" fmla="*/ 174 w 249"/>
                <a:gd name="T103" fmla="*/ 28 h 190"/>
                <a:gd name="T104" fmla="*/ 173 w 249"/>
                <a:gd name="T105" fmla="*/ 11 h 190"/>
                <a:gd name="T106" fmla="*/ 166 w 249"/>
                <a:gd name="T107" fmla="*/ 12 h 190"/>
                <a:gd name="T108" fmla="*/ 160 w 249"/>
                <a:gd name="T109" fmla="*/ 13 h 190"/>
                <a:gd name="T110" fmla="*/ 153 w 249"/>
                <a:gd name="T111" fmla="*/ 14 h 190"/>
                <a:gd name="T112" fmla="*/ 146 w 249"/>
                <a:gd name="T113" fmla="*/ 13 h 190"/>
                <a:gd name="T114" fmla="*/ 138 w 249"/>
                <a:gd name="T115" fmla="*/ 12 h 190"/>
                <a:gd name="T116" fmla="*/ 130 w 249"/>
                <a:gd name="T117" fmla="*/ 10 h 190"/>
                <a:gd name="T118" fmla="*/ 122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6" name="Freeform 326">
              <a:extLst>
                <a:ext uri="{FF2B5EF4-FFF2-40B4-BE49-F238E27FC236}">
                  <a16:creationId xmlns:a16="http://schemas.microsoft.com/office/drawing/2014/main" id="{9928BDB0-CD33-07BF-C784-310DD2049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>
                <a:gd name="T0" fmla="*/ 184 w 218"/>
                <a:gd name="T1" fmla="*/ 131 h 270"/>
                <a:gd name="T2" fmla="*/ 156 w 218"/>
                <a:gd name="T3" fmla="*/ 132 h 270"/>
                <a:gd name="T4" fmla="*/ 119 w 218"/>
                <a:gd name="T5" fmla="*/ 145 h 270"/>
                <a:gd name="T6" fmla="*/ 84 w 218"/>
                <a:gd name="T7" fmla="*/ 177 h 270"/>
                <a:gd name="T8" fmla="*/ 63 w 218"/>
                <a:gd name="T9" fmla="*/ 224 h 270"/>
                <a:gd name="T10" fmla="*/ 49 w 218"/>
                <a:gd name="T11" fmla="*/ 254 h 270"/>
                <a:gd name="T12" fmla="*/ 34 w 218"/>
                <a:gd name="T13" fmla="*/ 260 h 270"/>
                <a:gd name="T14" fmla="*/ 22 w 218"/>
                <a:gd name="T15" fmla="*/ 263 h 270"/>
                <a:gd name="T16" fmla="*/ 12 w 218"/>
                <a:gd name="T17" fmla="*/ 265 h 270"/>
                <a:gd name="T18" fmla="*/ 4 w 218"/>
                <a:gd name="T19" fmla="*/ 268 h 270"/>
                <a:gd name="T20" fmla="*/ 1 w 218"/>
                <a:gd name="T21" fmla="*/ 268 h 270"/>
                <a:gd name="T22" fmla="*/ 0 w 218"/>
                <a:gd name="T23" fmla="*/ 267 h 270"/>
                <a:gd name="T24" fmla="*/ 18 w 218"/>
                <a:gd name="T25" fmla="*/ 257 h 270"/>
                <a:gd name="T26" fmla="*/ 41 w 218"/>
                <a:gd name="T27" fmla="*/ 230 h 270"/>
                <a:gd name="T28" fmla="*/ 51 w 218"/>
                <a:gd name="T29" fmla="*/ 198 h 270"/>
                <a:gd name="T30" fmla="*/ 54 w 218"/>
                <a:gd name="T31" fmla="*/ 170 h 270"/>
                <a:gd name="T32" fmla="*/ 53 w 218"/>
                <a:gd name="T33" fmla="*/ 151 h 270"/>
                <a:gd name="T34" fmla="*/ 49 w 218"/>
                <a:gd name="T35" fmla="*/ 128 h 270"/>
                <a:gd name="T36" fmla="*/ 52 w 218"/>
                <a:gd name="T37" fmla="*/ 114 h 270"/>
                <a:gd name="T38" fmla="*/ 69 w 218"/>
                <a:gd name="T39" fmla="*/ 103 h 270"/>
                <a:gd name="T40" fmla="*/ 84 w 218"/>
                <a:gd name="T41" fmla="*/ 84 h 270"/>
                <a:gd name="T42" fmla="*/ 89 w 218"/>
                <a:gd name="T43" fmla="*/ 60 h 270"/>
                <a:gd name="T44" fmla="*/ 96 w 218"/>
                <a:gd name="T45" fmla="*/ 46 h 270"/>
                <a:gd name="T46" fmla="*/ 121 w 218"/>
                <a:gd name="T47" fmla="*/ 38 h 270"/>
                <a:gd name="T48" fmla="*/ 148 w 218"/>
                <a:gd name="T49" fmla="*/ 25 h 270"/>
                <a:gd name="T50" fmla="*/ 171 w 218"/>
                <a:gd name="T51" fmla="*/ 9 h 270"/>
                <a:gd name="T52" fmla="*/ 178 w 218"/>
                <a:gd name="T53" fmla="*/ 10 h 270"/>
                <a:gd name="T54" fmla="*/ 181 w 218"/>
                <a:gd name="T55" fmla="*/ 36 h 270"/>
                <a:gd name="T56" fmla="*/ 191 w 218"/>
                <a:gd name="T57" fmla="*/ 61 h 270"/>
                <a:gd name="T58" fmla="*/ 208 w 218"/>
                <a:gd name="T59" fmla="*/ 83 h 270"/>
                <a:gd name="T60" fmla="*/ 212 w 218"/>
                <a:gd name="T61" fmla="*/ 91 h 270"/>
                <a:gd name="T62" fmla="*/ 198 w 218"/>
                <a:gd name="T63" fmla="*/ 96 h 270"/>
                <a:gd name="T64" fmla="*/ 188 w 218"/>
                <a:gd name="T65" fmla="*/ 106 h 270"/>
                <a:gd name="T66" fmla="*/ 187 w 218"/>
                <a:gd name="T67" fmla="*/ 122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8"/>
                <a:gd name="T103" fmla="*/ 0 h 270"/>
                <a:gd name="T104" fmla="*/ 218 w 218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7" name="Freeform 327">
              <a:extLst>
                <a:ext uri="{FF2B5EF4-FFF2-40B4-BE49-F238E27FC236}">
                  <a16:creationId xmlns:a16="http://schemas.microsoft.com/office/drawing/2014/main" id="{75CBA5C7-8A74-A58B-CF97-34991FB71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>
                <a:gd name="T0" fmla="*/ 71 w 129"/>
                <a:gd name="T1" fmla="*/ 259 h 262"/>
                <a:gd name="T2" fmla="*/ 61 w 129"/>
                <a:gd name="T3" fmla="*/ 250 h 262"/>
                <a:gd name="T4" fmla="*/ 49 w 129"/>
                <a:gd name="T5" fmla="*/ 251 h 262"/>
                <a:gd name="T6" fmla="*/ 41 w 129"/>
                <a:gd name="T7" fmla="*/ 246 h 262"/>
                <a:gd name="T8" fmla="*/ 43 w 129"/>
                <a:gd name="T9" fmla="*/ 239 h 262"/>
                <a:gd name="T10" fmla="*/ 51 w 129"/>
                <a:gd name="T11" fmla="*/ 232 h 262"/>
                <a:gd name="T12" fmla="*/ 64 w 129"/>
                <a:gd name="T13" fmla="*/ 229 h 262"/>
                <a:gd name="T14" fmla="*/ 75 w 129"/>
                <a:gd name="T15" fmla="*/ 225 h 262"/>
                <a:gd name="T16" fmla="*/ 80 w 129"/>
                <a:gd name="T17" fmla="*/ 218 h 262"/>
                <a:gd name="T18" fmla="*/ 81 w 129"/>
                <a:gd name="T19" fmla="*/ 212 h 262"/>
                <a:gd name="T20" fmla="*/ 81 w 129"/>
                <a:gd name="T21" fmla="*/ 207 h 262"/>
                <a:gd name="T22" fmla="*/ 77 w 129"/>
                <a:gd name="T23" fmla="*/ 202 h 262"/>
                <a:gd name="T24" fmla="*/ 72 w 129"/>
                <a:gd name="T25" fmla="*/ 196 h 262"/>
                <a:gd name="T26" fmla="*/ 57 w 129"/>
                <a:gd name="T27" fmla="*/ 196 h 262"/>
                <a:gd name="T28" fmla="*/ 48 w 129"/>
                <a:gd name="T29" fmla="*/ 202 h 262"/>
                <a:gd name="T30" fmla="*/ 48 w 129"/>
                <a:gd name="T31" fmla="*/ 210 h 262"/>
                <a:gd name="T32" fmla="*/ 43 w 129"/>
                <a:gd name="T33" fmla="*/ 218 h 262"/>
                <a:gd name="T34" fmla="*/ 34 w 129"/>
                <a:gd name="T35" fmla="*/ 225 h 262"/>
                <a:gd name="T36" fmla="*/ 30 w 129"/>
                <a:gd name="T37" fmla="*/ 226 h 262"/>
                <a:gd name="T38" fmla="*/ 26 w 129"/>
                <a:gd name="T39" fmla="*/ 222 h 262"/>
                <a:gd name="T40" fmla="*/ 26 w 129"/>
                <a:gd name="T41" fmla="*/ 217 h 262"/>
                <a:gd name="T42" fmla="*/ 30 w 129"/>
                <a:gd name="T43" fmla="*/ 206 h 262"/>
                <a:gd name="T44" fmla="*/ 35 w 129"/>
                <a:gd name="T45" fmla="*/ 199 h 262"/>
                <a:gd name="T46" fmla="*/ 42 w 129"/>
                <a:gd name="T47" fmla="*/ 190 h 262"/>
                <a:gd name="T48" fmla="*/ 43 w 129"/>
                <a:gd name="T49" fmla="*/ 184 h 262"/>
                <a:gd name="T50" fmla="*/ 43 w 129"/>
                <a:gd name="T51" fmla="*/ 181 h 262"/>
                <a:gd name="T52" fmla="*/ 41 w 129"/>
                <a:gd name="T53" fmla="*/ 175 h 262"/>
                <a:gd name="T54" fmla="*/ 34 w 129"/>
                <a:gd name="T55" fmla="*/ 169 h 262"/>
                <a:gd name="T56" fmla="*/ 24 w 129"/>
                <a:gd name="T57" fmla="*/ 166 h 262"/>
                <a:gd name="T58" fmla="*/ 18 w 129"/>
                <a:gd name="T59" fmla="*/ 167 h 262"/>
                <a:gd name="T60" fmla="*/ 14 w 129"/>
                <a:gd name="T61" fmla="*/ 169 h 262"/>
                <a:gd name="T62" fmla="*/ 9 w 129"/>
                <a:gd name="T63" fmla="*/ 173 h 262"/>
                <a:gd name="T64" fmla="*/ 0 w 129"/>
                <a:gd name="T65" fmla="*/ 150 h 262"/>
                <a:gd name="T66" fmla="*/ 13 w 129"/>
                <a:gd name="T67" fmla="*/ 99 h 262"/>
                <a:gd name="T68" fmla="*/ 48 w 129"/>
                <a:gd name="T69" fmla="*/ 53 h 262"/>
                <a:gd name="T70" fmla="*/ 91 w 129"/>
                <a:gd name="T71" fmla="*/ 19 h 262"/>
                <a:gd name="T72" fmla="*/ 117 w 129"/>
                <a:gd name="T73" fmla="*/ 6 h 262"/>
                <a:gd name="T74" fmla="*/ 129 w 129"/>
                <a:gd name="T75" fmla="*/ 0 h 262"/>
                <a:gd name="T76" fmla="*/ 119 w 129"/>
                <a:gd name="T77" fmla="*/ 17 h 262"/>
                <a:gd name="T78" fmla="*/ 107 w 129"/>
                <a:gd name="T79" fmla="*/ 47 h 262"/>
                <a:gd name="T80" fmla="*/ 107 w 129"/>
                <a:gd name="T81" fmla="*/ 72 h 262"/>
                <a:gd name="T82" fmla="*/ 114 w 129"/>
                <a:gd name="T83" fmla="*/ 97 h 262"/>
                <a:gd name="T84" fmla="*/ 122 w 129"/>
                <a:gd name="T85" fmla="*/ 124 h 262"/>
                <a:gd name="T86" fmla="*/ 126 w 129"/>
                <a:gd name="T87" fmla="*/ 147 h 262"/>
                <a:gd name="T88" fmla="*/ 127 w 129"/>
                <a:gd name="T89" fmla="*/ 166 h 262"/>
                <a:gd name="T90" fmla="*/ 124 w 129"/>
                <a:gd name="T91" fmla="*/ 194 h 262"/>
                <a:gd name="T92" fmla="*/ 114 w 129"/>
                <a:gd name="T93" fmla="*/ 226 h 262"/>
                <a:gd name="T94" fmla="*/ 91 w 129"/>
                <a:gd name="T95" fmla="*/ 253 h 2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2"/>
                <a:gd name="T146" fmla="*/ 129 w 129"/>
                <a:gd name="T147" fmla="*/ 262 h 2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8" name="Freeform 328">
              <a:extLst>
                <a:ext uri="{FF2B5EF4-FFF2-40B4-BE49-F238E27FC236}">
                  <a16:creationId xmlns:a16="http://schemas.microsoft.com/office/drawing/2014/main" id="{660AFAFD-019A-4852-DF92-B19FF349C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>
                <a:gd name="T0" fmla="*/ 291 w 630"/>
                <a:gd name="T1" fmla="*/ 378 h 442"/>
                <a:gd name="T2" fmla="*/ 257 w 630"/>
                <a:gd name="T3" fmla="*/ 436 h 442"/>
                <a:gd name="T4" fmla="*/ 227 w 630"/>
                <a:gd name="T5" fmla="*/ 385 h 442"/>
                <a:gd name="T6" fmla="*/ 191 w 630"/>
                <a:gd name="T7" fmla="*/ 347 h 442"/>
                <a:gd name="T8" fmla="*/ 179 w 630"/>
                <a:gd name="T9" fmla="*/ 253 h 442"/>
                <a:gd name="T10" fmla="*/ 204 w 630"/>
                <a:gd name="T11" fmla="*/ 209 h 442"/>
                <a:gd name="T12" fmla="*/ 225 w 630"/>
                <a:gd name="T13" fmla="*/ 165 h 442"/>
                <a:gd name="T14" fmla="*/ 211 w 630"/>
                <a:gd name="T15" fmla="*/ 173 h 442"/>
                <a:gd name="T16" fmla="*/ 194 w 630"/>
                <a:gd name="T17" fmla="*/ 213 h 442"/>
                <a:gd name="T18" fmla="*/ 129 w 630"/>
                <a:gd name="T19" fmla="*/ 265 h 442"/>
                <a:gd name="T20" fmla="*/ 79 w 630"/>
                <a:gd name="T21" fmla="*/ 270 h 442"/>
                <a:gd name="T22" fmla="*/ 47 w 630"/>
                <a:gd name="T23" fmla="*/ 257 h 442"/>
                <a:gd name="T24" fmla="*/ 0 w 630"/>
                <a:gd name="T25" fmla="*/ 236 h 442"/>
                <a:gd name="T26" fmla="*/ 39 w 630"/>
                <a:gd name="T27" fmla="*/ 222 h 442"/>
                <a:gd name="T28" fmla="*/ 73 w 630"/>
                <a:gd name="T29" fmla="*/ 179 h 442"/>
                <a:gd name="T30" fmla="*/ 141 w 630"/>
                <a:gd name="T31" fmla="*/ 135 h 442"/>
                <a:gd name="T32" fmla="*/ 184 w 630"/>
                <a:gd name="T33" fmla="*/ 137 h 442"/>
                <a:gd name="T34" fmla="*/ 192 w 630"/>
                <a:gd name="T35" fmla="*/ 141 h 442"/>
                <a:gd name="T36" fmla="*/ 183 w 630"/>
                <a:gd name="T37" fmla="*/ 163 h 442"/>
                <a:gd name="T38" fmla="*/ 189 w 630"/>
                <a:gd name="T39" fmla="*/ 169 h 442"/>
                <a:gd name="T40" fmla="*/ 210 w 630"/>
                <a:gd name="T41" fmla="*/ 163 h 442"/>
                <a:gd name="T42" fmla="*/ 208 w 630"/>
                <a:gd name="T43" fmla="*/ 136 h 442"/>
                <a:gd name="T44" fmla="*/ 215 w 630"/>
                <a:gd name="T45" fmla="*/ 135 h 442"/>
                <a:gd name="T46" fmla="*/ 228 w 630"/>
                <a:gd name="T47" fmla="*/ 152 h 442"/>
                <a:gd name="T48" fmla="*/ 257 w 630"/>
                <a:gd name="T49" fmla="*/ 156 h 442"/>
                <a:gd name="T50" fmla="*/ 278 w 630"/>
                <a:gd name="T51" fmla="*/ 137 h 442"/>
                <a:gd name="T52" fmla="*/ 302 w 630"/>
                <a:gd name="T53" fmla="*/ 131 h 442"/>
                <a:gd name="T54" fmla="*/ 337 w 630"/>
                <a:gd name="T55" fmla="*/ 93 h 442"/>
                <a:gd name="T56" fmla="*/ 412 w 630"/>
                <a:gd name="T57" fmla="*/ 6 h 442"/>
                <a:gd name="T58" fmla="*/ 471 w 630"/>
                <a:gd name="T59" fmla="*/ 0 h 442"/>
                <a:gd name="T60" fmla="*/ 519 w 630"/>
                <a:gd name="T61" fmla="*/ 9 h 442"/>
                <a:gd name="T62" fmla="*/ 570 w 630"/>
                <a:gd name="T63" fmla="*/ 28 h 442"/>
                <a:gd name="T64" fmla="*/ 619 w 630"/>
                <a:gd name="T65" fmla="*/ 30 h 442"/>
                <a:gd name="T66" fmla="*/ 611 w 630"/>
                <a:gd name="T67" fmla="*/ 56 h 442"/>
                <a:gd name="T68" fmla="*/ 543 w 630"/>
                <a:gd name="T69" fmla="*/ 137 h 442"/>
                <a:gd name="T70" fmla="*/ 482 w 630"/>
                <a:gd name="T71" fmla="*/ 166 h 442"/>
                <a:gd name="T72" fmla="*/ 418 w 630"/>
                <a:gd name="T73" fmla="*/ 180 h 442"/>
                <a:gd name="T74" fmla="*/ 358 w 630"/>
                <a:gd name="T75" fmla="*/ 166 h 442"/>
                <a:gd name="T76" fmla="*/ 326 w 630"/>
                <a:gd name="T77" fmla="*/ 149 h 442"/>
                <a:gd name="T78" fmla="*/ 302 w 630"/>
                <a:gd name="T79" fmla="*/ 142 h 442"/>
                <a:gd name="T80" fmla="*/ 278 w 630"/>
                <a:gd name="T81" fmla="*/ 149 h 442"/>
                <a:gd name="T82" fmla="*/ 281 w 630"/>
                <a:gd name="T83" fmla="*/ 161 h 442"/>
                <a:gd name="T84" fmla="*/ 308 w 630"/>
                <a:gd name="T85" fmla="*/ 159 h 442"/>
                <a:gd name="T86" fmla="*/ 341 w 630"/>
                <a:gd name="T87" fmla="*/ 157 h 442"/>
                <a:gd name="T88" fmla="*/ 402 w 630"/>
                <a:gd name="T89" fmla="*/ 179 h 442"/>
                <a:gd name="T90" fmla="*/ 456 w 630"/>
                <a:gd name="T91" fmla="*/ 244 h 442"/>
                <a:gd name="T92" fmla="*/ 473 w 630"/>
                <a:gd name="T93" fmla="*/ 322 h 442"/>
                <a:gd name="T94" fmla="*/ 440 w 630"/>
                <a:gd name="T95" fmla="*/ 322 h 442"/>
                <a:gd name="T96" fmla="*/ 366 w 630"/>
                <a:gd name="T97" fmla="*/ 301 h 442"/>
                <a:gd name="T98" fmla="*/ 320 w 630"/>
                <a:gd name="T99" fmla="*/ 287 h 442"/>
                <a:gd name="T100" fmla="*/ 284 w 630"/>
                <a:gd name="T101" fmla="*/ 230 h 442"/>
                <a:gd name="T102" fmla="*/ 273 w 630"/>
                <a:gd name="T103" fmla="*/ 178 h 442"/>
                <a:gd name="T104" fmla="*/ 247 w 630"/>
                <a:gd name="T105" fmla="*/ 160 h 442"/>
                <a:gd name="T106" fmla="*/ 232 w 630"/>
                <a:gd name="T107" fmla="*/ 163 h 442"/>
                <a:gd name="T108" fmla="*/ 247 w 630"/>
                <a:gd name="T109" fmla="*/ 188 h 442"/>
                <a:gd name="T110" fmla="*/ 293 w 630"/>
                <a:gd name="T111" fmla="*/ 244 h 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2"/>
                <a:gd name="T170" fmla="*/ 630 w 630"/>
                <a:gd name="T171" fmla="*/ 442 h 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79" name="Freeform 329">
              <a:extLst>
                <a:ext uri="{FF2B5EF4-FFF2-40B4-BE49-F238E27FC236}">
                  <a16:creationId xmlns:a16="http://schemas.microsoft.com/office/drawing/2014/main" id="{F6432B61-31BE-0B75-F5DA-A3B336D4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>
                <a:gd name="T0" fmla="*/ 144 w 189"/>
                <a:gd name="T1" fmla="*/ 185 h 192"/>
                <a:gd name="T2" fmla="*/ 149 w 189"/>
                <a:gd name="T3" fmla="*/ 175 h 192"/>
                <a:gd name="T4" fmla="*/ 161 w 189"/>
                <a:gd name="T5" fmla="*/ 172 h 192"/>
                <a:gd name="T6" fmla="*/ 170 w 189"/>
                <a:gd name="T7" fmla="*/ 175 h 192"/>
                <a:gd name="T8" fmla="*/ 172 w 189"/>
                <a:gd name="T9" fmla="*/ 180 h 192"/>
                <a:gd name="T10" fmla="*/ 178 w 189"/>
                <a:gd name="T11" fmla="*/ 181 h 192"/>
                <a:gd name="T12" fmla="*/ 187 w 189"/>
                <a:gd name="T13" fmla="*/ 183 h 192"/>
                <a:gd name="T14" fmla="*/ 189 w 189"/>
                <a:gd name="T15" fmla="*/ 182 h 192"/>
                <a:gd name="T16" fmla="*/ 186 w 189"/>
                <a:gd name="T17" fmla="*/ 175 h 192"/>
                <a:gd name="T18" fmla="*/ 179 w 189"/>
                <a:gd name="T19" fmla="*/ 169 h 192"/>
                <a:gd name="T20" fmla="*/ 172 w 189"/>
                <a:gd name="T21" fmla="*/ 168 h 192"/>
                <a:gd name="T22" fmla="*/ 163 w 189"/>
                <a:gd name="T23" fmla="*/ 169 h 192"/>
                <a:gd name="T24" fmla="*/ 156 w 189"/>
                <a:gd name="T25" fmla="*/ 163 h 192"/>
                <a:gd name="T26" fmla="*/ 154 w 189"/>
                <a:gd name="T27" fmla="*/ 152 h 192"/>
                <a:gd name="T28" fmla="*/ 155 w 189"/>
                <a:gd name="T29" fmla="*/ 147 h 192"/>
                <a:gd name="T30" fmla="*/ 158 w 189"/>
                <a:gd name="T31" fmla="*/ 143 h 192"/>
                <a:gd name="T32" fmla="*/ 163 w 189"/>
                <a:gd name="T33" fmla="*/ 138 h 192"/>
                <a:gd name="T34" fmla="*/ 171 w 189"/>
                <a:gd name="T35" fmla="*/ 134 h 192"/>
                <a:gd name="T36" fmla="*/ 179 w 189"/>
                <a:gd name="T37" fmla="*/ 115 h 192"/>
                <a:gd name="T38" fmla="*/ 173 w 189"/>
                <a:gd name="T39" fmla="*/ 79 h 192"/>
                <a:gd name="T40" fmla="*/ 148 w 189"/>
                <a:gd name="T41" fmla="*/ 48 h 192"/>
                <a:gd name="T42" fmla="*/ 105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1 w 189"/>
                <a:gd name="T49" fmla="*/ 7 h 192"/>
                <a:gd name="T50" fmla="*/ 5 w 189"/>
                <a:gd name="T51" fmla="*/ 2 h 192"/>
                <a:gd name="T52" fmla="*/ 7 w 189"/>
                <a:gd name="T53" fmla="*/ 9 h 192"/>
                <a:gd name="T54" fmla="*/ 18 w 189"/>
                <a:gd name="T55" fmla="*/ 32 h 192"/>
                <a:gd name="T56" fmla="*/ 26 w 189"/>
                <a:gd name="T57" fmla="*/ 58 h 192"/>
                <a:gd name="T58" fmla="*/ 34 w 189"/>
                <a:gd name="T59" fmla="*/ 83 h 192"/>
                <a:gd name="T60" fmla="*/ 39 w 189"/>
                <a:gd name="T61" fmla="*/ 107 h 192"/>
                <a:gd name="T62" fmla="*/ 52 w 189"/>
                <a:gd name="T63" fmla="*/ 138 h 192"/>
                <a:gd name="T64" fmla="*/ 76 w 189"/>
                <a:gd name="T65" fmla="*/ 168 h 192"/>
                <a:gd name="T66" fmla="*/ 116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0" name="Freeform 330">
              <a:extLst>
                <a:ext uri="{FF2B5EF4-FFF2-40B4-BE49-F238E27FC236}">
                  <a16:creationId xmlns:a16="http://schemas.microsoft.com/office/drawing/2014/main" id="{BECB361D-1380-10AC-E4DD-C1961FEC2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>
                <a:gd name="T0" fmla="*/ 0 w 19"/>
                <a:gd name="T1" fmla="*/ 8 h 20"/>
                <a:gd name="T2" fmla="*/ 1 w 19"/>
                <a:gd name="T3" fmla="*/ 3 h 20"/>
                <a:gd name="T4" fmla="*/ 3 w 19"/>
                <a:gd name="T5" fmla="*/ 1 h 20"/>
                <a:gd name="T6" fmla="*/ 7 w 19"/>
                <a:gd name="T7" fmla="*/ 0 h 20"/>
                <a:gd name="T8" fmla="*/ 10 w 19"/>
                <a:gd name="T9" fmla="*/ 0 h 20"/>
                <a:gd name="T10" fmla="*/ 13 w 19"/>
                <a:gd name="T11" fmla="*/ 1 h 20"/>
                <a:gd name="T12" fmla="*/ 17 w 19"/>
                <a:gd name="T13" fmla="*/ 3 h 20"/>
                <a:gd name="T14" fmla="*/ 18 w 19"/>
                <a:gd name="T15" fmla="*/ 6 h 20"/>
                <a:gd name="T16" fmla="*/ 19 w 19"/>
                <a:gd name="T17" fmla="*/ 10 h 20"/>
                <a:gd name="T18" fmla="*/ 18 w 19"/>
                <a:gd name="T19" fmla="*/ 15 h 20"/>
                <a:gd name="T20" fmla="*/ 17 w 19"/>
                <a:gd name="T21" fmla="*/ 17 h 20"/>
                <a:gd name="T22" fmla="*/ 13 w 19"/>
                <a:gd name="T23" fmla="*/ 19 h 20"/>
                <a:gd name="T24" fmla="*/ 11 w 19"/>
                <a:gd name="T25" fmla="*/ 20 h 20"/>
                <a:gd name="T26" fmla="*/ 8 w 19"/>
                <a:gd name="T27" fmla="*/ 19 h 20"/>
                <a:gd name="T28" fmla="*/ 3 w 19"/>
                <a:gd name="T29" fmla="*/ 16 h 20"/>
                <a:gd name="T30" fmla="*/ 1 w 19"/>
                <a:gd name="T31" fmla="*/ 13 h 20"/>
                <a:gd name="T32" fmla="*/ 0 w 19"/>
                <a:gd name="T33" fmla="*/ 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1" name="Freeform 331">
              <a:extLst>
                <a:ext uri="{FF2B5EF4-FFF2-40B4-BE49-F238E27FC236}">
                  <a16:creationId xmlns:a16="http://schemas.microsoft.com/office/drawing/2014/main" id="{E0592FD9-5A31-678C-5BC0-67EDB4FCD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>
                <a:gd name="T0" fmla="*/ 3 w 22"/>
                <a:gd name="T1" fmla="*/ 3 h 22"/>
                <a:gd name="T2" fmla="*/ 6 w 22"/>
                <a:gd name="T3" fmla="*/ 0 h 22"/>
                <a:gd name="T4" fmla="*/ 12 w 22"/>
                <a:gd name="T5" fmla="*/ 0 h 22"/>
                <a:gd name="T6" fmla="*/ 16 w 22"/>
                <a:gd name="T7" fmla="*/ 1 h 22"/>
                <a:gd name="T8" fmla="*/ 20 w 22"/>
                <a:gd name="T9" fmla="*/ 4 h 22"/>
                <a:gd name="T10" fmla="*/ 22 w 22"/>
                <a:gd name="T11" fmla="*/ 7 h 22"/>
                <a:gd name="T12" fmla="*/ 22 w 22"/>
                <a:gd name="T13" fmla="*/ 12 h 22"/>
                <a:gd name="T14" fmla="*/ 22 w 22"/>
                <a:gd name="T15" fmla="*/ 16 h 22"/>
                <a:gd name="T16" fmla="*/ 21 w 22"/>
                <a:gd name="T17" fmla="*/ 19 h 22"/>
                <a:gd name="T18" fmla="*/ 17 w 22"/>
                <a:gd name="T19" fmla="*/ 22 h 22"/>
                <a:gd name="T20" fmla="*/ 12 w 22"/>
                <a:gd name="T21" fmla="*/ 22 h 22"/>
                <a:gd name="T22" fmla="*/ 7 w 22"/>
                <a:gd name="T23" fmla="*/ 19 h 22"/>
                <a:gd name="T24" fmla="*/ 4 w 22"/>
                <a:gd name="T25" fmla="*/ 17 h 22"/>
                <a:gd name="T26" fmla="*/ 2 w 22"/>
                <a:gd name="T27" fmla="*/ 14 h 22"/>
                <a:gd name="T28" fmla="*/ 0 w 22"/>
                <a:gd name="T29" fmla="*/ 9 h 22"/>
                <a:gd name="T30" fmla="*/ 0 w 22"/>
                <a:gd name="T31" fmla="*/ 6 h 22"/>
                <a:gd name="T32" fmla="*/ 3 w 22"/>
                <a:gd name="T33" fmla="*/ 3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2" name="Freeform 332">
              <a:extLst>
                <a:ext uri="{FF2B5EF4-FFF2-40B4-BE49-F238E27FC236}">
                  <a16:creationId xmlns:a16="http://schemas.microsoft.com/office/drawing/2014/main" id="{FF872BB1-9709-4F8C-561F-7C6483910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>
                <a:gd name="T0" fmla="*/ 2 w 20"/>
                <a:gd name="T1" fmla="*/ 5 h 22"/>
                <a:gd name="T2" fmla="*/ 4 w 20"/>
                <a:gd name="T3" fmla="*/ 2 h 22"/>
                <a:gd name="T4" fmla="*/ 9 w 20"/>
                <a:gd name="T5" fmla="*/ 0 h 22"/>
                <a:gd name="T6" fmla="*/ 13 w 20"/>
                <a:gd name="T7" fmla="*/ 0 h 22"/>
                <a:gd name="T8" fmla="*/ 18 w 20"/>
                <a:gd name="T9" fmla="*/ 2 h 22"/>
                <a:gd name="T10" fmla="*/ 20 w 20"/>
                <a:gd name="T11" fmla="*/ 7 h 22"/>
                <a:gd name="T12" fmla="*/ 20 w 20"/>
                <a:gd name="T13" fmla="*/ 11 h 22"/>
                <a:gd name="T14" fmla="*/ 19 w 20"/>
                <a:gd name="T15" fmla="*/ 16 h 22"/>
                <a:gd name="T16" fmla="*/ 17 w 20"/>
                <a:gd name="T17" fmla="*/ 19 h 22"/>
                <a:gd name="T18" fmla="*/ 13 w 20"/>
                <a:gd name="T19" fmla="*/ 21 h 22"/>
                <a:gd name="T20" fmla="*/ 10 w 20"/>
                <a:gd name="T21" fmla="*/ 22 h 22"/>
                <a:gd name="T22" fmla="*/ 5 w 20"/>
                <a:gd name="T23" fmla="*/ 22 h 22"/>
                <a:gd name="T24" fmla="*/ 2 w 20"/>
                <a:gd name="T25" fmla="*/ 19 h 22"/>
                <a:gd name="T26" fmla="*/ 0 w 20"/>
                <a:gd name="T27" fmla="*/ 16 h 22"/>
                <a:gd name="T28" fmla="*/ 0 w 20"/>
                <a:gd name="T29" fmla="*/ 11 h 22"/>
                <a:gd name="T30" fmla="*/ 1 w 20"/>
                <a:gd name="T31" fmla="*/ 8 h 22"/>
                <a:gd name="T32" fmla="*/ 2 w 20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3" name="Freeform 333">
              <a:extLst>
                <a:ext uri="{FF2B5EF4-FFF2-40B4-BE49-F238E27FC236}">
                  <a16:creationId xmlns:a16="http://schemas.microsoft.com/office/drawing/2014/main" id="{888940D3-C7D0-7611-62A9-BDF59D76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>
                <a:gd name="T0" fmla="*/ 3 w 21"/>
                <a:gd name="T1" fmla="*/ 1 h 22"/>
                <a:gd name="T2" fmla="*/ 1 w 21"/>
                <a:gd name="T3" fmla="*/ 5 h 22"/>
                <a:gd name="T4" fmla="*/ 0 w 21"/>
                <a:gd name="T5" fmla="*/ 9 h 22"/>
                <a:gd name="T6" fmla="*/ 0 w 21"/>
                <a:gd name="T7" fmla="*/ 14 h 22"/>
                <a:gd name="T8" fmla="*/ 1 w 21"/>
                <a:gd name="T9" fmla="*/ 17 h 22"/>
                <a:gd name="T10" fmla="*/ 4 w 21"/>
                <a:gd name="T11" fmla="*/ 19 h 22"/>
                <a:gd name="T12" fmla="*/ 10 w 21"/>
                <a:gd name="T13" fmla="*/ 22 h 22"/>
                <a:gd name="T14" fmla="*/ 15 w 21"/>
                <a:gd name="T15" fmla="*/ 22 h 22"/>
                <a:gd name="T16" fmla="*/ 18 w 21"/>
                <a:gd name="T17" fmla="*/ 19 h 22"/>
                <a:gd name="T18" fmla="*/ 20 w 21"/>
                <a:gd name="T19" fmla="*/ 16 h 22"/>
                <a:gd name="T20" fmla="*/ 21 w 21"/>
                <a:gd name="T21" fmla="*/ 13 h 22"/>
                <a:gd name="T22" fmla="*/ 21 w 21"/>
                <a:gd name="T23" fmla="*/ 9 h 22"/>
                <a:gd name="T24" fmla="*/ 20 w 21"/>
                <a:gd name="T25" fmla="*/ 6 h 22"/>
                <a:gd name="T26" fmla="*/ 17 w 21"/>
                <a:gd name="T27" fmla="*/ 4 h 22"/>
                <a:gd name="T28" fmla="*/ 12 w 21"/>
                <a:gd name="T29" fmla="*/ 1 h 22"/>
                <a:gd name="T30" fmla="*/ 7 w 21"/>
                <a:gd name="T31" fmla="*/ 0 h 22"/>
                <a:gd name="T32" fmla="*/ 3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4" name="Freeform 334">
              <a:extLst>
                <a:ext uri="{FF2B5EF4-FFF2-40B4-BE49-F238E27FC236}">
                  <a16:creationId xmlns:a16="http://schemas.microsoft.com/office/drawing/2014/main" id="{B9F5C08C-828F-4EFD-A3C8-0B371C2F4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>
                <a:gd name="T0" fmla="*/ 0 w 18"/>
                <a:gd name="T1" fmla="*/ 12 h 19"/>
                <a:gd name="T2" fmla="*/ 0 w 18"/>
                <a:gd name="T3" fmla="*/ 9 h 19"/>
                <a:gd name="T4" fmla="*/ 0 w 18"/>
                <a:gd name="T5" fmla="*/ 5 h 19"/>
                <a:gd name="T6" fmla="*/ 3 w 18"/>
                <a:gd name="T7" fmla="*/ 3 h 19"/>
                <a:gd name="T8" fmla="*/ 6 w 18"/>
                <a:gd name="T9" fmla="*/ 1 h 19"/>
                <a:gd name="T10" fmla="*/ 12 w 18"/>
                <a:gd name="T11" fmla="*/ 0 h 19"/>
                <a:gd name="T12" fmla="*/ 15 w 18"/>
                <a:gd name="T13" fmla="*/ 1 h 19"/>
                <a:gd name="T14" fmla="*/ 17 w 18"/>
                <a:gd name="T15" fmla="*/ 3 h 19"/>
                <a:gd name="T16" fmla="*/ 18 w 18"/>
                <a:gd name="T17" fmla="*/ 7 h 19"/>
                <a:gd name="T18" fmla="*/ 18 w 18"/>
                <a:gd name="T19" fmla="*/ 10 h 19"/>
                <a:gd name="T20" fmla="*/ 17 w 18"/>
                <a:gd name="T21" fmla="*/ 14 h 19"/>
                <a:gd name="T22" fmla="*/ 14 w 18"/>
                <a:gd name="T23" fmla="*/ 17 h 19"/>
                <a:gd name="T24" fmla="*/ 12 w 18"/>
                <a:gd name="T25" fmla="*/ 19 h 19"/>
                <a:gd name="T26" fmla="*/ 8 w 18"/>
                <a:gd name="T27" fmla="*/ 19 h 19"/>
                <a:gd name="T28" fmla="*/ 5 w 18"/>
                <a:gd name="T29" fmla="*/ 17 h 19"/>
                <a:gd name="T30" fmla="*/ 1 w 18"/>
                <a:gd name="T31" fmla="*/ 14 h 19"/>
                <a:gd name="T32" fmla="*/ 0 w 18"/>
                <a:gd name="T33" fmla="*/ 1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9"/>
                <a:gd name="T53" fmla="*/ 18 w 18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5" name="Freeform 335">
              <a:extLst>
                <a:ext uri="{FF2B5EF4-FFF2-40B4-BE49-F238E27FC236}">
                  <a16:creationId xmlns:a16="http://schemas.microsoft.com/office/drawing/2014/main" id="{D3F791BF-0376-21FC-0312-2744E2B83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>
                <a:gd name="T0" fmla="*/ 6 w 16"/>
                <a:gd name="T1" fmla="*/ 22 h 22"/>
                <a:gd name="T2" fmla="*/ 2 w 16"/>
                <a:gd name="T3" fmla="*/ 21 h 22"/>
                <a:gd name="T4" fmla="*/ 0 w 16"/>
                <a:gd name="T5" fmla="*/ 18 h 22"/>
                <a:gd name="T6" fmla="*/ 0 w 16"/>
                <a:gd name="T7" fmla="*/ 15 h 22"/>
                <a:gd name="T8" fmla="*/ 0 w 16"/>
                <a:gd name="T9" fmla="*/ 10 h 22"/>
                <a:gd name="T10" fmla="*/ 1 w 16"/>
                <a:gd name="T11" fmla="*/ 7 h 22"/>
                <a:gd name="T12" fmla="*/ 4 w 16"/>
                <a:gd name="T13" fmla="*/ 4 h 22"/>
                <a:gd name="T14" fmla="*/ 7 w 16"/>
                <a:gd name="T15" fmla="*/ 1 h 22"/>
                <a:gd name="T16" fmla="*/ 10 w 16"/>
                <a:gd name="T17" fmla="*/ 0 h 22"/>
                <a:gd name="T18" fmla="*/ 13 w 16"/>
                <a:gd name="T19" fmla="*/ 1 h 22"/>
                <a:gd name="T20" fmla="*/ 15 w 16"/>
                <a:gd name="T21" fmla="*/ 4 h 22"/>
                <a:gd name="T22" fmla="*/ 16 w 16"/>
                <a:gd name="T23" fmla="*/ 8 h 22"/>
                <a:gd name="T24" fmla="*/ 16 w 16"/>
                <a:gd name="T25" fmla="*/ 12 h 22"/>
                <a:gd name="T26" fmla="*/ 15 w 16"/>
                <a:gd name="T27" fmla="*/ 15 h 22"/>
                <a:gd name="T28" fmla="*/ 13 w 16"/>
                <a:gd name="T29" fmla="*/ 18 h 22"/>
                <a:gd name="T30" fmla="*/ 10 w 16"/>
                <a:gd name="T31" fmla="*/ 21 h 22"/>
                <a:gd name="T32" fmla="*/ 6 w 16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2"/>
                <a:gd name="T53" fmla="*/ 16 w 16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6" name="Freeform 336">
              <a:extLst>
                <a:ext uri="{FF2B5EF4-FFF2-40B4-BE49-F238E27FC236}">
                  <a16:creationId xmlns:a16="http://schemas.microsoft.com/office/drawing/2014/main" id="{5AFE86D3-14DA-C52C-0BE3-B0D86489F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>
                <a:gd name="T0" fmla="*/ 1 w 19"/>
                <a:gd name="T1" fmla="*/ 13 h 25"/>
                <a:gd name="T2" fmla="*/ 3 w 19"/>
                <a:gd name="T3" fmla="*/ 9 h 25"/>
                <a:gd name="T4" fmla="*/ 5 w 19"/>
                <a:gd name="T5" fmla="*/ 4 h 25"/>
                <a:gd name="T6" fmla="*/ 7 w 19"/>
                <a:gd name="T7" fmla="*/ 1 h 25"/>
                <a:gd name="T8" fmla="*/ 12 w 19"/>
                <a:gd name="T9" fmla="*/ 0 h 25"/>
                <a:gd name="T10" fmla="*/ 17 w 19"/>
                <a:gd name="T11" fmla="*/ 1 h 25"/>
                <a:gd name="T12" fmla="*/ 19 w 19"/>
                <a:gd name="T13" fmla="*/ 4 h 25"/>
                <a:gd name="T14" fmla="*/ 19 w 19"/>
                <a:gd name="T15" fmla="*/ 8 h 25"/>
                <a:gd name="T16" fmla="*/ 19 w 19"/>
                <a:gd name="T17" fmla="*/ 12 h 25"/>
                <a:gd name="T18" fmla="*/ 17 w 19"/>
                <a:gd name="T19" fmla="*/ 17 h 25"/>
                <a:gd name="T20" fmla="*/ 14 w 19"/>
                <a:gd name="T21" fmla="*/ 20 h 25"/>
                <a:gd name="T22" fmla="*/ 10 w 19"/>
                <a:gd name="T23" fmla="*/ 24 h 25"/>
                <a:gd name="T24" fmla="*/ 6 w 19"/>
                <a:gd name="T25" fmla="*/ 25 h 25"/>
                <a:gd name="T26" fmla="*/ 3 w 19"/>
                <a:gd name="T27" fmla="*/ 24 h 25"/>
                <a:gd name="T28" fmla="*/ 1 w 19"/>
                <a:gd name="T29" fmla="*/ 20 h 25"/>
                <a:gd name="T30" fmla="*/ 0 w 19"/>
                <a:gd name="T31" fmla="*/ 17 h 25"/>
                <a:gd name="T32" fmla="*/ 1 w 19"/>
                <a:gd name="T33" fmla="*/ 13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5"/>
                <a:gd name="T53" fmla="*/ 19 w 1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7" name="Freeform 337">
              <a:extLst>
                <a:ext uri="{FF2B5EF4-FFF2-40B4-BE49-F238E27FC236}">
                  <a16:creationId xmlns:a16="http://schemas.microsoft.com/office/drawing/2014/main" id="{450BCA42-0396-A4F0-CD91-F5B942893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>
                <a:gd name="T0" fmla="*/ 14 w 19"/>
                <a:gd name="T1" fmla="*/ 2 h 20"/>
                <a:gd name="T2" fmla="*/ 17 w 19"/>
                <a:gd name="T3" fmla="*/ 4 h 20"/>
                <a:gd name="T4" fmla="*/ 18 w 19"/>
                <a:gd name="T5" fmla="*/ 7 h 20"/>
                <a:gd name="T6" fmla="*/ 19 w 19"/>
                <a:gd name="T7" fmla="*/ 10 h 20"/>
                <a:gd name="T8" fmla="*/ 18 w 19"/>
                <a:gd name="T9" fmla="*/ 13 h 20"/>
                <a:gd name="T10" fmla="*/ 14 w 19"/>
                <a:gd name="T11" fmla="*/ 16 h 20"/>
                <a:gd name="T12" fmla="*/ 12 w 19"/>
                <a:gd name="T13" fmla="*/ 19 h 20"/>
                <a:gd name="T14" fmla="*/ 9 w 19"/>
                <a:gd name="T15" fmla="*/ 20 h 20"/>
                <a:gd name="T16" fmla="*/ 5 w 19"/>
                <a:gd name="T17" fmla="*/ 20 h 20"/>
                <a:gd name="T18" fmla="*/ 3 w 19"/>
                <a:gd name="T19" fmla="*/ 19 h 20"/>
                <a:gd name="T20" fmla="*/ 1 w 19"/>
                <a:gd name="T21" fmla="*/ 15 h 20"/>
                <a:gd name="T22" fmla="*/ 0 w 19"/>
                <a:gd name="T23" fmla="*/ 12 h 20"/>
                <a:gd name="T24" fmla="*/ 0 w 19"/>
                <a:gd name="T25" fmla="*/ 8 h 20"/>
                <a:gd name="T26" fmla="*/ 2 w 19"/>
                <a:gd name="T27" fmla="*/ 4 h 20"/>
                <a:gd name="T28" fmla="*/ 5 w 19"/>
                <a:gd name="T29" fmla="*/ 2 h 20"/>
                <a:gd name="T30" fmla="*/ 9 w 19"/>
                <a:gd name="T31" fmla="*/ 0 h 20"/>
                <a:gd name="T32" fmla="*/ 14 w 19"/>
                <a:gd name="T33" fmla="*/ 2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8" name="Freeform 338">
              <a:extLst>
                <a:ext uri="{FF2B5EF4-FFF2-40B4-BE49-F238E27FC236}">
                  <a16:creationId xmlns:a16="http://schemas.microsoft.com/office/drawing/2014/main" id="{24D8C47F-A5BB-0B58-18A9-4B2503B8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>
                <a:gd name="T0" fmla="*/ 158 w 161"/>
                <a:gd name="T1" fmla="*/ 11 h 111"/>
                <a:gd name="T2" fmla="*/ 154 w 161"/>
                <a:gd name="T3" fmla="*/ 9 h 111"/>
                <a:gd name="T4" fmla="*/ 153 w 161"/>
                <a:gd name="T5" fmla="*/ 4 h 111"/>
                <a:gd name="T6" fmla="*/ 145 w 161"/>
                <a:gd name="T7" fmla="*/ 12 h 111"/>
                <a:gd name="T8" fmla="*/ 129 w 161"/>
                <a:gd name="T9" fmla="*/ 9 h 111"/>
                <a:gd name="T10" fmla="*/ 95 w 161"/>
                <a:gd name="T11" fmla="*/ 2 h 111"/>
                <a:gd name="T12" fmla="*/ 69 w 161"/>
                <a:gd name="T13" fmla="*/ 1 h 111"/>
                <a:gd name="T14" fmla="*/ 65 w 161"/>
                <a:gd name="T15" fmla="*/ 5 h 111"/>
                <a:gd name="T16" fmla="*/ 87 w 161"/>
                <a:gd name="T17" fmla="*/ 4 h 111"/>
                <a:gd name="T18" fmla="*/ 116 w 161"/>
                <a:gd name="T19" fmla="*/ 11 h 111"/>
                <a:gd name="T20" fmla="*/ 135 w 161"/>
                <a:gd name="T21" fmla="*/ 20 h 111"/>
                <a:gd name="T22" fmla="*/ 133 w 161"/>
                <a:gd name="T23" fmla="*/ 25 h 111"/>
                <a:gd name="T24" fmla="*/ 120 w 161"/>
                <a:gd name="T25" fmla="*/ 31 h 111"/>
                <a:gd name="T26" fmla="*/ 107 w 161"/>
                <a:gd name="T27" fmla="*/ 34 h 111"/>
                <a:gd name="T28" fmla="*/ 82 w 161"/>
                <a:gd name="T29" fmla="*/ 27 h 111"/>
                <a:gd name="T30" fmla="*/ 54 w 161"/>
                <a:gd name="T31" fmla="*/ 25 h 111"/>
                <a:gd name="T32" fmla="*/ 41 w 161"/>
                <a:gd name="T33" fmla="*/ 30 h 111"/>
                <a:gd name="T34" fmla="*/ 50 w 161"/>
                <a:gd name="T35" fmla="*/ 30 h 111"/>
                <a:gd name="T36" fmla="*/ 64 w 161"/>
                <a:gd name="T37" fmla="*/ 30 h 111"/>
                <a:gd name="T38" fmla="*/ 79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4 w 161"/>
                <a:gd name="T47" fmla="*/ 50 h 111"/>
                <a:gd name="T48" fmla="*/ 35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5 h 111"/>
                <a:gd name="T56" fmla="*/ 14 w 161"/>
                <a:gd name="T57" fmla="*/ 73 h 111"/>
                <a:gd name="T58" fmla="*/ 0 w 161"/>
                <a:gd name="T59" fmla="*/ 78 h 111"/>
                <a:gd name="T60" fmla="*/ 8 w 161"/>
                <a:gd name="T61" fmla="*/ 79 h 111"/>
                <a:gd name="T62" fmla="*/ 30 w 161"/>
                <a:gd name="T63" fmla="*/ 77 h 111"/>
                <a:gd name="T64" fmla="*/ 56 w 161"/>
                <a:gd name="T65" fmla="*/ 70 h 111"/>
                <a:gd name="T66" fmla="*/ 66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0 w 161"/>
                <a:gd name="T73" fmla="*/ 87 h 111"/>
                <a:gd name="T74" fmla="*/ 82 w 161"/>
                <a:gd name="T75" fmla="*/ 64 h 111"/>
                <a:gd name="T76" fmla="*/ 97 w 161"/>
                <a:gd name="T77" fmla="*/ 57 h 111"/>
                <a:gd name="T78" fmla="*/ 112 w 161"/>
                <a:gd name="T79" fmla="*/ 51 h 111"/>
                <a:gd name="T80" fmla="*/ 113 w 161"/>
                <a:gd name="T81" fmla="*/ 73 h 111"/>
                <a:gd name="T82" fmla="*/ 107 w 161"/>
                <a:gd name="T83" fmla="*/ 102 h 111"/>
                <a:gd name="T84" fmla="*/ 112 w 161"/>
                <a:gd name="T85" fmla="*/ 96 h 111"/>
                <a:gd name="T86" fmla="*/ 125 w 161"/>
                <a:gd name="T87" fmla="*/ 60 h 111"/>
                <a:gd name="T88" fmla="*/ 136 w 161"/>
                <a:gd name="T89" fmla="*/ 35 h 111"/>
                <a:gd name="T90" fmla="*/ 146 w 161"/>
                <a:gd name="T91" fmla="*/ 25 h 111"/>
                <a:gd name="T92" fmla="*/ 150 w 161"/>
                <a:gd name="T93" fmla="*/ 30 h 111"/>
                <a:gd name="T94" fmla="*/ 146 w 161"/>
                <a:gd name="T95" fmla="*/ 68 h 111"/>
                <a:gd name="T96" fmla="*/ 155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89" name="Freeform 339">
              <a:extLst>
                <a:ext uri="{FF2B5EF4-FFF2-40B4-BE49-F238E27FC236}">
                  <a16:creationId xmlns:a16="http://schemas.microsoft.com/office/drawing/2014/main" id="{549B10DE-E1B9-B03C-18ED-D154B4D8E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>
                <a:gd name="T0" fmla="*/ 126 w 131"/>
                <a:gd name="T1" fmla="*/ 120 h 122"/>
                <a:gd name="T2" fmla="*/ 129 w 131"/>
                <a:gd name="T3" fmla="*/ 116 h 122"/>
                <a:gd name="T4" fmla="*/ 125 w 131"/>
                <a:gd name="T5" fmla="*/ 110 h 122"/>
                <a:gd name="T6" fmla="*/ 117 w 131"/>
                <a:gd name="T7" fmla="*/ 99 h 122"/>
                <a:gd name="T8" fmla="*/ 115 w 131"/>
                <a:gd name="T9" fmla="*/ 86 h 122"/>
                <a:gd name="T10" fmla="*/ 111 w 131"/>
                <a:gd name="T11" fmla="*/ 56 h 122"/>
                <a:gd name="T12" fmla="*/ 106 w 131"/>
                <a:gd name="T13" fmla="*/ 42 h 122"/>
                <a:gd name="T14" fmla="*/ 102 w 131"/>
                <a:gd name="T15" fmla="*/ 42 h 122"/>
                <a:gd name="T16" fmla="*/ 104 w 131"/>
                <a:gd name="T17" fmla="*/ 55 h 122"/>
                <a:gd name="T18" fmla="*/ 106 w 131"/>
                <a:gd name="T19" fmla="*/ 80 h 122"/>
                <a:gd name="T20" fmla="*/ 98 w 131"/>
                <a:gd name="T21" fmla="*/ 84 h 122"/>
                <a:gd name="T22" fmla="*/ 84 w 131"/>
                <a:gd name="T23" fmla="*/ 73 h 122"/>
                <a:gd name="T24" fmla="*/ 76 w 131"/>
                <a:gd name="T25" fmla="*/ 62 h 122"/>
                <a:gd name="T26" fmla="*/ 71 w 131"/>
                <a:gd name="T27" fmla="*/ 38 h 122"/>
                <a:gd name="T28" fmla="*/ 69 w 131"/>
                <a:gd name="T29" fmla="*/ 22 h 122"/>
                <a:gd name="T30" fmla="*/ 68 w 131"/>
                <a:gd name="T31" fmla="*/ 9 h 122"/>
                <a:gd name="T32" fmla="*/ 64 w 131"/>
                <a:gd name="T33" fmla="*/ 2 h 122"/>
                <a:gd name="T34" fmla="*/ 64 w 131"/>
                <a:gd name="T35" fmla="*/ 6 h 122"/>
                <a:gd name="T36" fmla="*/ 65 w 131"/>
                <a:gd name="T37" fmla="*/ 18 h 122"/>
                <a:gd name="T38" fmla="*/ 63 w 131"/>
                <a:gd name="T39" fmla="*/ 28 h 122"/>
                <a:gd name="T40" fmla="*/ 63 w 131"/>
                <a:gd name="T41" fmla="*/ 38 h 122"/>
                <a:gd name="T42" fmla="*/ 65 w 131"/>
                <a:gd name="T43" fmla="*/ 55 h 122"/>
                <a:gd name="T44" fmla="*/ 57 w 131"/>
                <a:gd name="T45" fmla="*/ 54 h 122"/>
                <a:gd name="T46" fmla="*/ 39 w 131"/>
                <a:gd name="T47" fmla="*/ 35 h 122"/>
                <a:gd name="T48" fmla="*/ 21 w 131"/>
                <a:gd name="T49" fmla="*/ 16 h 122"/>
                <a:gd name="T50" fmla="*/ 6 w 131"/>
                <a:gd name="T51" fmla="*/ 2 h 122"/>
                <a:gd name="T52" fmla="*/ 8 w 131"/>
                <a:gd name="T53" fmla="*/ 11 h 122"/>
                <a:gd name="T54" fmla="*/ 26 w 131"/>
                <a:gd name="T55" fmla="*/ 35 h 122"/>
                <a:gd name="T56" fmla="*/ 37 w 131"/>
                <a:gd name="T57" fmla="*/ 50 h 122"/>
                <a:gd name="T58" fmla="*/ 54 w 131"/>
                <a:gd name="T59" fmla="*/ 64 h 122"/>
                <a:gd name="T60" fmla="*/ 54 w 131"/>
                <a:gd name="T61" fmla="*/ 69 h 122"/>
                <a:gd name="T62" fmla="*/ 37 w 131"/>
                <a:gd name="T63" fmla="*/ 65 h 122"/>
                <a:gd name="T64" fmla="*/ 27 w 131"/>
                <a:gd name="T65" fmla="*/ 60 h 122"/>
                <a:gd name="T66" fmla="*/ 23 w 131"/>
                <a:gd name="T67" fmla="*/ 61 h 122"/>
                <a:gd name="T68" fmla="*/ 29 w 131"/>
                <a:gd name="T69" fmla="*/ 67 h 122"/>
                <a:gd name="T70" fmla="*/ 40 w 131"/>
                <a:gd name="T71" fmla="*/ 73 h 122"/>
                <a:gd name="T72" fmla="*/ 55 w 131"/>
                <a:gd name="T73" fmla="*/ 79 h 122"/>
                <a:gd name="T74" fmla="*/ 69 w 131"/>
                <a:gd name="T75" fmla="*/ 82 h 122"/>
                <a:gd name="T76" fmla="*/ 82 w 131"/>
                <a:gd name="T77" fmla="*/ 85 h 122"/>
                <a:gd name="T78" fmla="*/ 97 w 131"/>
                <a:gd name="T79" fmla="*/ 95 h 122"/>
                <a:gd name="T80" fmla="*/ 98 w 131"/>
                <a:gd name="T81" fmla="*/ 102 h 122"/>
                <a:gd name="T82" fmla="*/ 87 w 131"/>
                <a:gd name="T83" fmla="*/ 105 h 122"/>
                <a:gd name="T84" fmla="*/ 76 w 131"/>
                <a:gd name="T85" fmla="*/ 106 h 122"/>
                <a:gd name="T86" fmla="*/ 66 w 131"/>
                <a:gd name="T87" fmla="*/ 106 h 122"/>
                <a:gd name="T88" fmla="*/ 56 w 131"/>
                <a:gd name="T89" fmla="*/ 105 h 122"/>
                <a:gd name="T90" fmla="*/ 55 w 131"/>
                <a:gd name="T91" fmla="*/ 108 h 122"/>
                <a:gd name="T92" fmla="*/ 68 w 131"/>
                <a:gd name="T93" fmla="*/ 112 h 122"/>
                <a:gd name="T94" fmla="*/ 83 w 131"/>
                <a:gd name="T95" fmla="*/ 112 h 122"/>
                <a:gd name="T96" fmla="*/ 97 w 131"/>
                <a:gd name="T97" fmla="*/ 112 h 122"/>
                <a:gd name="T98" fmla="*/ 108 w 131"/>
                <a:gd name="T99" fmla="*/ 111 h 122"/>
                <a:gd name="T100" fmla="*/ 117 w 131"/>
                <a:gd name="T101" fmla="*/ 112 h 122"/>
                <a:gd name="T102" fmla="*/ 123 w 131"/>
                <a:gd name="T103" fmla="*/ 119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1"/>
                <a:gd name="T157" fmla="*/ 0 h 122"/>
                <a:gd name="T158" fmla="*/ 131 w 131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0" name="Freeform 340">
              <a:extLst>
                <a:ext uri="{FF2B5EF4-FFF2-40B4-BE49-F238E27FC236}">
                  <a16:creationId xmlns:a16="http://schemas.microsoft.com/office/drawing/2014/main" id="{FAEC2BF2-8665-06D1-74EC-64DAD791A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>
                <a:gd name="T0" fmla="*/ 8 w 79"/>
                <a:gd name="T1" fmla="*/ 154 h 186"/>
                <a:gd name="T2" fmla="*/ 13 w 79"/>
                <a:gd name="T3" fmla="*/ 146 h 186"/>
                <a:gd name="T4" fmla="*/ 18 w 79"/>
                <a:gd name="T5" fmla="*/ 149 h 186"/>
                <a:gd name="T6" fmla="*/ 21 w 79"/>
                <a:gd name="T7" fmla="*/ 133 h 186"/>
                <a:gd name="T8" fmla="*/ 8 w 79"/>
                <a:gd name="T9" fmla="*/ 106 h 186"/>
                <a:gd name="T10" fmla="*/ 0 w 79"/>
                <a:gd name="T11" fmla="*/ 76 h 186"/>
                <a:gd name="T12" fmla="*/ 3 w 79"/>
                <a:gd name="T13" fmla="*/ 77 h 186"/>
                <a:gd name="T14" fmla="*/ 17 w 79"/>
                <a:gd name="T15" fmla="*/ 108 h 186"/>
                <a:gd name="T16" fmla="*/ 30 w 79"/>
                <a:gd name="T17" fmla="*/ 87 h 186"/>
                <a:gd name="T18" fmla="*/ 29 w 79"/>
                <a:gd name="T19" fmla="*/ 52 h 186"/>
                <a:gd name="T20" fmla="*/ 28 w 79"/>
                <a:gd name="T21" fmla="*/ 22 h 186"/>
                <a:gd name="T22" fmla="*/ 32 w 79"/>
                <a:gd name="T23" fmla="*/ 23 h 186"/>
                <a:gd name="T24" fmla="*/ 33 w 79"/>
                <a:gd name="T25" fmla="*/ 41 h 186"/>
                <a:gd name="T26" fmla="*/ 41 w 79"/>
                <a:gd name="T27" fmla="*/ 41 h 186"/>
                <a:gd name="T28" fmla="*/ 59 w 79"/>
                <a:gd name="T29" fmla="*/ 3 h 186"/>
                <a:gd name="T30" fmla="*/ 63 w 79"/>
                <a:gd name="T31" fmla="*/ 3 h 186"/>
                <a:gd name="T32" fmla="*/ 51 w 79"/>
                <a:gd name="T33" fmla="*/ 29 h 186"/>
                <a:gd name="T34" fmla="*/ 50 w 79"/>
                <a:gd name="T35" fmla="*/ 51 h 186"/>
                <a:gd name="T36" fmla="*/ 67 w 79"/>
                <a:gd name="T37" fmla="*/ 43 h 186"/>
                <a:gd name="T38" fmla="*/ 70 w 79"/>
                <a:gd name="T39" fmla="*/ 43 h 186"/>
                <a:gd name="T40" fmla="*/ 55 w 79"/>
                <a:gd name="T41" fmla="*/ 56 h 186"/>
                <a:gd name="T42" fmla="*/ 41 w 79"/>
                <a:gd name="T43" fmla="*/ 77 h 186"/>
                <a:gd name="T44" fmla="*/ 33 w 79"/>
                <a:gd name="T45" fmla="*/ 115 h 186"/>
                <a:gd name="T46" fmla="*/ 50 w 79"/>
                <a:gd name="T47" fmla="*/ 114 h 186"/>
                <a:gd name="T48" fmla="*/ 67 w 79"/>
                <a:gd name="T49" fmla="*/ 109 h 186"/>
                <a:gd name="T50" fmla="*/ 75 w 79"/>
                <a:gd name="T51" fmla="*/ 104 h 186"/>
                <a:gd name="T52" fmla="*/ 74 w 79"/>
                <a:gd name="T53" fmla="*/ 109 h 186"/>
                <a:gd name="T54" fmla="*/ 61 w 79"/>
                <a:gd name="T55" fmla="*/ 117 h 186"/>
                <a:gd name="T56" fmla="*/ 42 w 79"/>
                <a:gd name="T57" fmla="*/ 125 h 186"/>
                <a:gd name="T58" fmla="*/ 30 w 79"/>
                <a:gd name="T59" fmla="*/ 131 h 186"/>
                <a:gd name="T60" fmla="*/ 27 w 79"/>
                <a:gd name="T61" fmla="*/ 150 h 186"/>
                <a:gd name="T62" fmla="*/ 38 w 79"/>
                <a:gd name="T63" fmla="*/ 153 h 186"/>
                <a:gd name="T64" fmla="*/ 61 w 79"/>
                <a:gd name="T65" fmla="*/ 143 h 186"/>
                <a:gd name="T66" fmla="*/ 77 w 79"/>
                <a:gd name="T67" fmla="*/ 133 h 186"/>
                <a:gd name="T68" fmla="*/ 77 w 79"/>
                <a:gd name="T69" fmla="*/ 137 h 186"/>
                <a:gd name="T70" fmla="*/ 57 w 79"/>
                <a:gd name="T71" fmla="*/ 162 h 186"/>
                <a:gd name="T72" fmla="*/ 49 w 79"/>
                <a:gd name="T73" fmla="*/ 163 h 186"/>
                <a:gd name="T74" fmla="*/ 41 w 79"/>
                <a:gd name="T75" fmla="*/ 155 h 186"/>
                <a:gd name="T76" fmla="*/ 20 w 79"/>
                <a:gd name="T77" fmla="*/ 158 h 186"/>
                <a:gd name="T78" fmla="*/ 17 w 79"/>
                <a:gd name="T79" fmla="*/ 169 h 186"/>
                <a:gd name="T80" fmla="*/ 8 w 79"/>
                <a:gd name="T81" fmla="*/ 180 h 186"/>
                <a:gd name="T82" fmla="*/ 6 w 79"/>
                <a:gd name="T83" fmla="*/ 180 h 186"/>
                <a:gd name="T84" fmla="*/ 12 w 79"/>
                <a:gd name="T85" fmla="*/ 166 h 186"/>
                <a:gd name="T86" fmla="*/ 3 w 79"/>
                <a:gd name="T87" fmla="*/ 159 h 1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186"/>
                <a:gd name="T134" fmla="*/ 79 w 79"/>
                <a:gd name="T135" fmla="*/ 186 h 1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1" name="Freeform 341">
              <a:extLst>
                <a:ext uri="{FF2B5EF4-FFF2-40B4-BE49-F238E27FC236}">
                  <a16:creationId xmlns:a16="http://schemas.microsoft.com/office/drawing/2014/main" id="{F736DE62-E21B-BA48-671B-871184085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>
                <a:gd name="T0" fmla="*/ 13 w 13"/>
                <a:gd name="T1" fmla="*/ 23 h 24"/>
                <a:gd name="T2" fmla="*/ 10 w 13"/>
                <a:gd name="T3" fmla="*/ 22 h 24"/>
                <a:gd name="T4" fmla="*/ 8 w 13"/>
                <a:gd name="T5" fmla="*/ 22 h 24"/>
                <a:gd name="T6" fmla="*/ 4 w 13"/>
                <a:gd name="T7" fmla="*/ 23 h 24"/>
                <a:gd name="T8" fmla="*/ 2 w 13"/>
                <a:gd name="T9" fmla="*/ 24 h 24"/>
                <a:gd name="T10" fmla="*/ 1 w 13"/>
                <a:gd name="T11" fmla="*/ 18 h 24"/>
                <a:gd name="T12" fmla="*/ 0 w 13"/>
                <a:gd name="T13" fmla="*/ 13 h 24"/>
                <a:gd name="T14" fmla="*/ 0 w 13"/>
                <a:gd name="T15" fmla="*/ 8 h 24"/>
                <a:gd name="T16" fmla="*/ 0 w 13"/>
                <a:gd name="T17" fmla="*/ 3 h 24"/>
                <a:gd name="T18" fmla="*/ 0 w 13"/>
                <a:gd name="T19" fmla="*/ 0 h 24"/>
                <a:gd name="T20" fmla="*/ 1 w 13"/>
                <a:gd name="T21" fmla="*/ 0 h 24"/>
                <a:gd name="T22" fmla="*/ 2 w 13"/>
                <a:gd name="T23" fmla="*/ 1 h 24"/>
                <a:gd name="T24" fmla="*/ 2 w 13"/>
                <a:gd name="T25" fmla="*/ 4 h 24"/>
                <a:gd name="T26" fmla="*/ 3 w 13"/>
                <a:gd name="T27" fmla="*/ 8 h 24"/>
                <a:gd name="T28" fmla="*/ 7 w 13"/>
                <a:gd name="T29" fmla="*/ 13 h 24"/>
                <a:gd name="T30" fmla="*/ 10 w 13"/>
                <a:gd name="T31" fmla="*/ 18 h 24"/>
                <a:gd name="T32" fmla="*/ 13 w 13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24"/>
                <a:gd name="T53" fmla="*/ 13 w 1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2" name="Freeform 342">
              <a:extLst>
                <a:ext uri="{FF2B5EF4-FFF2-40B4-BE49-F238E27FC236}">
                  <a16:creationId xmlns:a16="http://schemas.microsoft.com/office/drawing/2014/main" id="{765C70FE-AFD4-832A-72B4-816CB821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>
                <a:gd name="T0" fmla="*/ 24 w 253"/>
                <a:gd name="T1" fmla="*/ 108 h 154"/>
                <a:gd name="T2" fmla="*/ 48 w 253"/>
                <a:gd name="T3" fmla="*/ 94 h 154"/>
                <a:gd name="T4" fmla="*/ 63 w 253"/>
                <a:gd name="T5" fmla="*/ 56 h 154"/>
                <a:gd name="T6" fmla="*/ 82 w 253"/>
                <a:gd name="T7" fmla="*/ 28 h 154"/>
                <a:gd name="T8" fmla="*/ 106 w 253"/>
                <a:gd name="T9" fmla="*/ 3 h 154"/>
                <a:gd name="T10" fmla="*/ 114 w 253"/>
                <a:gd name="T11" fmla="*/ 1 h 154"/>
                <a:gd name="T12" fmla="*/ 98 w 253"/>
                <a:gd name="T13" fmla="*/ 19 h 154"/>
                <a:gd name="T14" fmla="*/ 75 w 253"/>
                <a:gd name="T15" fmla="*/ 47 h 154"/>
                <a:gd name="T16" fmla="*/ 65 w 253"/>
                <a:gd name="T17" fmla="*/ 76 h 154"/>
                <a:gd name="T18" fmla="*/ 67 w 253"/>
                <a:gd name="T19" fmla="*/ 82 h 154"/>
                <a:gd name="T20" fmla="*/ 84 w 253"/>
                <a:gd name="T21" fmla="*/ 72 h 154"/>
                <a:gd name="T22" fmla="*/ 103 w 253"/>
                <a:gd name="T23" fmla="*/ 60 h 154"/>
                <a:gd name="T24" fmla="*/ 128 w 253"/>
                <a:gd name="T25" fmla="*/ 30 h 154"/>
                <a:gd name="T26" fmla="*/ 164 w 253"/>
                <a:gd name="T27" fmla="*/ 4 h 154"/>
                <a:gd name="T28" fmla="*/ 179 w 253"/>
                <a:gd name="T29" fmla="*/ 2 h 154"/>
                <a:gd name="T30" fmla="*/ 148 w 253"/>
                <a:gd name="T31" fmla="*/ 23 h 154"/>
                <a:gd name="T32" fmla="*/ 118 w 253"/>
                <a:gd name="T33" fmla="*/ 55 h 154"/>
                <a:gd name="T34" fmla="*/ 122 w 253"/>
                <a:gd name="T35" fmla="*/ 62 h 154"/>
                <a:gd name="T36" fmla="*/ 151 w 253"/>
                <a:gd name="T37" fmla="*/ 56 h 154"/>
                <a:gd name="T38" fmla="*/ 182 w 253"/>
                <a:gd name="T39" fmla="*/ 38 h 154"/>
                <a:gd name="T40" fmla="*/ 219 w 253"/>
                <a:gd name="T41" fmla="*/ 21 h 154"/>
                <a:gd name="T42" fmla="*/ 230 w 253"/>
                <a:gd name="T43" fmla="*/ 21 h 154"/>
                <a:gd name="T44" fmla="*/ 201 w 253"/>
                <a:gd name="T45" fmla="*/ 34 h 154"/>
                <a:gd name="T46" fmla="*/ 176 w 253"/>
                <a:gd name="T47" fmla="*/ 53 h 154"/>
                <a:gd name="T48" fmla="*/ 202 w 253"/>
                <a:gd name="T49" fmla="*/ 56 h 154"/>
                <a:gd name="T50" fmla="*/ 239 w 253"/>
                <a:gd name="T51" fmla="*/ 47 h 154"/>
                <a:gd name="T52" fmla="*/ 253 w 253"/>
                <a:gd name="T53" fmla="*/ 43 h 154"/>
                <a:gd name="T54" fmla="*/ 232 w 253"/>
                <a:gd name="T55" fmla="*/ 56 h 154"/>
                <a:gd name="T56" fmla="*/ 189 w 253"/>
                <a:gd name="T57" fmla="*/ 68 h 154"/>
                <a:gd name="T58" fmla="*/ 193 w 253"/>
                <a:gd name="T59" fmla="*/ 80 h 154"/>
                <a:gd name="T60" fmla="*/ 220 w 253"/>
                <a:gd name="T61" fmla="*/ 95 h 154"/>
                <a:gd name="T62" fmla="*/ 232 w 253"/>
                <a:gd name="T63" fmla="*/ 103 h 154"/>
                <a:gd name="T64" fmla="*/ 202 w 253"/>
                <a:gd name="T65" fmla="*/ 94 h 154"/>
                <a:gd name="T66" fmla="*/ 166 w 253"/>
                <a:gd name="T67" fmla="*/ 77 h 154"/>
                <a:gd name="T68" fmla="*/ 147 w 253"/>
                <a:gd name="T69" fmla="*/ 74 h 154"/>
                <a:gd name="T70" fmla="*/ 126 w 253"/>
                <a:gd name="T71" fmla="*/ 77 h 154"/>
                <a:gd name="T72" fmla="*/ 134 w 253"/>
                <a:gd name="T73" fmla="*/ 90 h 154"/>
                <a:gd name="T74" fmla="*/ 155 w 253"/>
                <a:gd name="T75" fmla="*/ 107 h 154"/>
                <a:gd name="T76" fmla="*/ 179 w 253"/>
                <a:gd name="T77" fmla="*/ 121 h 154"/>
                <a:gd name="T78" fmla="*/ 188 w 253"/>
                <a:gd name="T79" fmla="*/ 132 h 154"/>
                <a:gd name="T80" fmla="*/ 154 w 253"/>
                <a:gd name="T81" fmla="*/ 112 h 154"/>
                <a:gd name="T82" fmla="*/ 121 w 253"/>
                <a:gd name="T83" fmla="*/ 90 h 154"/>
                <a:gd name="T84" fmla="*/ 104 w 253"/>
                <a:gd name="T85" fmla="*/ 83 h 154"/>
                <a:gd name="T86" fmla="*/ 73 w 253"/>
                <a:gd name="T87" fmla="*/ 95 h 154"/>
                <a:gd name="T88" fmla="*/ 67 w 253"/>
                <a:gd name="T89" fmla="*/ 104 h 154"/>
                <a:gd name="T90" fmla="*/ 91 w 253"/>
                <a:gd name="T91" fmla="*/ 123 h 154"/>
                <a:gd name="T92" fmla="*/ 125 w 253"/>
                <a:gd name="T93" fmla="*/ 147 h 154"/>
                <a:gd name="T94" fmla="*/ 130 w 253"/>
                <a:gd name="T95" fmla="*/ 154 h 154"/>
                <a:gd name="T96" fmla="*/ 97 w 253"/>
                <a:gd name="T97" fmla="*/ 133 h 154"/>
                <a:gd name="T98" fmla="*/ 61 w 253"/>
                <a:gd name="T99" fmla="*/ 112 h 154"/>
                <a:gd name="T100" fmla="*/ 39 w 253"/>
                <a:gd name="T101" fmla="*/ 115 h 154"/>
                <a:gd name="T102" fmla="*/ 6 w 253"/>
                <a:gd name="T103" fmla="*/ 125 h 154"/>
                <a:gd name="T104" fmla="*/ 5 w 253"/>
                <a:gd name="T105" fmla="*/ 123 h 1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3"/>
                <a:gd name="T160" fmla="*/ 0 h 154"/>
                <a:gd name="T161" fmla="*/ 253 w 253"/>
                <a:gd name="T162" fmla="*/ 154 h 1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3" name="Freeform 343">
              <a:extLst>
                <a:ext uri="{FF2B5EF4-FFF2-40B4-BE49-F238E27FC236}">
                  <a16:creationId xmlns:a16="http://schemas.microsoft.com/office/drawing/2014/main" id="{C221F245-5EA7-9D6B-5D7D-A228488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>
                <a:gd name="T0" fmla="*/ 20 w 183"/>
                <a:gd name="T1" fmla="*/ 13 h 154"/>
                <a:gd name="T2" fmla="*/ 44 w 183"/>
                <a:gd name="T3" fmla="*/ 16 h 154"/>
                <a:gd name="T4" fmla="*/ 82 w 183"/>
                <a:gd name="T5" fmla="*/ 10 h 154"/>
                <a:gd name="T6" fmla="*/ 116 w 183"/>
                <a:gd name="T7" fmla="*/ 10 h 154"/>
                <a:gd name="T8" fmla="*/ 128 w 183"/>
                <a:gd name="T9" fmla="*/ 17 h 154"/>
                <a:gd name="T10" fmla="*/ 107 w 183"/>
                <a:gd name="T11" fmla="*/ 16 h 154"/>
                <a:gd name="T12" fmla="*/ 78 w 183"/>
                <a:gd name="T13" fmla="*/ 18 h 154"/>
                <a:gd name="T14" fmla="*/ 49 w 183"/>
                <a:gd name="T15" fmla="*/ 24 h 154"/>
                <a:gd name="T16" fmla="*/ 54 w 183"/>
                <a:gd name="T17" fmla="*/ 30 h 154"/>
                <a:gd name="T18" fmla="*/ 70 w 183"/>
                <a:gd name="T19" fmla="*/ 37 h 154"/>
                <a:gd name="T20" fmla="*/ 80 w 183"/>
                <a:gd name="T21" fmla="*/ 42 h 154"/>
                <a:gd name="T22" fmla="*/ 114 w 183"/>
                <a:gd name="T23" fmla="*/ 41 h 154"/>
                <a:gd name="T24" fmla="*/ 151 w 183"/>
                <a:gd name="T25" fmla="*/ 46 h 154"/>
                <a:gd name="T26" fmla="*/ 171 w 183"/>
                <a:gd name="T27" fmla="*/ 59 h 154"/>
                <a:gd name="T28" fmla="*/ 162 w 183"/>
                <a:gd name="T29" fmla="*/ 58 h 154"/>
                <a:gd name="T30" fmla="*/ 138 w 183"/>
                <a:gd name="T31" fmla="*/ 52 h 154"/>
                <a:gd name="T32" fmla="*/ 106 w 183"/>
                <a:gd name="T33" fmla="*/ 49 h 154"/>
                <a:gd name="T34" fmla="*/ 100 w 183"/>
                <a:gd name="T35" fmla="*/ 57 h 154"/>
                <a:gd name="T36" fmla="*/ 116 w 183"/>
                <a:gd name="T37" fmla="*/ 69 h 154"/>
                <a:gd name="T38" fmla="*/ 141 w 183"/>
                <a:gd name="T39" fmla="*/ 71 h 154"/>
                <a:gd name="T40" fmla="*/ 171 w 183"/>
                <a:gd name="T41" fmla="*/ 84 h 154"/>
                <a:gd name="T42" fmla="*/ 177 w 183"/>
                <a:gd name="T43" fmla="*/ 97 h 154"/>
                <a:gd name="T44" fmla="*/ 157 w 183"/>
                <a:gd name="T45" fmla="*/ 85 h 154"/>
                <a:gd name="T46" fmla="*/ 135 w 183"/>
                <a:gd name="T47" fmla="*/ 79 h 154"/>
                <a:gd name="T48" fmla="*/ 145 w 183"/>
                <a:gd name="T49" fmla="*/ 96 h 154"/>
                <a:gd name="T50" fmla="*/ 166 w 183"/>
                <a:gd name="T51" fmla="*/ 119 h 154"/>
                <a:gd name="T52" fmla="*/ 176 w 183"/>
                <a:gd name="T53" fmla="*/ 131 h 154"/>
                <a:gd name="T54" fmla="*/ 181 w 183"/>
                <a:gd name="T55" fmla="*/ 148 h 154"/>
                <a:gd name="T56" fmla="*/ 171 w 183"/>
                <a:gd name="T57" fmla="*/ 137 h 154"/>
                <a:gd name="T58" fmla="*/ 142 w 183"/>
                <a:gd name="T59" fmla="*/ 103 h 154"/>
                <a:gd name="T60" fmla="*/ 123 w 183"/>
                <a:gd name="T61" fmla="*/ 84 h 154"/>
                <a:gd name="T62" fmla="*/ 117 w 183"/>
                <a:gd name="T63" fmla="*/ 89 h 154"/>
                <a:gd name="T64" fmla="*/ 125 w 183"/>
                <a:gd name="T65" fmla="*/ 114 h 154"/>
                <a:gd name="T66" fmla="*/ 135 w 183"/>
                <a:gd name="T67" fmla="*/ 139 h 154"/>
                <a:gd name="T68" fmla="*/ 129 w 183"/>
                <a:gd name="T69" fmla="*/ 134 h 154"/>
                <a:gd name="T70" fmla="*/ 109 w 183"/>
                <a:gd name="T71" fmla="*/ 89 h 154"/>
                <a:gd name="T72" fmla="*/ 90 w 183"/>
                <a:gd name="T73" fmla="*/ 62 h 154"/>
                <a:gd name="T74" fmla="*/ 77 w 183"/>
                <a:gd name="T75" fmla="*/ 54 h 154"/>
                <a:gd name="T76" fmla="*/ 72 w 183"/>
                <a:gd name="T77" fmla="*/ 59 h 154"/>
                <a:gd name="T78" fmla="*/ 82 w 183"/>
                <a:gd name="T79" fmla="*/ 103 h 154"/>
                <a:gd name="T80" fmla="*/ 95 w 183"/>
                <a:gd name="T81" fmla="*/ 126 h 154"/>
                <a:gd name="T82" fmla="*/ 81 w 183"/>
                <a:gd name="T83" fmla="*/ 112 h 154"/>
                <a:gd name="T84" fmla="*/ 65 w 183"/>
                <a:gd name="T85" fmla="*/ 49 h 154"/>
                <a:gd name="T86" fmla="*/ 43 w 183"/>
                <a:gd name="T87" fmla="*/ 35 h 154"/>
                <a:gd name="T88" fmla="*/ 36 w 183"/>
                <a:gd name="T89" fmla="*/ 50 h 154"/>
                <a:gd name="T90" fmla="*/ 41 w 183"/>
                <a:gd name="T91" fmla="*/ 79 h 154"/>
                <a:gd name="T92" fmla="*/ 48 w 183"/>
                <a:gd name="T93" fmla="*/ 111 h 154"/>
                <a:gd name="T94" fmla="*/ 43 w 183"/>
                <a:gd name="T95" fmla="*/ 107 h 154"/>
                <a:gd name="T96" fmla="*/ 32 w 183"/>
                <a:gd name="T97" fmla="*/ 63 h 154"/>
                <a:gd name="T98" fmla="*/ 17 w 183"/>
                <a:gd name="T99" fmla="*/ 20 h 154"/>
                <a:gd name="T100" fmla="*/ 0 w 183"/>
                <a:gd name="T101" fmla="*/ 2 h 154"/>
                <a:gd name="T102" fmla="*/ 3 w 183"/>
                <a:gd name="T103" fmla="*/ 0 h 1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4"/>
                <a:gd name="T158" fmla="*/ 183 w 183"/>
                <a:gd name="T159" fmla="*/ 154 h 1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4" name="Freeform 344">
              <a:extLst>
                <a:ext uri="{FF2B5EF4-FFF2-40B4-BE49-F238E27FC236}">
                  <a16:creationId xmlns:a16="http://schemas.microsoft.com/office/drawing/2014/main" id="{506CD3FA-A1F2-4D1D-DE6E-D5C32C334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>
                <a:gd name="T0" fmla="*/ 57 w 127"/>
                <a:gd name="T1" fmla="*/ 2 h 211"/>
                <a:gd name="T2" fmla="*/ 60 w 127"/>
                <a:gd name="T3" fmla="*/ 25 h 211"/>
                <a:gd name="T4" fmla="*/ 64 w 127"/>
                <a:gd name="T5" fmla="*/ 34 h 211"/>
                <a:gd name="T6" fmla="*/ 73 w 127"/>
                <a:gd name="T7" fmla="*/ 41 h 211"/>
                <a:gd name="T8" fmla="*/ 85 w 127"/>
                <a:gd name="T9" fmla="*/ 52 h 211"/>
                <a:gd name="T10" fmla="*/ 98 w 127"/>
                <a:gd name="T11" fmla="*/ 68 h 211"/>
                <a:gd name="T12" fmla="*/ 113 w 127"/>
                <a:gd name="T13" fmla="*/ 94 h 211"/>
                <a:gd name="T14" fmla="*/ 125 w 127"/>
                <a:gd name="T15" fmla="*/ 113 h 211"/>
                <a:gd name="T16" fmla="*/ 127 w 127"/>
                <a:gd name="T17" fmla="*/ 122 h 211"/>
                <a:gd name="T18" fmla="*/ 124 w 127"/>
                <a:gd name="T19" fmla="*/ 122 h 211"/>
                <a:gd name="T20" fmla="*/ 118 w 127"/>
                <a:gd name="T21" fmla="*/ 112 h 211"/>
                <a:gd name="T22" fmla="*/ 110 w 127"/>
                <a:gd name="T23" fmla="*/ 97 h 211"/>
                <a:gd name="T24" fmla="*/ 99 w 127"/>
                <a:gd name="T25" fmla="*/ 80 h 211"/>
                <a:gd name="T26" fmla="*/ 89 w 127"/>
                <a:gd name="T27" fmla="*/ 66 h 211"/>
                <a:gd name="T28" fmla="*/ 80 w 127"/>
                <a:gd name="T29" fmla="*/ 58 h 211"/>
                <a:gd name="T30" fmla="*/ 72 w 127"/>
                <a:gd name="T31" fmla="*/ 52 h 211"/>
                <a:gd name="T32" fmla="*/ 67 w 127"/>
                <a:gd name="T33" fmla="*/ 62 h 211"/>
                <a:gd name="T34" fmla="*/ 68 w 127"/>
                <a:gd name="T35" fmla="*/ 86 h 211"/>
                <a:gd name="T36" fmla="*/ 75 w 127"/>
                <a:gd name="T37" fmla="*/ 99 h 211"/>
                <a:gd name="T38" fmla="*/ 90 w 127"/>
                <a:gd name="T39" fmla="*/ 112 h 211"/>
                <a:gd name="T40" fmla="*/ 106 w 127"/>
                <a:gd name="T41" fmla="*/ 131 h 211"/>
                <a:gd name="T42" fmla="*/ 117 w 127"/>
                <a:gd name="T43" fmla="*/ 155 h 211"/>
                <a:gd name="T44" fmla="*/ 119 w 127"/>
                <a:gd name="T45" fmla="*/ 173 h 211"/>
                <a:gd name="T46" fmla="*/ 113 w 127"/>
                <a:gd name="T47" fmla="*/ 164 h 211"/>
                <a:gd name="T48" fmla="*/ 105 w 127"/>
                <a:gd name="T49" fmla="*/ 144 h 211"/>
                <a:gd name="T50" fmla="*/ 96 w 127"/>
                <a:gd name="T51" fmla="*/ 130 h 211"/>
                <a:gd name="T52" fmla="*/ 85 w 127"/>
                <a:gd name="T53" fmla="*/ 120 h 211"/>
                <a:gd name="T54" fmla="*/ 75 w 127"/>
                <a:gd name="T55" fmla="*/ 112 h 211"/>
                <a:gd name="T56" fmla="*/ 77 w 127"/>
                <a:gd name="T57" fmla="*/ 129 h 211"/>
                <a:gd name="T58" fmla="*/ 84 w 127"/>
                <a:gd name="T59" fmla="*/ 182 h 211"/>
                <a:gd name="T60" fmla="*/ 82 w 127"/>
                <a:gd name="T61" fmla="*/ 211 h 211"/>
                <a:gd name="T62" fmla="*/ 80 w 127"/>
                <a:gd name="T63" fmla="*/ 207 h 211"/>
                <a:gd name="T64" fmla="*/ 77 w 127"/>
                <a:gd name="T65" fmla="*/ 186 h 211"/>
                <a:gd name="T66" fmla="*/ 66 w 127"/>
                <a:gd name="T67" fmla="*/ 135 h 211"/>
                <a:gd name="T68" fmla="*/ 52 w 127"/>
                <a:gd name="T69" fmla="*/ 127 h 211"/>
                <a:gd name="T70" fmla="*/ 34 w 127"/>
                <a:gd name="T71" fmla="*/ 152 h 211"/>
                <a:gd name="T72" fmla="*/ 28 w 127"/>
                <a:gd name="T73" fmla="*/ 171 h 211"/>
                <a:gd name="T74" fmla="*/ 24 w 127"/>
                <a:gd name="T75" fmla="*/ 167 h 211"/>
                <a:gd name="T76" fmla="*/ 32 w 127"/>
                <a:gd name="T77" fmla="*/ 146 h 211"/>
                <a:gd name="T78" fmla="*/ 49 w 127"/>
                <a:gd name="T79" fmla="*/ 113 h 211"/>
                <a:gd name="T80" fmla="*/ 57 w 127"/>
                <a:gd name="T81" fmla="*/ 89 h 211"/>
                <a:gd name="T82" fmla="*/ 57 w 127"/>
                <a:gd name="T83" fmla="*/ 61 h 211"/>
                <a:gd name="T84" fmla="*/ 50 w 127"/>
                <a:gd name="T85" fmla="*/ 58 h 211"/>
                <a:gd name="T86" fmla="*/ 34 w 127"/>
                <a:gd name="T87" fmla="*/ 72 h 211"/>
                <a:gd name="T88" fmla="*/ 20 w 127"/>
                <a:gd name="T89" fmla="*/ 91 h 211"/>
                <a:gd name="T90" fmla="*/ 8 w 127"/>
                <a:gd name="T91" fmla="*/ 110 h 211"/>
                <a:gd name="T92" fmla="*/ 3 w 127"/>
                <a:gd name="T93" fmla="*/ 123 h 211"/>
                <a:gd name="T94" fmla="*/ 0 w 127"/>
                <a:gd name="T95" fmla="*/ 121 h 211"/>
                <a:gd name="T96" fmla="*/ 4 w 127"/>
                <a:gd name="T97" fmla="*/ 109 h 211"/>
                <a:gd name="T98" fmla="*/ 15 w 127"/>
                <a:gd name="T99" fmla="*/ 88 h 211"/>
                <a:gd name="T100" fmla="*/ 30 w 127"/>
                <a:gd name="T101" fmla="*/ 66 h 211"/>
                <a:gd name="T102" fmla="*/ 46 w 127"/>
                <a:gd name="T103" fmla="*/ 45 h 211"/>
                <a:gd name="T104" fmla="*/ 56 w 127"/>
                <a:gd name="T105" fmla="*/ 33 h 211"/>
                <a:gd name="T106" fmla="*/ 54 w 127"/>
                <a:gd name="T107" fmla="*/ 15 h 211"/>
                <a:gd name="T108" fmla="*/ 52 w 127"/>
                <a:gd name="T109" fmla="*/ 6 h 211"/>
                <a:gd name="T110" fmla="*/ 54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5" name="Freeform 345">
              <a:extLst>
                <a:ext uri="{FF2B5EF4-FFF2-40B4-BE49-F238E27FC236}">
                  <a16:creationId xmlns:a16="http://schemas.microsoft.com/office/drawing/2014/main" id="{6BD76BFB-DEF5-686F-F828-2DB399EAF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>
                <a:gd name="T0" fmla="*/ 5 w 153"/>
                <a:gd name="T1" fmla="*/ 208 h 219"/>
                <a:gd name="T2" fmla="*/ 17 w 153"/>
                <a:gd name="T3" fmla="*/ 179 h 219"/>
                <a:gd name="T4" fmla="*/ 26 w 153"/>
                <a:gd name="T5" fmla="*/ 159 h 219"/>
                <a:gd name="T6" fmla="*/ 39 w 153"/>
                <a:gd name="T7" fmla="*/ 130 h 219"/>
                <a:gd name="T8" fmla="*/ 37 w 153"/>
                <a:gd name="T9" fmla="*/ 117 h 219"/>
                <a:gd name="T10" fmla="*/ 29 w 153"/>
                <a:gd name="T11" fmla="*/ 105 h 219"/>
                <a:gd name="T12" fmla="*/ 28 w 153"/>
                <a:gd name="T13" fmla="*/ 92 h 219"/>
                <a:gd name="T14" fmla="*/ 30 w 153"/>
                <a:gd name="T15" fmla="*/ 95 h 219"/>
                <a:gd name="T16" fmla="*/ 36 w 153"/>
                <a:gd name="T17" fmla="*/ 103 h 219"/>
                <a:gd name="T18" fmla="*/ 45 w 153"/>
                <a:gd name="T19" fmla="*/ 109 h 219"/>
                <a:gd name="T20" fmla="*/ 53 w 153"/>
                <a:gd name="T21" fmla="*/ 104 h 219"/>
                <a:gd name="T22" fmla="*/ 65 w 153"/>
                <a:gd name="T23" fmla="*/ 91 h 219"/>
                <a:gd name="T24" fmla="*/ 76 w 153"/>
                <a:gd name="T25" fmla="*/ 77 h 219"/>
                <a:gd name="T26" fmla="*/ 83 w 153"/>
                <a:gd name="T27" fmla="*/ 66 h 219"/>
                <a:gd name="T28" fmla="*/ 85 w 153"/>
                <a:gd name="T29" fmla="*/ 54 h 219"/>
                <a:gd name="T30" fmla="*/ 79 w 153"/>
                <a:gd name="T31" fmla="*/ 28 h 219"/>
                <a:gd name="T32" fmla="*/ 71 w 153"/>
                <a:gd name="T33" fmla="*/ 14 h 219"/>
                <a:gd name="T34" fmla="*/ 70 w 153"/>
                <a:gd name="T35" fmla="*/ 10 h 219"/>
                <a:gd name="T36" fmla="*/ 79 w 153"/>
                <a:gd name="T37" fmla="*/ 19 h 219"/>
                <a:gd name="T38" fmla="*/ 90 w 153"/>
                <a:gd name="T39" fmla="*/ 44 h 219"/>
                <a:gd name="T40" fmla="*/ 99 w 153"/>
                <a:gd name="T41" fmla="*/ 41 h 219"/>
                <a:gd name="T42" fmla="*/ 116 w 153"/>
                <a:gd name="T43" fmla="*/ 10 h 219"/>
                <a:gd name="T44" fmla="*/ 128 w 153"/>
                <a:gd name="T45" fmla="*/ 0 h 219"/>
                <a:gd name="T46" fmla="*/ 128 w 153"/>
                <a:gd name="T47" fmla="*/ 3 h 219"/>
                <a:gd name="T48" fmla="*/ 119 w 153"/>
                <a:gd name="T49" fmla="*/ 18 h 219"/>
                <a:gd name="T50" fmla="*/ 102 w 153"/>
                <a:gd name="T51" fmla="*/ 53 h 219"/>
                <a:gd name="T52" fmla="*/ 103 w 153"/>
                <a:gd name="T53" fmla="*/ 60 h 219"/>
                <a:gd name="T54" fmla="*/ 118 w 153"/>
                <a:gd name="T55" fmla="*/ 55 h 219"/>
                <a:gd name="T56" fmla="*/ 130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2 h 219"/>
                <a:gd name="T64" fmla="*/ 145 w 153"/>
                <a:gd name="T65" fmla="*/ 49 h 219"/>
                <a:gd name="T66" fmla="*/ 132 w 153"/>
                <a:gd name="T67" fmla="*/ 58 h 219"/>
                <a:gd name="T68" fmla="*/ 114 w 153"/>
                <a:gd name="T69" fmla="*/ 67 h 219"/>
                <a:gd name="T70" fmla="*/ 98 w 153"/>
                <a:gd name="T71" fmla="*/ 72 h 219"/>
                <a:gd name="T72" fmla="*/ 86 w 153"/>
                <a:gd name="T73" fmla="*/ 78 h 219"/>
                <a:gd name="T74" fmla="*/ 73 w 153"/>
                <a:gd name="T75" fmla="*/ 95 h 219"/>
                <a:gd name="T76" fmla="*/ 73 w 153"/>
                <a:gd name="T77" fmla="*/ 103 h 219"/>
                <a:gd name="T78" fmla="*/ 79 w 153"/>
                <a:gd name="T79" fmla="*/ 106 h 219"/>
                <a:gd name="T80" fmla="*/ 76 w 153"/>
                <a:gd name="T81" fmla="*/ 110 h 219"/>
                <a:gd name="T82" fmla="*/ 70 w 153"/>
                <a:gd name="T83" fmla="*/ 116 h 219"/>
                <a:gd name="T84" fmla="*/ 65 w 153"/>
                <a:gd name="T85" fmla="*/ 117 h 219"/>
                <a:gd name="T86" fmla="*/ 62 w 153"/>
                <a:gd name="T87" fmla="*/ 117 h 219"/>
                <a:gd name="T88" fmla="*/ 58 w 153"/>
                <a:gd name="T89" fmla="*/ 121 h 219"/>
                <a:gd name="T90" fmla="*/ 48 w 153"/>
                <a:gd name="T91" fmla="*/ 140 h 219"/>
                <a:gd name="T92" fmla="*/ 36 w 153"/>
                <a:gd name="T93" fmla="*/ 165 h 219"/>
                <a:gd name="T94" fmla="*/ 29 w 153"/>
                <a:gd name="T95" fmla="*/ 188 h 219"/>
                <a:gd name="T96" fmla="*/ 25 w 153"/>
                <a:gd name="T97" fmla="*/ 200 h 219"/>
                <a:gd name="T98" fmla="*/ 21 w 153"/>
                <a:gd name="T99" fmla="*/ 210 h 219"/>
                <a:gd name="T100" fmla="*/ 15 w 153"/>
                <a:gd name="T101" fmla="*/ 214 h 219"/>
                <a:gd name="T102" fmla="*/ 4 w 153"/>
                <a:gd name="T103" fmla="*/ 217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6" name="Freeform 346">
              <a:extLst>
                <a:ext uri="{FF2B5EF4-FFF2-40B4-BE49-F238E27FC236}">
                  <a16:creationId xmlns:a16="http://schemas.microsoft.com/office/drawing/2014/main" id="{EBC6E878-DFEA-4C52-183B-8984B38FC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>
                <a:gd name="T0" fmla="*/ 65 w 99"/>
                <a:gd name="T1" fmla="*/ 10 h 169"/>
                <a:gd name="T2" fmla="*/ 55 w 99"/>
                <a:gd name="T3" fmla="*/ 29 h 169"/>
                <a:gd name="T4" fmla="*/ 47 w 99"/>
                <a:gd name="T5" fmla="*/ 35 h 169"/>
                <a:gd name="T6" fmla="*/ 31 w 99"/>
                <a:gd name="T7" fmla="*/ 41 h 169"/>
                <a:gd name="T8" fmla="*/ 15 w 99"/>
                <a:gd name="T9" fmla="*/ 50 h 169"/>
                <a:gd name="T10" fmla="*/ 4 w 99"/>
                <a:gd name="T11" fmla="*/ 58 h 169"/>
                <a:gd name="T12" fmla="*/ 0 w 99"/>
                <a:gd name="T13" fmla="*/ 64 h 169"/>
                <a:gd name="T14" fmla="*/ 1 w 99"/>
                <a:gd name="T15" fmla="*/ 65 h 169"/>
                <a:gd name="T16" fmla="*/ 8 w 99"/>
                <a:gd name="T17" fmla="*/ 62 h 169"/>
                <a:gd name="T18" fmla="*/ 18 w 99"/>
                <a:gd name="T19" fmla="*/ 55 h 169"/>
                <a:gd name="T20" fmla="*/ 32 w 99"/>
                <a:gd name="T21" fmla="*/ 48 h 169"/>
                <a:gd name="T22" fmla="*/ 44 w 99"/>
                <a:gd name="T23" fmla="*/ 43 h 169"/>
                <a:gd name="T24" fmla="*/ 47 w 99"/>
                <a:gd name="T25" fmla="*/ 50 h 169"/>
                <a:gd name="T26" fmla="*/ 42 w 99"/>
                <a:gd name="T27" fmla="*/ 72 h 169"/>
                <a:gd name="T28" fmla="*/ 36 w 99"/>
                <a:gd name="T29" fmla="*/ 84 h 169"/>
                <a:gd name="T30" fmla="*/ 26 w 99"/>
                <a:gd name="T31" fmla="*/ 95 h 169"/>
                <a:gd name="T32" fmla="*/ 14 w 99"/>
                <a:gd name="T33" fmla="*/ 107 h 169"/>
                <a:gd name="T34" fmla="*/ 6 w 99"/>
                <a:gd name="T35" fmla="*/ 116 h 169"/>
                <a:gd name="T36" fmla="*/ 4 w 99"/>
                <a:gd name="T37" fmla="*/ 123 h 169"/>
                <a:gd name="T38" fmla="*/ 6 w 99"/>
                <a:gd name="T39" fmla="*/ 125 h 169"/>
                <a:gd name="T40" fmla="*/ 14 w 99"/>
                <a:gd name="T41" fmla="*/ 115 h 169"/>
                <a:gd name="T42" fmla="*/ 34 w 99"/>
                <a:gd name="T43" fmla="*/ 97 h 169"/>
                <a:gd name="T44" fmla="*/ 42 w 99"/>
                <a:gd name="T45" fmla="*/ 105 h 169"/>
                <a:gd name="T46" fmla="*/ 45 w 99"/>
                <a:gd name="T47" fmla="*/ 150 h 169"/>
                <a:gd name="T48" fmla="*/ 49 w 99"/>
                <a:gd name="T49" fmla="*/ 167 h 169"/>
                <a:gd name="T50" fmla="*/ 50 w 99"/>
                <a:gd name="T51" fmla="*/ 167 h 169"/>
                <a:gd name="T52" fmla="*/ 50 w 99"/>
                <a:gd name="T53" fmla="*/ 147 h 169"/>
                <a:gd name="T54" fmla="*/ 49 w 99"/>
                <a:gd name="T55" fmla="*/ 98 h 169"/>
                <a:gd name="T56" fmla="*/ 52 w 99"/>
                <a:gd name="T57" fmla="*/ 82 h 169"/>
                <a:gd name="T58" fmla="*/ 55 w 99"/>
                <a:gd name="T59" fmla="*/ 84 h 169"/>
                <a:gd name="T60" fmla="*/ 60 w 99"/>
                <a:gd name="T61" fmla="*/ 97 h 169"/>
                <a:gd name="T62" fmla="*/ 81 w 99"/>
                <a:gd name="T63" fmla="*/ 121 h 169"/>
                <a:gd name="T64" fmla="*/ 92 w 99"/>
                <a:gd name="T65" fmla="*/ 127 h 169"/>
                <a:gd name="T66" fmla="*/ 87 w 99"/>
                <a:gd name="T67" fmla="*/ 120 h 169"/>
                <a:gd name="T68" fmla="*/ 77 w 99"/>
                <a:gd name="T69" fmla="*/ 106 h 169"/>
                <a:gd name="T70" fmla="*/ 62 w 99"/>
                <a:gd name="T71" fmla="*/ 86 h 169"/>
                <a:gd name="T72" fmla="*/ 58 w 99"/>
                <a:gd name="T73" fmla="*/ 70 h 169"/>
                <a:gd name="T74" fmla="*/ 59 w 99"/>
                <a:gd name="T75" fmla="*/ 50 h 169"/>
                <a:gd name="T76" fmla="*/ 61 w 99"/>
                <a:gd name="T77" fmla="*/ 42 h 169"/>
                <a:gd name="T78" fmla="*/ 65 w 99"/>
                <a:gd name="T79" fmla="*/ 44 h 169"/>
                <a:gd name="T80" fmla="*/ 75 w 99"/>
                <a:gd name="T81" fmla="*/ 54 h 169"/>
                <a:gd name="T82" fmla="*/ 92 w 99"/>
                <a:gd name="T83" fmla="*/ 70 h 169"/>
                <a:gd name="T84" fmla="*/ 99 w 99"/>
                <a:gd name="T85" fmla="*/ 75 h 169"/>
                <a:gd name="T86" fmla="*/ 92 w 99"/>
                <a:gd name="T87" fmla="*/ 65 h 169"/>
                <a:gd name="T88" fmla="*/ 83 w 99"/>
                <a:gd name="T89" fmla="*/ 54 h 169"/>
                <a:gd name="T90" fmla="*/ 73 w 99"/>
                <a:gd name="T91" fmla="*/ 42 h 169"/>
                <a:gd name="T92" fmla="*/ 69 w 99"/>
                <a:gd name="T93" fmla="*/ 34 h 169"/>
                <a:gd name="T94" fmla="*/ 69 w 99"/>
                <a:gd name="T95" fmla="*/ 17 h 169"/>
                <a:gd name="T96" fmla="*/ 75 w 99"/>
                <a:gd name="T97" fmla="*/ 2 h 169"/>
                <a:gd name="T98" fmla="*/ 73 w 99"/>
                <a:gd name="T99" fmla="*/ 0 h 1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169"/>
                <a:gd name="T152" fmla="*/ 99 w 99"/>
                <a:gd name="T153" fmla="*/ 169 h 1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  <p:sp>
          <p:nvSpPr>
            <p:cNvPr id="2197" name="Freeform 347">
              <a:extLst>
                <a:ext uri="{FF2B5EF4-FFF2-40B4-BE49-F238E27FC236}">
                  <a16:creationId xmlns:a16="http://schemas.microsoft.com/office/drawing/2014/main" id="{BFD59214-250B-6FEA-F803-BC668AF57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>
                <a:gd name="T0" fmla="*/ 3 w 196"/>
                <a:gd name="T1" fmla="*/ 16 h 155"/>
                <a:gd name="T2" fmla="*/ 15 w 196"/>
                <a:gd name="T3" fmla="*/ 25 h 155"/>
                <a:gd name="T4" fmla="*/ 23 w 196"/>
                <a:gd name="T5" fmla="*/ 30 h 155"/>
                <a:gd name="T6" fmla="*/ 39 w 196"/>
                <a:gd name="T7" fmla="*/ 37 h 155"/>
                <a:gd name="T8" fmla="*/ 43 w 196"/>
                <a:gd name="T9" fmla="*/ 56 h 155"/>
                <a:gd name="T10" fmla="*/ 44 w 196"/>
                <a:gd name="T11" fmla="*/ 87 h 155"/>
                <a:gd name="T12" fmla="*/ 48 w 196"/>
                <a:gd name="T13" fmla="*/ 103 h 155"/>
                <a:gd name="T14" fmla="*/ 50 w 196"/>
                <a:gd name="T15" fmla="*/ 98 h 155"/>
                <a:gd name="T16" fmla="*/ 49 w 196"/>
                <a:gd name="T17" fmla="*/ 83 h 155"/>
                <a:gd name="T18" fmla="*/ 52 w 196"/>
                <a:gd name="T19" fmla="*/ 51 h 155"/>
                <a:gd name="T20" fmla="*/ 57 w 196"/>
                <a:gd name="T21" fmla="*/ 44 h 155"/>
                <a:gd name="T22" fmla="*/ 66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0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4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98 h 155"/>
                <a:gd name="T44" fmla="*/ 164 w 196"/>
                <a:gd name="T45" fmla="*/ 115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2 w 196"/>
                <a:gd name="T53" fmla="*/ 120 h 155"/>
                <a:gd name="T54" fmla="*/ 160 w 196"/>
                <a:gd name="T55" fmla="*/ 105 h 155"/>
                <a:gd name="T56" fmla="*/ 133 w 196"/>
                <a:gd name="T57" fmla="*/ 88 h 155"/>
                <a:gd name="T58" fmla="*/ 110 w 196"/>
                <a:gd name="T59" fmla="*/ 76 h 155"/>
                <a:gd name="T60" fmla="*/ 99 w 196"/>
                <a:gd name="T61" fmla="*/ 70 h 155"/>
                <a:gd name="T62" fmla="*/ 105 w 196"/>
                <a:gd name="T63" fmla="*/ 69 h 155"/>
                <a:gd name="T64" fmla="*/ 119 w 196"/>
                <a:gd name="T65" fmla="*/ 64 h 155"/>
                <a:gd name="T66" fmla="*/ 139 w 196"/>
                <a:gd name="T67" fmla="*/ 61 h 155"/>
                <a:gd name="T68" fmla="*/ 163 w 196"/>
                <a:gd name="T69" fmla="*/ 60 h 155"/>
                <a:gd name="T70" fmla="*/ 182 w 196"/>
                <a:gd name="T71" fmla="*/ 62 h 155"/>
                <a:gd name="T72" fmla="*/ 196 w 196"/>
                <a:gd name="T73" fmla="*/ 67 h 155"/>
                <a:gd name="T74" fmla="*/ 193 w 196"/>
                <a:gd name="T75" fmla="*/ 61 h 155"/>
                <a:gd name="T76" fmla="*/ 181 w 196"/>
                <a:gd name="T77" fmla="*/ 56 h 155"/>
                <a:gd name="T78" fmla="*/ 159 w 196"/>
                <a:gd name="T79" fmla="*/ 55 h 155"/>
                <a:gd name="T80" fmla="*/ 130 w 196"/>
                <a:gd name="T81" fmla="*/ 56 h 155"/>
                <a:gd name="T82" fmla="*/ 108 w 196"/>
                <a:gd name="T83" fmla="*/ 58 h 155"/>
                <a:gd name="T84" fmla="*/ 99 w 196"/>
                <a:gd name="T85" fmla="*/ 56 h 155"/>
                <a:gd name="T86" fmla="*/ 88 w 196"/>
                <a:gd name="T87" fmla="*/ 51 h 155"/>
                <a:gd name="T88" fmla="*/ 76 w 196"/>
                <a:gd name="T89" fmla="*/ 43 h 155"/>
                <a:gd name="T90" fmla="*/ 67 w 196"/>
                <a:gd name="T91" fmla="*/ 35 h 155"/>
                <a:gd name="T92" fmla="*/ 70 w 196"/>
                <a:gd name="T93" fmla="*/ 29 h 155"/>
                <a:gd name="T94" fmla="*/ 86 w 196"/>
                <a:gd name="T95" fmla="*/ 21 h 155"/>
                <a:gd name="T96" fmla="*/ 102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19 w 196"/>
                <a:gd name="T103" fmla="*/ 0 h 155"/>
                <a:gd name="T104" fmla="*/ 105 w 196"/>
                <a:gd name="T105" fmla="*/ 4 h 155"/>
                <a:gd name="T106" fmla="*/ 91 w 196"/>
                <a:gd name="T107" fmla="*/ 10 h 155"/>
                <a:gd name="T108" fmla="*/ 74 w 196"/>
                <a:gd name="T109" fmla="*/ 19 h 155"/>
                <a:gd name="T110" fmla="*/ 60 w 196"/>
                <a:gd name="T111" fmla="*/ 25 h 155"/>
                <a:gd name="T112" fmla="*/ 52 w 196"/>
                <a:gd name="T113" fmla="*/ 29 h 155"/>
                <a:gd name="T114" fmla="*/ 42 w 196"/>
                <a:gd name="T115" fmla="*/ 28 h 155"/>
                <a:gd name="T116" fmla="*/ 31 w 196"/>
                <a:gd name="T117" fmla="*/ 23 h 155"/>
                <a:gd name="T118" fmla="*/ 20 w 196"/>
                <a:gd name="T119" fmla="*/ 18 h 155"/>
                <a:gd name="T120" fmla="*/ 10 w 196"/>
                <a:gd name="T121" fmla="*/ 15 h 155"/>
                <a:gd name="T122" fmla="*/ 2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348"/>
            </a:p>
          </p:txBody>
        </p:sp>
      </p:grpSp>
      <p:sp>
        <p:nvSpPr>
          <p:cNvPr id="7517" name="AutoShape 349">
            <a:extLst>
              <a:ext uri="{FF2B5EF4-FFF2-40B4-BE49-F238E27FC236}">
                <a16:creationId xmlns:a16="http://schemas.microsoft.com/office/drawing/2014/main" id="{511FBA99-4860-9BC3-E65C-3581D6212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18" name="AutoShape 350">
            <a:extLst>
              <a:ext uri="{FF2B5EF4-FFF2-40B4-BE49-F238E27FC236}">
                <a16:creationId xmlns:a16="http://schemas.microsoft.com/office/drawing/2014/main" id="{70C84729-8B1D-50FC-EC02-2B53C3C09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19" name="AutoShape 351">
            <a:extLst>
              <a:ext uri="{FF2B5EF4-FFF2-40B4-BE49-F238E27FC236}">
                <a16:creationId xmlns:a16="http://schemas.microsoft.com/office/drawing/2014/main" id="{538D89B7-734C-1343-8149-9D13ECC7A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0" name="AutoShape 352">
            <a:extLst>
              <a:ext uri="{FF2B5EF4-FFF2-40B4-BE49-F238E27FC236}">
                <a16:creationId xmlns:a16="http://schemas.microsoft.com/office/drawing/2014/main" id="{C3063CD0-3A6A-A2C8-C74C-D49CB8AC0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1" name="AutoShape 353">
            <a:extLst>
              <a:ext uri="{FF2B5EF4-FFF2-40B4-BE49-F238E27FC236}">
                <a16:creationId xmlns:a16="http://schemas.microsoft.com/office/drawing/2014/main" id="{DC870B47-EA0E-5987-A7BE-FD5E64075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2" name="AutoShape 354">
            <a:extLst>
              <a:ext uri="{FF2B5EF4-FFF2-40B4-BE49-F238E27FC236}">
                <a16:creationId xmlns:a16="http://schemas.microsoft.com/office/drawing/2014/main" id="{F0F4B6FC-9D32-6442-378F-46BFB4AC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3" name="AutoShape 355">
            <a:extLst>
              <a:ext uri="{FF2B5EF4-FFF2-40B4-BE49-F238E27FC236}">
                <a16:creationId xmlns:a16="http://schemas.microsoft.com/office/drawing/2014/main" id="{2FE3B2C2-A41A-6BA3-B7C4-9833FD4EA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4" name="AutoShape 356">
            <a:extLst>
              <a:ext uri="{FF2B5EF4-FFF2-40B4-BE49-F238E27FC236}">
                <a16:creationId xmlns:a16="http://schemas.microsoft.com/office/drawing/2014/main" id="{892FD4A7-4DDB-C564-3E6F-0D3089573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5" name="AutoShape 357">
            <a:extLst>
              <a:ext uri="{FF2B5EF4-FFF2-40B4-BE49-F238E27FC236}">
                <a16:creationId xmlns:a16="http://schemas.microsoft.com/office/drawing/2014/main" id="{30ABD533-5B84-6C59-6D21-27484693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6" name="AutoShape 358">
            <a:extLst>
              <a:ext uri="{FF2B5EF4-FFF2-40B4-BE49-F238E27FC236}">
                <a16:creationId xmlns:a16="http://schemas.microsoft.com/office/drawing/2014/main" id="{36A89856-626A-60D6-BFD7-E3546500C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7" name="AutoShape 359">
            <a:extLst>
              <a:ext uri="{FF2B5EF4-FFF2-40B4-BE49-F238E27FC236}">
                <a16:creationId xmlns:a16="http://schemas.microsoft.com/office/drawing/2014/main" id="{DF5E7270-283E-96AD-3C78-D46C638E9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8" name="AutoShape 360">
            <a:extLst>
              <a:ext uri="{FF2B5EF4-FFF2-40B4-BE49-F238E27FC236}">
                <a16:creationId xmlns:a16="http://schemas.microsoft.com/office/drawing/2014/main" id="{215EF345-5D87-2CC5-C2EB-DED6FED1F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29" name="AutoShape 361">
            <a:extLst>
              <a:ext uri="{FF2B5EF4-FFF2-40B4-BE49-F238E27FC236}">
                <a16:creationId xmlns:a16="http://schemas.microsoft.com/office/drawing/2014/main" id="{3BF0B851-F970-849A-F4E8-E6BB311D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30" name="AutoShape 362">
            <a:extLst>
              <a:ext uri="{FF2B5EF4-FFF2-40B4-BE49-F238E27FC236}">
                <a16:creationId xmlns:a16="http://schemas.microsoft.com/office/drawing/2014/main" id="{45939935-9C56-63B8-C911-4051697D4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31" name="AutoShape 363">
            <a:extLst>
              <a:ext uri="{FF2B5EF4-FFF2-40B4-BE49-F238E27FC236}">
                <a16:creationId xmlns:a16="http://schemas.microsoft.com/office/drawing/2014/main" id="{65D21CB7-57D0-963B-2892-08091606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02" y="5559895"/>
            <a:ext cx="710299" cy="45662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48"/>
          </a:p>
        </p:txBody>
      </p:sp>
      <p:sp>
        <p:nvSpPr>
          <p:cNvPr id="7532" name="AutoShape 364">
            <a:hlinkClick r:id="rId7" action="ppaction://hlinksldjump"/>
            <a:extLst>
              <a:ext uri="{FF2B5EF4-FFF2-40B4-BE49-F238E27FC236}">
                <a16:creationId xmlns:a16="http://schemas.microsoft.com/office/drawing/2014/main" id="{F2A30776-795B-D3B4-DB16-E3992F5BD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519" y="4722757"/>
            <a:ext cx="3044135" cy="1902585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348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sp>
        <p:nvSpPr>
          <p:cNvPr id="7537" name="Rectangle 369">
            <a:extLst>
              <a:ext uri="{FF2B5EF4-FFF2-40B4-BE49-F238E27FC236}">
                <a16:creationId xmlns:a16="http://schemas.microsoft.com/office/drawing/2014/main" id="{06311BA7-A54A-2116-5B5E-CB053E95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499" y="508533"/>
            <a:ext cx="10755945" cy="107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Nhiệt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liệt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chào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mừng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thầy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cô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dự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giờ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sz="3196" dirty="0" err="1">
                <a:solidFill>
                  <a:srgbClr val="00FF0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vi-VN" sz="3196" dirty="0">
                <a:solidFill>
                  <a:srgbClr val="00FF00"/>
                </a:solidFill>
                <a:cs typeface="Times New Roman" panose="02020603050405020304" pitchFamily="18" charset="0"/>
              </a:rPr>
              <a:t> 3C3 !</a:t>
            </a:r>
            <a:r>
              <a:rPr lang="en-US" altLang="vi-VN" sz="3196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75" name="Text Box 371">
            <a:extLst>
              <a:ext uri="{FF2B5EF4-FFF2-40B4-BE49-F238E27FC236}">
                <a16:creationId xmlns:a16="http://schemas.microsoft.com/office/drawing/2014/main" id="{510213D9-3069-33F4-7E76-7DC21DB9E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692" y="4190034"/>
            <a:ext cx="7301999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196" dirty="0" err="1">
                <a:cs typeface="Times New Roman" panose="02020603050405020304" pitchFamily="18" charset="0"/>
              </a:rPr>
              <a:t>Trường</a:t>
            </a:r>
            <a:r>
              <a:rPr lang="en-US" altLang="vi-VN" sz="3196" dirty="0"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cs typeface="Times New Roman" panose="02020603050405020304" pitchFamily="18" charset="0"/>
              </a:rPr>
              <a:t>Tiểu</a:t>
            </a:r>
            <a:r>
              <a:rPr lang="en-US" altLang="vi-VN" sz="3196" dirty="0">
                <a:cs typeface="Times New Roman" panose="02020603050405020304" pitchFamily="18" charset="0"/>
              </a:rPr>
              <a:t> </a:t>
            </a:r>
            <a:r>
              <a:rPr lang="en-US" altLang="vi-VN" sz="3196" dirty="0" err="1">
                <a:cs typeface="Times New Roman" panose="02020603050405020304" pitchFamily="18" charset="0"/>
              </a:rPr>
              <a:t>học</a:t>
            </a:r>
            <a:r>
              <a:rPr lang="en-US" altLang="vi-VN" sz="3196" dirty="0">
                <a:cs typeface="Times New Roman" panose="02020603050405020304" pitchFamily="18" charset="0"/>
              </a:rPr>
              <a:t> </a:t>
            </a:r>
            <a:r>
              <a:rPr lang="vi-VN" altLang="vi-VN" sz="3196" dirty="0">
                <a:cs typeface="Times New Roman" panose="02020603050405020304" pitchFamily="18" charset="0"/>
              </a:rPr>
              <a:t>Toàn Thắng - </a:t>
            </a:r>
            <a:r>
              <a:rPr lang="en-US" altLang="vi-VN" sz="3196" dirty="0">
                <a:cs typeface="Times New Roman" panose="02020603050405020304" pitchFamily="18" charset="0"/>
              </a:rPr>
              <a:t>Tiên </a:t>
            </a:r>
            <a:r>
              <a:rPr lang="en-US" altLang="vi-VN" sz="3196" dirty="0" err="1">
                <a:cs typeface="Times New Roman" panose="02020603050405020304" pitchFamily="18" charset="0"/>
              </a:rPr>
              <a:t>Thắng</a:t>
            </a:r>
            <a:endParaRPr lang="en-US" altLang="vi-VN" sz="3196" dirty="0"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" fill="hold"/>
                                        <p:tgtEl>
                                          <p:spTgt spid="7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7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7084 -3.69942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7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65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29584 0.3884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942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7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30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751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26667 0.3773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886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653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7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7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7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7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7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7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/>
      <p:bldP spid="7186" grpId="0"/>
      <p:bldP spid="718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146904"/>
            <a:ext cx="11272504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3B0EA0-5F3A-8857-457D-F0BAA5669219}"/>
              </a:ext>
            </a:extLst>
          </p:cNvPr>
          <p:cNvGrpSpPr/>
          <p:nvPr/>
        </p:nvGrpSpPr>
        <p:grpSpPr>
          <a:xfrm>
            <a:off x="750778" y="246473"/>
            <a:ext cx="5659547" cy="830376"/>
            <a:chOff x="1011801" y="340056"/>
            <a:chExt cx="5028413" cy="1227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628710" y="497852"/>
              <a:ext cx="4411504" cy="984719"/>
              <a:chOff x="1107064" y="247999"/>
              <a:chExt cx="15138161" cy="186393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contrast="40000"/>
              </a:blip>
              <a:stretch>
                <a:fillRect/>
              </a:stretch>
            </p:blipFill>
            <p:spPr>
              <a:xfrm>
                <a:off x="1107064" y="247999"/>
                <a:ext cx="15138161" cy="186393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7" y="359924"/>
                <a:ext cx="14427435" cy="16205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nhẩm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(Theo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mẫu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8783" y="533074"/>
              <a:ext cx="1227100" cy="84106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B47B3E-299C-4405-A117-FBD94FE04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50" y="1252537"/>
            <a:ext cx="8655922" cy="2090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24F2C-1DA9-4D31-AF4D-F5B7C32C52C6}"/>
              </a:ext>
            </a:extLst>
          </p:cNvPr>
          <p:cNvSpPr txBox="1"/>
          <p:nvPr/>
        </p:nvSpPr>
        <p:spPr>
          <a:xfrm>
            <a:off x="4029075" y="3209925"/>
            <a:ext cx="696277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a) 3200 + 700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b) 5000 + 500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c) 8600 + 200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d) 6100 + 800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5796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57684-E0D6-1078-C003-22C254F3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7A4C4-B5AF-6E29-A299-F23D19C41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459A1E-7406-2240-39BD-F5251BCFC26C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EB8BF1-C16E-9474-C2A3-9604BFE4D9F3}"/>
              </a:ext>
            </a:extLst>
          </p:cNvPr>
          <p:cNvSpPr/>
          <p:nvPr/>
        </p:nvSpPr>
        <p:spPr>
          <a:xfrm>
            <a:off x="1952625" y="62865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8768-ED85-8256-1DBA-D826AB612EFF}"/>
              </a:ext>
            </a:extLst>
          </p:cNvPr>
          <p:cNvSpPr txBox="1"/>
          <p:nvPr/>
        </p:nvSpPr>
        <p:spPr>
          <a:xfrm>
            <a:off x="2143126" y="552450"/>
            <a:ext cx="759142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3200 + 700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3200 + 700 = 3900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2231D4-C36B-2FEF-0B82-93A8DAFB94B0}"/>
              </a:ext>
            </a:extLst>
          </p:cNvPr>
          <p:cNvSpPr/>
          <p:nvPr/>
        </p:nvSpPr>
        <p:spPr>
          <a:xfrm>
            <a:off x="2009775" y="350520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D58E29-71E0-B71A-54DE-C02783137D12}"/>
              </a:ext>
            </a:extLst>
          </p:cNvPr>
          <p:cNvSpPr txBox="1"/>
          <p:nvPr/>
        </p:nvSpPr>
        <p:spPr>
          <a:xfrm>
            <a:off x="2200276" y="3429000"/>
            <a:ext cx="759142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5000 + 500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5000 + 500 = 5500</a:t>
            </a:r>
          </a:p>
        </p:txBody>
      </p:sp>
    </p:spTree>
    <p:extLst>
      <p:ext uri="{BB962C8B-B14F-4D97-AF65-F5344CB8AC3E}">
        <p14:creationId xmlns:p14="http://schemas.microsoft.com/office/powerpoint/2010/main" val="338333848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2019300" y="60960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304800" y="495300"/>
            <a:ext cx="9591675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c) 8600 + 200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/>
              <a:t>Nhẩm</a:t>
            </a:r>
            <a:r>
              <a:rPr lang="en-US" sz="2800" b="1" dirty="0"/>
              <a:t>:  6 </a:t>
            </a:r>
            <a:r>
              <a:rPr lang="en-US" sz="2800" b="1" dirty="0" err="1"/>
              <a:t>trăm</a:t>
            </a:r>
            <a:r>
              <a:rPr lang="en-US" sz="2800" b="1" dirty="0"/>
              <a:t> + 2 </a:t>
            </a:r>
            <a:r>
              <a:rPr lang="en-US" sz="2800" b="1" dirty="0" err="1"/>
              <a:t>trăm</a:t>
            </a:r>
            <a:r>
              <a:rPr lang="en-US" sz="2800" b="1" dirty="0"/>
              <a:t> = 8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                  8 </a:t>
            </a:r>
            <a:r>
              <a:rPr lang="en-US" sz="2800" b="1" dirty="0" err="1"/>
              <a:t>nghìn</a:t>
            </a:r>
            <a:r>
              <a:rPr lang="en-US" sz="2800" b="1" dirty="0"/>
              <a:t> 6 </a:t>
            </a:r>
            <a:r>
              <a:rPr lang="en-US" sz="2800" b="1" dirty="0" err="1"/>
              <a:t>trăm</a:t>
            </a:r>
            <a:r>
              <a:rPr lang="en-US" sz="2800" b="1" dirty="0"/>
              <a:t> + 2 </a:t>
            </a:r>
            <a:r>
              <a:rPr lang="en-US" sz="2800" b="1" dirty="0" err="1"/>
              <a:t>trăm</a:t>
            </a:r>
            <a:r>
              <a:rPr lang="en-US" sz="2800" b="1" dirty="0"/>
              <a:t> = 8 </a:t>
            </a:r>
            <a:r>
              <a:rPr lang="en-US" sz="2800" b="1" dirty="0" err="1"/>
              <a:t>nghìn</a:t>
            </a:r>
            <a:r>
              <a:rPr lang="en-US" sz="2800" b="1" dirty="0"/>
              <a:t> 8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8600 + 200 = 8800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5F4F0B-DF03-45FC-B5D3-2CC013EDD54D}"/>
              </a:ext>
            </a:extLst>
          </p:cNvPr>
          <p:cNvSpPr/>
          <p:nvPr/>
        </p:nvSpPr>
        <p:spPr>
          <a:xfrm>
            <a:off x="2076450" y="348615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D11E2-B87A-402F-97CA-98F13C32E77A}"/>
              </a:ext>
            </a:extLst>
          </p:cNvPr>
          <p:cNvSpPr txBox="1"/>
          <p:nvPr/>
        </p:nvSpPr>
        <p:spPr>
          <a:xfrm>
            <a:off x="571500" y="3409950"/>
            <a:ext cx="9553575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d) 6100 + 800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/>
              <a:t>Nhẩm</a:t>
            </a:r>
            <a:r>
              <a:rPr lang="en-US" sz="2800" b="1" dirty="0"/>
              <a:t>: 1 </a:t>
            </a:r>
            <a:r>
              <a:rPr lang="en-US" sz="2800" b="1" dirty="0" err="1"/>
              <a:t>trăm</a:t>
            </a:r>
            <a:r>
              <a:rPr lang="en-US" sz="2800" b="1" dirty="0"/>
              <a:t> + 8 </a:t>
            </a:r>
            <a:r>
              <a:rPr lang="en-US" sz="2800" b="1" dirty="0" err="1"/>
              <a:t>trăm</a:t>
            </a:r>
            <a:r>
              <a:rPr lang="en-US" sz="2800" b="1" dirty="0"/>
              <a:t> = 9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                 6 </a:t>
            </a:r>
            <a:r>
              <a:rPr lang="en-US" sz="2800" b="1" dirty="0" err="1"/>
              <a:t>nghìn</a:t>
            </a:r>
            <a:r>
              <a:rPr lang="en-US" sz="2800" b="1" dirty="0"/>
              <a:t> 1 </a:t>
            </a:r>
            <a:r>
              <a:rPr lang="en-US" sz="2800" b="1" dirty="0" err="1"/>
              <a:t>trăm</a:t>
            </a:r>
            <a:r>
              <a:rPr lang="en-US" sz="2800" b="1" dirty="0"/>
              <a:t> + 8 </a:t>
            </a:r>
            <a:r>
              <a:rPr lang="en-US" sz="2800" b="1" dirty="0" err="1"/>
              <a:t>trăm</a:t>
            </a:r>
            <a:r>
              <a:rPr lang="en-US" sz="2800" b="1" dirty="0"/>
              <a:t> = 6 </a:t>
            </a:r>
            <a:r>
              <a:rPr lang="en-US" sz="2800" b="1" dirty="0" err="1"/>
              <a:t>nghìn</a:t>
            </a:r>
            <a:r>
              <a:rPr lang="en-US" sz="2800" b="1" dirty="0"/>
              <a:t> 9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6100 + 800 = 6900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183650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517E3-AD9C-47D6-C082-FCFE5FA7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1FBC82-DFF8-4A65-A5FF-B6FF3011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538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137825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336864" y="262225"/>
            <a:ext cx="9788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DF3E8-B2E3-4191-844C-BFBBEB4EF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418901"/>
            <a:ext cx="8858250" cy="266138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695381-536B-1BB9-B501-C338F9DA94A5}"/>
              </a:ext>
            </a:extLst>
          </p:cNvPr>
          <p:cNvSpPr txBox="1"/>
          <p:nvPr/>
        </p:nvSpPr>
        <p:spPr>
          <a:xfrm>
            <a:off x="5561633" y="4913901"/>
            <a:ext cx="3856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srgbClr val="FF0000"/>
                </a:solidFill>
              </a:rPr>
              <a:t>5800 + 2500</a:t>
            </a:r>
            <a:r>
              <a:rPr lang="vi-VN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02699571-E8EE-7DA9-D17D-0D5CFDE86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44" y="3947338"/>
            <a:ext cx="2097130" cy="2661742"/>
          </a:xfrm>
          <a:prstGeom prst="rect">
            <a:avLst/>
          </a:prstGeom>
        </p:spPr>
      </p:pic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0F29720B-7E86-EB36-C5A4-8BADC48D5C77}"/>
              </a:ext>
            </a:extLst>
          </p:cNvPr>
          <p:cNvSpPr/>
          <p:nvPr/>
        </p:nvSpPr>
        <p:spPr>
          <a:xfrm>
            <a:off x="2013434" y="4678894"/>
            <a:ext cx="1198628" cy="11986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48"/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BDBE2B49-29F1-DD52-CE3D-507C9F600B1A}"/>
              </a:ext>
            </a:extLst>
          </p:cNvPr>
          <p:cNvSpPr/>
          <p:nvPr/>
        </p:nvSpPr>
        <p:spPr>
          <a:xfrm>
            <a:off x="2020094" y="4686432"/>
            <a:ext cx="1198628" cy="119862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48"/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2A58294-961C-5900-9B4D-2D4EFAD6A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61" y="4638543"/>
            <a:ext cx="1345783" cy="13457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C9652F92-66A2-25CD-CCB8-65BB2BAB7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87" y="4615712"/>
            <a:ext cx="1364930" cy="136686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B65146F2-0926-501F-B035-4C375E21FA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74" y="4627999"/>
            <a:ext cx="1366868" cy="1366868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543EE674-686D-75F3-9E2C-300472BFB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60" y="4643707"/>
            <a:ext cx="1345783" cy="13307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DCCAC421-0700-C820-09D0-4198FC3689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48" y="4706268"/>
            <a:ext cx="1276575" cy="1205666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0511F2F0-B327-EA65-BBBA-43064DAA30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53" y="4630595"/>
            <a:ext cx="1366868" cy="1343900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8C3127E4-54E8-0FFF-FCB1-3AC525DE98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54" y="4676741"/>
            <a:ext cx="1240441" cy="1240441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77152E3-305D-05CC-C38E-406B7CC5F2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75" y="4614376"/>
            <a:ext cx="1369754" cy="1369754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A9851306-C7DE-4243-EEFD-85E2330975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75" y="4629408"/>
            <a:ext cx="1312676" cy="1312676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A766879C-942A-DA8C-7D8C-3786B6F782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87" y="4644206"/>
            <a:ext cx="1252374" cy="1252374"/>
          </a:xfrm>
          <a:prstGeom prst="rect">
            <a:avLst/>
          </a:prstGeom>
        </p:spPr>
      </p:pic>
      <p:sp>
        <p:nvSpPr>
          <p:cNvPr id="45" name="Google Shape;144;p5">
            <a:extLst>
              <a:ext uri="{FF2B5EF4-FFF2-40B4-BE49-F238E27FC236}">
                <a16:creationId xmlns:a16="http://schemas.microsoft.com/office/drawing/2014/main" id="{B249D6EE-15DE-4880-E418-9364ED470A7F}"/>
              </a:ext>
            </a:extLst>
          </p:cNvPr>
          <p:cNvSpPr/>
          <p:nvPr/>
        </p:nvSpPr>
        <p:spPr>
          <a:xfrm>
            <a:off x="2022828" y="4681184"/>
            <a:ext cx="1205666" cy="1198628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>
              <a:buClr>
                <a:srgbClr val="FF0066"/>
              </a:buClr>
              <a:buSzPts val="3200"/>
            </a:pPr>
            <a:r>
              <a:rPr lang="en-US" sz="2397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Hết</a:t>
            </a:r>
            <a:endParaRPr sz="1348" dirty="0"/>
          </a:p>
          <a:p>
            <a:pPr algn="ctr">
              <a:buClr>
                <a:srgbClr val="FF0066"/>
              </a:buClr>
              <a:buSzPts val="3200"/>
            </a:pPr>
            <a:r>
              <a:rPr lang="en-US" sz="2397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97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giờ</a:t>
            </a:r>
            <a:endParaRPr sz="1348" dirty="0"/>
          </a:p>
        </p:txBody>
      </p:sp>
    </p:spTree>
    <p:extLst>
      <p:ext uri="{BB962C8B-B14F-4D97-AF65-F5344CB8AC3E}">
        <p14:creationId xmlns:p14="http://schemas.microsoft.com/office/powerpoint/2010/main" val="161820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33333E-6 L 2.291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dong-ho-dem-nguoc-10-gi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dong-ho-dem-nguoc-10-gi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1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1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1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1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1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1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1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1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9" grpId="0"/>
      <p:bldP spid="3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D4167-8C4C-24D6-A987-19649821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0CF621-47EF-C4DB-E974-6D2E9A94E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E3AF4-63A0-EF6D-FF25-F454E8B85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546BE-9BC2-EB94-47C7-6C1B627F6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F1D601-342A-ABE8-7A1B-818EE8168E82}"/>
              </a:ext>
            </a:extLst>
          </p:cNvPr>
          <p:cNvSpPr/>
          <p:nvPr/>
        </p:nvSpPr>
        <p:spPr>
          <a:xfrm>
            <a:off x="459748" y="190500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2DCFA3-E3BD-4B4B-6AEC-DA6CD61D164C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196196B-5E91-9899-35C1-B3DBC6532CF5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B57E6F-7C9A-3F4A-1D2C-ECBA6E96FE0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578814-DB3C-51AE-C072-69939E8E2A5E}"/>
              </a:ext>
            </a:extLst>
          </p:cNvPr>
          <p:cNvSpPr txBox="1"/>
          <p:nvPr/>
        </p:nvSpPr>
        <p:spPr>
          <a:xfrm>
            <a:off x="1336864" y="262225"/>
            <a:ext cx="9788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hang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333FF-AE3A-7D91-0D37-AA37AEF0B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418901"/>
            <a:ext cx="8858250" cy="2661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676388-AE3F-B9E3-DA76-4F616A97715D}"/>
              </a:ext>
            </a:extLst>
          </p:cNvPr>
          <p:cNvSpPr txBox="1"/>
          <p:nvPr/>
        </p:nvSpPr>
        <p:spPr>
          <a:xfrm>
            <a:off x="1485900" y="4352925"/>
            <a:ext cx="98393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A: 5800 + 2000 = 7800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B: 5800 + 2500 = 8300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C: 5800 + 2200 = 8000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7800 &lt; 8000 &lt; 8300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cửa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hàng</a:t>
            </a:r>
            <a:r>
              <a:rPr lang="en-US" sz="3200" b="1" dirty="0">
                <a:solidFill>
                  <a:srgbClr val="FF0000"/>
                </a:solidFill>
              </a:rPr>
              <a:t> B.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2ACCB5-D3BF-A2F1-A81D-83434247CF25}"/>
              </a:ext>
            </a:extLst>
          </p:cNvPr>
          <p:cNvSpPr/>
          <p:nvPr/>
        </p:nvSpPr>
        <p:spPr>
          <a:xfrm>
            <a:off x="2514600" y="2124075"/>
            <a:ext cx="4363643" cy="1476375"/>
          </a:xfrm>
          <a:custGeom>
            <a:avLst/>
            <a:gdLst>
              <a:gd name="connsiteX0" fmla="*/ 0 w 4363643"/>
              <a:gd name="connsiteY0" fmla="*/ 1400175 h 1476375"/>
              <a:gd name="connsiteX1" fmla="*/ 266700 w 4363643"/>
              <a:gd name="connsiteY1" fmla="*/ 1447800 h 1476375"/>
              <a:gd name="connsiteX2" fmla="*/ 361950 w 4363643"/>
              <a:gd name="connsiteY2" fmla="*/ 1457325 h 1476375"/>
              <a:gd name="connsiteX3" fmla="*/ 2752725 w 4363643"/>
              <a:gd name="connsiteY3" fmla="*/ 1476375 h 1476375"/>
              <a:gd name="connsiteX4" fmla="*/ 3790950 w 4363643"/>
              <a:gd name="connsiteY4" fmla="*/ 1457325 h 1476375"/>
              <a:gd name="connsiteX5" fmla="*/ 3819525 w 4363643"/>
              <a:gd name="connsiteY5" fmla="*/ 1447800 h 1476375"/>
              <a:gd name="connsiteX6" fmla="*/ 3952875 w 4363643"/>
              <a:gd name="connsiteY6" fmla="*/ 1390650 h 1476375"/>
              <a:gd name="connsiteX7" fmla="*/ 4229100 w 4363643"/>
              <a:gd name="connsiteY7" fmla="*/ 1171575 h 1476375"/>
              <a:gd name="connsiteX8" fmla="*/ 4305300 w 4363643"/>
              <a:gd name="connsiteY8" fmla="*/ 1057275 h 1476375"/>
              <a:gd name="connsiteX9" fmla="*/ 4324350 w 4363643"/>
              <a:gd name="connsiteY9" fmla="*/ 942975 h 1476375"/>
              <a:gd name="connsiteX10" fmla="*/ 4362450 w 4363643"/>
              <a:gd name="connsiteY10" fmla="*/ 857250 h 1476375"/>
              <a:gd name="connsiteX11" fmla="*/ 4343400 w 4363643"/>
              <a:gd name="connsiteY11" fmla="*/ 200025 h 1476375"/>
              <a:gd name="connsiteX12" fmla="*/ 4333875 w 4363643"/>
              <a:gd name="connsiteY12" fmla="*/ 171450 h 1476375"/>
              <a:gd name="connsiteX13" fmla="*/ 4314825 w 4363643"/>
              <a:gd name="connsiteY13" fmla="*/ 133350 h 1476375"/>
              <a:gd name="connsiteX14" fmla="*/ 4305300 w 4363643"/>
              <a:gd name="connsiteY14" fmla="*/ 66675 h 1476375"/>
              <a:gd name="connsiteX15" fmla="*/ 4295775 w 4363643"/>
              <a:gd name="connsiteY1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63643" h="1476375">
                <a:moveTo>
                  <a:pt x="0" y="1400175"/>
                </a:moveTo>
                <a:cubicBezTo>
                  <a:pt x="120464" y="1440330"/>
                  <a:pt x="49769" y="1420684"/>
                  <a:pt x="266700" y="1447800"/>
                </a:cubicBezTo>
                <a:cubicBezTo>
                  <a:pt x="298362" y="1451758"/>
                  <a:pt x="330044" y="1456958"/>
                  <a:pt x="361950" y="1457325"/>
                </a:cubicBezTo>
                <a:lnTo>
                  <a:pt x="2752725" y="1476375"/>
                </a:lnTo>
                <a:lnTo>
                  <a:pt x="3790950" y="1457325"/>
                </a:lnTo>
                <a:cubicBezTo>
                  <a:pt x="3800987" y="1457056"/>
                  <a:pt x="3810241" y="1451623"/>
                  <a:pt x="3819525" y="1447800"/>
                </a:cubicBezTo>
                <a:cubicBezTo>
                  <a:pt x="3864243" y="1429387"/>
                  <a:pt x="3914985" y="1420701"/>
                  <a:pt x="3952875" y="1390650"/>
                </a:cubicBezTo>
                <a:cubicBezTo>
                  <a:pt x="4044950" y="1317625"/>
                  <a:pt x="4146002" y="1254673"/>
                  <a:pt x="4229100" y="1171575"/>
                </a:cubicBezTo>
                <a:cubicBezTo>
                  <a:pt x="4287280" y="1113395"/>
                  <a:pt x="4259168" y="1149539"/>
                  <a:pt x="4305300" y="1057275"/>
                </a:cubicBezTo>
                <a:cubicBezTo>
                  <a:pt x="4311650" y="1019175"/>
                  <a:pt x="4313739" y="980114"/>
                  <a:pt x="4324350" y="942975"/>
                </a:cubicBezTo>
                <a:cubicBezTo>
                  <a:pt x="4332941" y="912908"/>
                  <a:pt x="4361648" y="888510"/>
                  <a:pt x="4362450" y="857250"/>
                </a:cubicBezTo>
                <a:cubicBezTo>
                  <a:pt x="4368068" y="638155"/>
                  <a:pt x="4352524" y="419002"/>
                  <a:pt x="4343400" y="200025"/>
                </a:cubicBezTo>
                <a:cubicBezTo>
                  <a:pt x="4342982" y="189993"/>
                  <a:pt x="4337830" y="180678"/>
                  <a:pt x="4333875" y="171450"/>
                </a:cubicBezTo>
                <a:cubicBezTo>
                  <a:pt x="4328282" y="158399"/>
                  <a:pt x="4321175" y="146050"/>
                  <a:pt x="4314825" y="133350"/>
                </a:cubicBezTo>
                <a:cubicBezTo>
                  <a:pt x="4311650" y="111125"/>
                  <a:pt x="4308991" y="88820"/>
                  <a:pt x="4305300" y="66675"/>
                </a:cubicBezTo>
                <a:cubicBezTo>
                  <a:pt x="4294530" y="2053"/>
                  <a:pt x="4295775" y="39464"/>
                  <a:pt x="42957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99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build="p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190500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336864" y="262225"/>
            <a:ext cx="10093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một trận bóng đá, số khán giả ở khán đài A là 4 625 người. Số khán giả ở khán đài B nhiều hơn số khán giả ở khán đài A là 438 người. Hỏi số khán giả ở cả hai khán đài là bao nhiêu người?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D4C98B-E8C8-4235-B766-994526E95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50" y="1837720"/>
            <a:ext cx="844677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1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7 L 2.2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4A452-095E-EAE2-6AE0-B9F0CD48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D4C29C-52BF-0860-1706-DC967689B631}"/>
              </a:ext>
            </a:extLst>
          </p:cNvPr>
          <p:cNvSpPr/>
          <p:nvPr/>
        </p:nvSpPr>
        <p:spPr>
          <a:xfrm>
            <a:off x="382594" y="139435"/>
            <a:ext cx="11272504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C8A-ADEF-4739-8D42-237A75F23BD7}"/>
              </a:ext>
            </a:extLst>
          </p:cNvPr>
          <p:cNvSpPr txBox="1"/>
          <p:nvPr/>
        </p:nvSpPr>
        <p:spPr>
          <a:xfrm>
            <a:off x="2095500" y="517089"/>
            <a:ext cx="78867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Tóm tắt</a:t>
            </a:r>
            <a:endParaRPr lang="vi-VN" sz="3200" b="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Khán đài A: 4 625 người</a:t>
            </a:r>
          </a:p>
          <a:p>
            <a:pPr algn="l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Khán đài B: nhiều 438 người</a:t>
            </a:r>
          </a:p>
          <a:p>
            <a:pPr algn="l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 hai: …. người?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D309DD-DED3-4817-A32D-9FDED8A694AF}"/>
              </a:ext>
            </a:extLst>
          </p:cNvPr>
          <p:cNvSpPr txBox="1"/>
          <p:nvPr/>
        </p:nvSpPr>
        <p:spPr>
          <a:xfrm>
            <a:off x="2057400" y="2841189"/>
            <a:ext cx="7886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khán giả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ở khán đài B là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4 625 + 438 = 5 063 (người)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 khán giả ở cả hai khán đài là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4 625 + 5 063 = 9 688 (người)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Đáp số: 9 688 người</a:t>
            </a:r>
          </a:p>
        </p:txBody>
      </p:sp>
    </p:spTree>
    <p:extLst>
      <p:ext uri="{BB962C8B-B14F-4D97-AF65-F5344CB8AC3E}">
        <p14:creationId xmlns:p14="http://schemas.microsoft.com/office/powerpoint/2010/main" val="8966578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85C216-A8DE-86EC-6AB9-5A8A04D6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8A96AF-1A45-2786-35B2-E3143E79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19" y="5949652"/>
            <a:ext cx="12192000" cy="202401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4C1B3E-E725-6D0C-CA96-DB2F03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F61B6-7FA0-EA83-63FF-F3A627C61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99525" y="2957171"/>
            <a:ext cx="2347393" cy="2694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96D98-85FB-314C-9399-D2CDF07F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865C0-91E7-BDEB-8E0F-319273F137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23DEE83-A451-E560-6312-7A99DA12FA9C}"/>
              </a:ext>
            </a:extLst>
          </p:cNvPr>
          <p:cNvGrpSpPr/>
          <p:nvPr/>
        </p:nvGrpSpPr>
        <p:grpSpPr>
          <a:xfrm>
            <a:off x="3294545" y="3223021"/>
            <a:ext cx="1932625" cy="2519731"/>
            <a:chOff x="1911626" y="1762337"/>
            <a:chExt cx="2743438" cy="35768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2AD914-0975-61FA-B3BD-C27306A5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1626" y="2187291"/>
              <a:ext cx="2743438" cy="3151905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1EBE9FE-76E8-B960-7A6A-4DF3AD6B2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007" y="1762337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10DD-9328-15EE-E57E-3CBC22FAC653}"/>
              </a:ext>
            </a:extLst>
          </p:cNvPr>
          <p:cNvGrpSpPr/>
          <p:nvPr/>
        </p:nvGrpSpPr>
        <p:grpSpPr>
          <a:xfrm>
            <a:off x="5462665" y="3315693"/>
            <a:ext cx="1779838" cy="2819320"/>
            <a:chOff x="5462665" y="3315693"/>
            <a:chExt cx="1779838" cy="28193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9460E5B-ACAE-BB2E-4995-6025EA7A0A84}"/>
                </a:ext>
              </a:extLst>
            </p:cNvPr>
            <p:cNvGrpSpPr/>
            <p:nvPr/>
          </p:nvGrpSpPr>
          <p:grpSpPr>
            <a:xfrm>
              <a:off x="5462665" y="3315693"/>
              <a:ext cx="1779838" cy="2382471"/>
              <a:chOff x="4837666" y="1863018"/>
              <a:chExt cx="2526552" cy="338201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41A6B85-899D-7ED6-21A5-6E4FD0CA4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37666" y="1917462"/>
                <a:ext cx="2526552" cy="3327569"/>
              </a:xfrm>
              <a:prstGeom prst="rect">
                <a:avLst/>
              </a:prstGeom>
            </p:spPr>
          </p:pic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84FA277D-A38F-1C44-DA51-1D16F4F62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006" y="1863018"/>
                <a:ext cx="1071431" cy="1071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5187A1-F506-B41E-0725-FE74C69ED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1017" y="5074217"/>
              <a:ext cx="1047623" cy="106079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4A0C3D-A01D-42D1-BDCC-DCAEB824BF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08246" y="1836725"/>
            <a:ext cx="832785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07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9BFBB-C614-42AA-89A7-90F1A418E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662" y="876759"/>
            <a:ext cx="4694327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tập đồng diễn- Cháu hát về đảo xa ( động tác dễ cho bé 3,4,5t ) #22-12 #bộđộitýhon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13" y="98425"/>
            <a:ext cx="11863203" cy="63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0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F4AF3-F44C-C31F-9FBA-6920290B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B9DA4-CB5B-21B3-512D-144FE0ADC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18" y="188844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05D8B1B-B2E6-2B68-BAB6-695102F26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6B484-AB5D-7674-B8BE-4D2F86803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42808"/>
            <a:ext cx="12192000" cy="202401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9E742B-B66C-D46D-F0F0-A473E938C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1035AE-92E8-6E42-99F8-A72EF3FC2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5064" y="877112"/>
            <a:ext cx="2101161" cy="513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FC9D2-829E-BD6C-7A83-5D6F4BDF4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FC8A95C-D9DA-6257-1FBB-DD45A4DED7A3}"/>
              </a:ext>
            </a:extLst>
          </p:cNvPr>
          <p:cNvGrpSpPr/>
          <p:nvPr/>
        </p:nvGrpSpPr>
        <p:grpSpPr>
          <a:xfrm>
            <a:off x="4554607" y="1920728"/>
            <a:ext cx="2623931" cy="3169490"/>
            <a:chOff x="4837666" y="1863018"/>
            <a:chExt cx="2526552" cy="3382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576570-E8FD-EA45-8A31-E81DC240D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3CE666B4-02E6-533C-BE89-4FCF8F502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05782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4D387-66C3-5F87-5373-1E2F70929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18" y="188844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80D65B-BD10-B112-C58C-DC497C06A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5D231-AB48-DEF2-CF60-2D1A1E9B7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42808"/>
            <a:ext cx="12192000" cy="202401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9275C9A-8927-F4D2-7ECA-410CC1B4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07D64-2AF7-7E62-450A-7C520D245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5064" y="877112"/>
            <a:ext cx="2101161" cy="513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BC06A-A6EB-48B6-8CC5-2A9599634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3000" y="513173"/>
            <a:ext cx="2101161" cy="51387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F2C46C-0BB3-6824-1FF5-14EF97377F25}"/>
              </a:ext>
            </a:extLst>
          </p:cNvPr>
          <p:cNvGrpSpPr/>
          <p:nvPr/>
        </p:nvGrpSpPr>
        <p:grpSpPr>
          <a:xfrm>
            <a:off x="1023730" y="2892287"/>
            <a:ext cx="2623931" cy="3169490"/>
            <a:chOff x="4837666" y="1863018"/>
            <a:chExt cx="2526552" cy="3382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E1C167-0114-4724-B9A0-27A39B71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C1F86338-DA9D-F697-6A0F-F05B9C04A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DD0298-CC07-9C5F-B1FB-EFFA23F1F1F5}"/>
              </a:ext>
            </a:extLst>
          </p:cNvPr>
          <p:cNvGrpSpPr/>
          <p:nvPr/>
        </p:nvGrpSpPr>
        <p:grpSpPr>
          <a:xfrm>
            <a:off x="3393798" y="1504645"/>
            <a:ext cx="8686784" cy="3518183"/>
            <a:chOff x="582391" y="1783883"/>
            <a:chExt cx="5373458" cy="2277594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C9BDE464-803D-C972-8CF2-DB52A7B0B358}"/>
                </a:ext>
              </a:extLst>
            </p:cNvPr>
            <p:cNvSpPr/>
            <p:nvPr/>
          </p:nvSpPr>
          <p:spPr>
            <a:xfrm>
              <a:off x="582391" y="1816786"/>
              <a:ext cx="5373458" cy="2244691"/>
            </a:xfrm>
            <a:prstGeom prst="wedgeRoundRectCallout">
              <a:avLst>
                <a:gd name="adj1" fmla="val -24391"/>
                <a:gd name="adj2" fmla="val 73962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73324-FB31-369F-C7EA-F2EE2998AB07}"/>
                </a:ext>
              </a:extLst>
            </p:cNvPr>
            <p:cNvSpPr txBox="1"/>
            <p:nvPr/>
          </p:nvSpPr>
          <p:spPr>
            <a:xfrm>
              <a:off x="696328" y="1783883"/>
              <a:ext cx="5118975" cy="1574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3 628 + 4 845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 tính và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86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180D65B-BD10-B112-C58C-DC497C06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5D231-AB48-DEF2-CF60-2D1A1E9B7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42808"/>
            <a:ext cx="12192000" cy="202401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9275C9A-8927-F4D2-7ECA-410CC1B41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07D64-2AF7-7E62-450A-7C520D245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80" y="746339"/>
            <a:ext cx="2101161" cy="51387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F2C46C-0BB3-6824-1FF5-14EF97377F25}"/>
              </a:ext>
            </a:extLst>
          </p:cNvPr>
          <p:cNvGrpSpPr/>
          <p:nvPr/>
        </p:nvGrpSpPr>
        <p:grpSpPr>
          <a:xfrm>
            <a:off x="1471919" y="2954227"/>
            <a:ext cx="2614151" cy="3107550"/>
            <a:chOff x="4837666" y="1863018"/>
            <a:chExt cx="2526552" cy="3382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E1C167-0114-4724-B9A0-27A39B71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C1F86338-DA9D-F697-6A0F-F05B9C04A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DD0298-CC07-9C5F-B1FB-EFFA23F1F1F5}"/>
              </a:ext>
            </a:extLst>
          </p:cNvPr>
          <p:cNvGrpSpPr/>
          <p:nvPr/>
        </p:nvGrpSpPr>
        <p:grpSpPr>
          <a:xfrm>
            <a:off x="3567796" y="1447291"/>
            <a:ext cx="8019791" cy="2590470"/>
            <a:chOff x="582391" y="1783883"/>
            <a:chExt cx="5373458" cy="2277594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C9BDE464-803D-C972-8CF2-DB52A7B0B358}"/>
                </a:ext>
              </a:extLst>
            </p:cNvPr>
            <p:cNvSpPr/>
            <p:nvPr/>
          </p:nvSpPr>
          <p:spPr>
            <a:xfrm>
              <a:off x="582391" y="1816786"/>
              <a:ext cx="5373458" cy="2244691"/>
            </a:xfrm>
            <a:prstGeom prst="wedgeRoundRectCallout">
              <a:avLst>
                <a:gd name="adj1" fmla="val -24391"/>
                <a:gd name="adj2" fmla="val 73962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73324-FB31-369F-C7EA-F2EE2998AB07}"/>
                </a:ext>
              </a:extLst>
            </p:cNvPr>
            <p:cNvSpPr txBox="1"/>
            <p:nvPr/>
          </p:nvSpPr>
          <p:spPr>
            <a:xfrm>
              <a:off x="696328" y="1783883"/>
              <a:ext cx="5118975" cy="1813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4 252+ 5 284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 tính 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64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0A50A-F1FB-D704-3B4D-F1C9B8041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340056"/>
            <a:ext cx="11272504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71E81-9D93-7FB6-2B7A-17C119D16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888" y="5481312"/>
            <a:ext cx="924707" cy="118215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C5401C51-8ADE-73F4-CABD-0C87F06EE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046545"/>
            <a:ext cx="1319515" cy="17023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CF8A094-CA5A-4FA3-A569-960B4532D0EA}"/>
              </a:ext>
            </a:extLst>
          </p:cNvPr>
          <p:cNvGrpSpPr/>
          <p:nvPr/>
        </p:nvGrpSpPr>
        <p:grpSpPr>
          <a:xfrm>
            <a:off x="762414" y="413671"/>
            <a:ext cx="5409531" cy="828041"/>
            <a:chOff x="975" y="387"/>
            <a:chExt cx="5273" cy="978"/>
          </a:xfrm>
        </p:grpSpPr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D5ACECFE-4D41-4B43-BB1F-1E86F7920549}"/>
                </a:ext>
              </a:extLst>
            </p:cNvPr>
            <p:cNvSpPr txBox="1"/>
            <p:nvPr/>
          </p:nvSpPr>
          <p:spPr>
            <a:xfrm>
              <a:off x="1792" y="486"/>
              <a:ext cx="4456" cy="842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(Theo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35CFE-6FD9-401F-A80D-EE0DF5CA2A3B}"/>
                </a:ext>
              </a:extLst>
            </p:cNvPr>
            <p:cNvGrpSpPr/>
            <p:nvPr/>
          </p:nvGrpSpPr>
          <p:grpSpPr>
            <a:xfrm>
              <a:off x="975" y="387"/>
              <a:ext cx="839" cy="978"/>
              <a:chOff x="891" y="409"/>
              <a:chExt cx="839" cy="97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40D5BB9-43C9-4F85-B0A6-1634274D72E4}"/>
                  </a:ext>
                </a:extLst>
              </p:cNvPr>
              <p:cNvSpPr/>
              <p:nvPr/>
            </p:nvSpPr>
            <p:spPr>
              <a:xfrm>
                <a:off x="891" y="505"/>
                <a:ext cx="839" cy="85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3D990CE1-DB34-4560-A208-05A233AFC6DE}"/>
                  </a:ext>
                </a:extLst>
              </p:cNvPr>
              <p:cNvSpPr txBox="1"/>
              <p:nvPr/>
            </p:nvSpPr>
            <p:spPr>
              <a:xfrm>
                <a:off x="982" y="409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BF67C7A-AFE9-47A8-B99C-DE73CB930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24" y="1819274"/>
            <a:ext cx="5743711" cy="18192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E48A32-2747-4FEB-BC78-256313E476F0}"/>
              </a:ext>
            </a:extLst>
          </p:cNvPr>
          <p:cNvSpPr txBox="1"/>
          <p:nvPr/>
        </p:nvSpPr>
        <p:spPr>
          <a:xfrm>
            <a:off x="6867525" y="1438275"/>
            <a:ext cx="504825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a) 6000 + 2000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b) 3000 + 4000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c) 5000 + 4000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d) 1000 + 9000</a:t>
            </a:r>
          </a:p>
        </p:txBody>
      </p:sp>
    </p:spTree>
    <p:extLst>
      <p:ext uri="{BB962C8B-B14F-4D97-AF65-F5344CB8AC3E}">
        <p14:creationId xmlns:p14="http://schemas.microsoft.com/office/powerpoint/2010/main" val="1624869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866711-9D8F-E468-E85C-F30427FD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80C6477-F064-CB98-9137-5C401CD46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260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507</Words>
  <Application>Microsoft Office PowerPoint</Application>
  <PresentationFormat>Màn hình rộng</PresentationFormat>
  <Paragraphs>66</Paragraphs>
  <Slides>18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5" baseType="lpstr">
      <vt:lpstr>.VnAvantH</vt:lpstr>
      <vt:lpstr>.VnBlack</vt:lpstr>
      <vt:lpstr>Arial</vt:lpstr>
      <vt:lpstr>Calibri</vt:lpstr>
      <vt:lpstr>Calibri Light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69</cp:revision>
  <dcterms:created xsi:type="dcterms:W3CDTF">2022-11-11T05:35:10Z</dcterms:created>
  <dcterms:modified xsi:type="dcterms:W3CDTF">2025-02-26T17:22:22Z</dcterms:modified>
</cp:coreProperties>
</file>