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</p:sldMasterIdLst>
  <p:notesMasterIdLst>
    <p:notesMasterId r:id="rId13"/>
  </p:notesMasterIdLst>
  <p:sldIdLst>
    <p:sldId id="293" r:id="rId4"/>
    <p:sldId id="294" r:id="rId5"/>
    <p:sldId id="299" r:id="rId6"/>
    <p:sldId id="315" r:id="rId7"/>
    <p:sldId id="300" r:id="rId8"/>
    <p:sldId id="320" r:id="rId9"/>
    <p:sldId id="319" r:id="rId10"/>
    <p:sldId id="321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4DD7-3A6E-44CE-9968-24B83D97A0F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8334-9AF3-45A0-90A9-10E12ACA0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696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24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59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34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650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68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85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47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8777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59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314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84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67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551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27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67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44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98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2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538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7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741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380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191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09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132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68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73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87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926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77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487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83A5E12-F753-91D5-A8BB-49FC28A1EE5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190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0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em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B88EF-C8A6-9C4E-A74A-FCFBB1CC9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088" y="1092988"/>
            <a:ext cx="7614564" cy="1780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106C1E-8C75-E4CA-6D9F-E5B8B9CA8700}"/>
              </a:ext>
            </a:extLst>
          </p:cNvPr>
          <p:cNvSpPr txBox="1"/>
          <p:nvPr/>
        </p:nvSpPr>
        <p:spPr>
          <a:xfrm>
            <a:off x="4227969" y="4968650"/>
            <a:ext cx="5862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viên: Phạm  Thị Tuyết Thanh</a:t>
            </a:r>
          </a:p>
        </p:txBody>
      </p:sp>
    </p:spTree>
    <p:extLst>
      <p:ext uri="{BB962C8B-B14F-4D97-AF65-F5344CB8AC3E}">
        <p14:creationId xmlns:p14="http://schemas.microsoft.com/office/powerpoint/2010/main" val="2209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">
            <a:hlinkClick r:id="" action="ppaction://media"/>
            <a:extLst>
              <a:ext uri="{FF2B5EF4-FFF2-40B4-BE49-F238E27FC236}">
                <a16:creationId xmlns:a16="http://schemas.microsoft.com/office/drawing/2014/main" id="{5041A970-2402-4A4D-1D1A-16FE56458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3D394-9EA1-4024-917B-9ED8FD86ADD3}"/>
              </a:ext>
            </a:extLst>
          </p:cNvPr>
          <p:cNvGrpSpPr/>
          <p:nvPr/>
        </p:nvGrpSpPr>
        <p:grpSpPr>
          <a:xfrm>
            <a:off x="207736" y="270341"/>
            <a:ext cx="11869963" cy="68791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24AB1E-217C-4707-BF84-1D6A2472F777}"/>
                </a:ext>
              </a:extLst>
            </p:cNvPr>
            <p:cNvSpPr txBox="1"/>
            <p:nvPr/>
          </p:nvSpPr>
          <p:spPr>
            <a:xfrm>
              <a:off x="593280" y="205201"/>
              <a:ext cx="62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thích hợp cho mỗi chỗ trống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2CB0F6-C461-04F2-6FD3-2D66DF40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238250"/>
            <a:ext cx="634365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575" y="2776537"/>
            <a:ext cx="80772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781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33487"/>
            <a:ext cx="11137436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623494-BFF9-FA49-775C-4B991145E9C5}"/>
              </a:ext>
            </a:extLst>
          </p:cNvPr>
          <p:cNvSpPr/>
          <p:nvPr/>
        </p:nvSpPr>
        <p:spPr>
          <a:xfrm>
            <a:off x="1819275" y="2514600"/>
            <a:ext cx="150495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BB5153-2A8B-EB9D-5D6C-B61DB4CA7A80}"/>
              </a:ext>
            </a:extLst>
          </p:cNvPr>
          <p:cNvSpPr/>
          <p:nvPr/>
        </p:nvSpPr>
        <p:spPr>
          <a:xfrm>
            <a:off x="5200649" y="25241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A7C29B-DCA1-E941-0DF5-F8BF64EC12DF}"/>
              </a:ext>
            </a:extLst>
          </p:cNvPr>
          <p:cNvSpPr/>
          <p:nvPr/>
        </p:nvSpPr>
        <p:spPr>
          <a:xfrm>
            <a:off x="8877299" y="25622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992077-86E5-153D-6E91-97DB44C51452}"/>
              </a:ext>
            </a:extLst>
          </p:cNvPr>
          <p:cNvSpPr/>
          <p:nvPr/>
        </p:nvSpPr>
        <p:spPr>
          <a:xfrm>
            <a:off x="1390649" y="471487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BE8BF5-8C5F-37F6-1D16-915E428B646C}"/>
              </a:ext>
            </a:extLst>
          </p:cNvPr>
          <p:cNvSpPr/>
          <p:nvPr/>
        </p:nvSpPr>
        <p:spPr>
          <a:xfrm>
            <a:off x="4972050" y="5486400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23AC08-7433-6629-B6C9-991A83DE7A36}"/>
              </a:ext>
            </a:extLst>
          </p:cNvPr>
          <p:cNvSpPr/>
          <p:nvPr/>
        </p:nvSpPr>
        <p:spPr>
          <a:xfrm>
            <a:off x="8572500" y="5305425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85824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1205939" y="85703"/>
            <a:ext cx="9755945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366642" y="198258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Các câu ở cột A thuộc kiểu câu nào ở cột B?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0B4674-8EB9-7E6C-13E3-F479A6E30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2" y="1076325"/>
            <a:ext cx="9270871" cy="552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34D15-982E-D42D-3F83-5F371CF79A03}"/>
              </a:ext>
            </a:extLst>
          </p:cNvPr>
          <p:cNvCxnSpPr>
            <a:cxnSpLocks/>
          </p:cNvCxnSpPr>
          <p:nvPr/>
        </p:nvCxnSpPr>
        <p:spPr>
          <a:xfrm>
            <a:off x="6296025" y="2247900"/>
            <a:ext cx="619125" cy="2924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0DB3A9-C20E-23E1-F62F-E76FC7B0BB8D}"/>
              </a:ext>
            </a:extLst>
          </p:cNvPr>
          <p:cNvCxnSpPr>
            <a:cxnSpLocks/>
          </p:cNvCxnSpPr>
          <p:nvPr/>
        </p:nvCxnSpPr>
        <p:spPr>
          <a:xfrm flipV="1">
            <a:off x="6362700" y="2762250"/>
            <a:ext cx="600075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5E9AC-D638-F370-F847-E8A2076A6EE1}"/>
              </a:ext>
            </a:extLst>
          </p:cNvPr>
          <p:cNvCxnSpPr>
            <a:cxnSpLocks/>
          </p:cNvCxnSpPr>
          <p:nvPr/>
        </p:nvCxnSpPr>
        <p:spPr>
          <a:xfrm>
            <a:off x="6400800" y="4714875"/>
            <a:ext cx="552450" cy="1095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A22C52-15ED-5AA4-BFDD-26C6EB55FF38}"/>
              </a:ext>
            </a:extLst>
          </p:cNvPr>
          <p:cNvCxnSpPr>
            <a:cxnSpLocks/>
          </p:cNvCxnSpPr>
          <p:nvPr/>
        </p:nvCxnSpPr>
        <p:spPr>
          <a:xfrm flipV="1">
            <a:off x="6410325" y="3467100"/>
            <a:ext cx="552450" cy="2295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5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Bày tỏ cảm xúc về một cảnh đẹp của quê hương em.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Đưa ra một yêu cầu về việc bảo vệ, giữ gìn cảnh đẹp quê hương.   </a:t>
            </a:r>
          </a:p>
        </p:txBody>
      </p:sp>
    </p:spTree>
    <p:extLst>
      <p:ext uri="{BB962C8B-B14F-4D97-AF65-F5344CB8AC3E}">
        <p14:creationId xmlns:p14="http://schemas.microsoft.com/office/powerpoint/2010/main" val="339194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25 bức ảnh về Việt Nam đẹp khiến bạn phải thốt lên &quot;Đất nước mình đẹp quá!&quot;">
            <a:extLst>
              <a:ext uri="{FF2B5EF4-FFF2-40B4-BE49-F238E27FC236}">
                <a16:creationId xmlns:a16="http://schemas.microsoft.com/office/drawing/2014/main" id="{2D8EE8FF-2CE2-2999-B00D-6421E2E12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 r="2" b="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hình ảnh đẹp nhất về thiên nhiên Việt Nam - Vntrip.vn">
            <a:extLst>
              <a:ext uri="{FF2B5EF4-FFF2-40B4-BE49-F238E27FC236}">
                <a16:creationId xmlns:a16="http://schemas.microsoft.com/office/drawing/2014/main" id="{F75E94B9-6D35-CE31-D108-D9F6AC51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2" b="4551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đẹp thiên nhiên tuyệt mỹ của Việt Nam">
            <a:extLst>
              <a:ext uri="{FF2B5EF4-FFF2-40B4-BE49-F238E27FC236}">
                <a16:creationId xmlns:a16="http://schemas.microsoft.com/office/drawing/2014/main" id="{6AE0BD28-260F-0D27-F101-EAC68EA00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Ảnh đẹp Việt Nam - Những hình ảnh đất nước, con người Việt Nam tươi đẹp">
            <a:extLst>
              <a:ext uri="{FF2B5EF4-FFF2-40B4-BE49-F238E27FC236}">
                <a16:creationId xmlns:a16="http://schemas.microsoft.com/office/drawing/2014/main" id="{E2EE9527-A2EE-FFEB-9435-2751432A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r="2" b="42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0646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687919"/>
            <a:chOff x="284878" y="188708"/>
            <a:chExt cx="6863345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 tỏ cảm xúc về một cảnh đẹp của quê hương em.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695985" y="1044841"/>
            <a:ext cx="10775853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úi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nước ta hùng vĩ thật!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đảo nước ta mới đẹp làm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sao!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 đẹp lắm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Dòng sông quê em đẹp quá!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B5985-0BB8-E2AE-0409-7F5639730AF1}"/>
              </a:ext>
            </a:extLst>
          </p:cNvPr>
          <p:cNvSpPr txBox="1"/>
          <p:nvPr/>
        </p:nvSpPr>
        <p:spPr>
          <a:xfrm>
            <a:off x="138544" y="356458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 ra một yêu cầu về việc bảo vệ, giữ gìn cảnh đẹp quê hương.</a:t>
            </a:r>
            <a:endParaRPr lang="en-US"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9BB5B3-2902-8C6E-150E-99116CC4A1C8}"/>
              </a:ext>
            </a:extLst>
          </p:cNvPr>
          <p:cNvSpPr/>
          <p:nvPr/>
        </p:nvSpPr>
        <p:spPr>
          <a:xfrm>
            <a:off x="638959" y="3954452"/>
            <a:ext cx="10775853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Chúng ta hãy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lấy rừng xanh của đất nước!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Bạn hãy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gìn, bảo về biển đảo quê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Bạn đừng vứt rác xuống dòng sông nhé!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Chúng ta hãy giữ gìn những cảnh đẹp của đất nước!</a:t>
            </a:r>
          </a:p>
        </p:txBody>
      </p:sp>
    </p:spTree>
    <p:extLst>
      <p:ext uri="{BB962C8B-B14F-4D97-AF65-F5344CB8AC3E}">
        <p14:creationId xmlns:p14="http://schemas.microsoft.com/office/powerpoint/2010/main" val="131324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B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282</Words>
  <Application>Microsoft Office PowerPoint</Application>
  <PresentationFormat>Widescreen</PresentationFormat>
  <Paragraphs>32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Arial-Rounded</vt:lpstr>
      <vt:lpstr>Calibri</vt:lpstr>
      <vt:lpstr>Cambria</vt:lpstr>
      <vt:lpstr>Times New Roman</vt:lpstr>
      <vt:lpstr>UTM Duepuntozero</vt:lpstr>
      <vt:lpstr>UVN Banh Mi</vt:lpstr>
      <vt:lpstr>2_Office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Duy Thai</cp:lastModifiedBy>
  <cp:revision>26</cp:revision>
  <dcterms:created xsi:type="dcterms:W3CDTF">2023-01-29T11:38:57Z</dcterms:created>
  <dcterms:modified xsi:type="dcterms:W3CDTF">2025-04-10T12:56:06Z</dcterms:modified>
</cp:coreProperties>
</file>