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0" r:id="rId2"/>
    <p:sldId id="478" r:id="rId3"/>
    <p:sldId id="265" r:id="rId4"/>
    <p:sldId id="258" r:id="rId5"/>
    <p:sldId id="459" r:id="rId6"/>
    <p:sldId id="266" r:id="rId7"/>
    <p:sldId id="480" r:id="rId8"/>
    <p:sldId id="479" r:id="rId9"/>
    <p:sldId id="474" r:id="rId10"/>
    <p:sldId id="256" r:id="rId11"/>
    <p:sldId id="473" r:id="rId12"/>
    <p:sldId id="267" r:id="rId13"/>
    <p:sldId id="271" r:id="rId14"/>
    <p:sldId id="475" r:id="rId15"/>
    <p:sldId id="4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6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o Chi Thanh" userId="d69abfdf-d611-4b7a-af6a-1faa29f23d14" providerId="ADAL" clId="{A2581495-A88A-4DF5-8C7B-34A382EF8E71}"/>
    <pc:docChg chg="undo custSel addSld delSld modSld sldOrd">
      <pc:chgData name="Ngo Chi Thanh" userId="d69abfdf-d611-4b7a-af6a-1faa29f23d14" providerId="ADAL" clId="{A2581495-A88A-4DF5-8C7B-34A382EF8E71}" dt="2023-04-04T02:32:07.655" v="245" actId="13822"/>
      <pc:docMkLst>
        <pc:docMk/>
      </pc:docMkLst>
      <pc:sldChg chg="del">
        <pc:chgData name="Ngo Chi Thanh" userId="d69abfdf-d611-4b7a-af6a-1faa29f23d14" providerId="ADAL" clId="{A2581495-A88A-4DF5-8C7B-34A382EF8E71}" dt="2023-04-04T02:29:47.840" v="160" actId="47"/>
        <pc:sldMkLst>
          <pc:docMk/>
          <pc:sldMk cId="2986094883" sldId="259"/>
        </pc:sldMkLst>
      </pc:sldChg>
      <pc:sldChg chg="del">
        <pc:chgData name="Ngo Chi Thanh" userId="d69abfdf-d611-4b7a-af6a-1faa29f23d14" providerId="ADAL" clId="{A2581495-A88A-4DF5-8C7B-34A382EF8E71}" dt="2023-04-04T02:29:47.964" v="161" actId="47"/>
        <pc:sldMkLst>
          <pc:docMk/>
          <pc:sldMk cId="1464358084" sldId="261"/>
        </pc:sldMkLst>
      </pc:sldChg>
      <pc:sldChg chg="del">
        <pc:chgData name="Ngo Chi Thanh" userId="d69abfdf-d611-4b7a-af6a-1faa29f23d14" providerId="ADAL" clId="{A2581495-A88A-4DF5-8C7B-34A382EF8E71}" dt="2023-04-04T02:29:48.900" v="162" actId="47"/>
        <pc:sldMkLst>
          <pc:docMk/>
          <pc:sldMk cId="648413507" sldId="262"/>
        </pc:sldMkLst>
      </pc:sldChg>
      <pc:sldChg chg="modSp mod ord">
        <pc:chgData name="Ngo Chi Thanh" userId="d69abfdf-d611-4b7a-af6a-1faa29f23d14" providerId="ADAL" clId="{A2581495-A88A-4DF5-8C7B-34A382EF8E71}" dt="2023-04-04T02:05:52.519" v="6" actId="1076"/>
        <pc:sldMkLst>
          <pc:docMk/>
          <pc:sldMk cId="4185231359" sldId="265"/>
        </pc:sldMkLst>
        <pc:spChg chg="mod">
          <ac:chgData name="Ngo Chi Thanh" userId="d69abfdf-d611-4b7a-af6a-1faa29f23d14" providerId="ADAL" clId="{A2581495-A88A-4DF5-8C7B-34A382EF8E71}" dt="2023-04-04T02:05:52.519" v="6" actId="1076"/>
          <ac:spMkLst>
            <pc:docMk/>
            <pc:sldMk cId="4185231359" sldId="265"/>
            <ac:spMk id="6" creationId="{00000000-0000-0000-0000-000000000000}"/>
          </ac:spMkLst>
        </pc:spChg>
        <pc:picChg chg="mod">
          <ac:chgData name="Ngo Chi Thanh" userId="d69abfdf-d611-4b7a-af6a-1faa29f23d14" providerId="ADAL" clId="{A2581495-A88A-4DF5-8C7B-34A382EF8E71}" dt="2023-04-04T02:05:42.681" v="3" actId="1076"/>
          <ac:picMkLst>
            <pc:docMk/>
            <pc:sldMk cId="4185231359" sldId="265"/>
            <ac:picMk id="7" creationId="{00000000-0000-0000-0000-000000000000}"/>
          </ac:picMkLst>
        </pc:picChg>
      </pc:sldChg>
      <pc:sldChg chg="modSp ord">
        <pc:chgData name="Ngo Chi Thanh" userId="d69abfdf-d611-4b7a-af6a-1faa29f23d14" providerId="ADAL" clId="{A2581495-A88A-4DF5-8C7B-34A382EF8E71}" dt="2023-04-04T02:26:21.580" v="136"/>
        <pc:sldMkLst>
          <pc:docMk/>
          <pc:sldMk cId="1761571055" sldId="267"/>
        </pc:sldMkLst>
        <pc:spChg chg="mod">
          <ac:chgData name="Ngo Chi Thanh" userId="d69abfdf-d611-4b7a-af6a-1faa29f23d14" providerId="ADAL" clId="{A2581495-A88A-4DF5-8C7B-34A382EF8E71}" dt="2023-04-04T02:25:16.895" v="120" actId="20577"/>
          <ac:spMkLst>
            <pc:docMk/>
            <pc:sldMk cId="1761571055" sldId="267"/>
            <ac:spMk id="2" creationId="{00000000-0000-0000-0000-000000000000}"/>
          </ac:spMkLst>
        </pc:spChg>
      </pc:sldChg>
      <pc:sldChg chg="del">
        <pc:chgData name="Ngo Chi Thanh" userId="d69abfdf-d611-4b7a-af6a-1faa29f23d14" providerId="ADAL" clId="{A2581495-A88A-4DF5-8C7B-34A382EF8E71}" dt="2023-04-04T02:29:49.873" v="163" actId="47"/>
        <pc:sldMkLst>
          <pc:docMk/>
          <pc:sldMk cId="2631025498" sldId="268"/>
        </pc:sldMkLst>
      </pc:sldChg>
      <pc:sldChg chg="del">
        <pc:chgData name="Ngo Chi Thanh" userId="d69abfdf-d611-4b7a-af6a-1faa29f23d14" providerId="ADAL" clId="{A2581495-A88A-4DF5-8C7B-34A382EF8E71}" dt="2023-04-04T02:29:50.577" v="164" actId="47"/>
        <pc:sldMkLst>
          <pc:docMk/>
          <pc:sldMk cId="2292785566" sldId="269"/>
        </pc:sldMkLst>
      </pc:sldChg>
      <pc:sldChg chg="addSp delSp modSp mod">
        <pc:chgData name="Ngo Chi Thanh" userId="d69abfdf-d611-4b7a-af6a-1faa29f23d14" providerId="ADAL" clId="{A2581495-A88A-4DF5-8C7B-34A382EF8E71}" dt="2023-04-04T02:32:07.655" v="245" actId="13822"/>
        <pc:sldMkLst>
          <pc:docMk/>
          <pc:sldMk cId="4245245603" sldId="271"/>
        </pc:sldMkLst>
        <pc:spChg chg="add mod">
          <ac:chgData name="Ngo Chi Thanh" userId="d69abfdf-d611-4b7a-af6a-1faa29f23d14" providerId="ADAL" clId="{A2581495-A88A-4DF5-8C7B-34A382EF8E71}" dt="2023-04-04T02:31:25.405" v="238" actId="207"/>
          <ac:spMkLst>
            <pc:docMk/>
            <pc:sldMk cId="4245245603" sldId="271"/>
            <ac:spMk id="3" creationId="{B0451E18-D386-3502-F86D-55755663F69E}"/>
          </ac:spMkLst>
        </pc:spChg>
        <pc:spChg chg="del">
          <ac:chgData name="Ngo Chi Thanh" userId="d69abfdf-d611-4b7a-af6a-1faa29f23d14" providerId="ADAL" clId="{A2581495-A88A-4DF5-8C7B-34A382EF8E71}" dt="2023-04-04T02:30:29.455" v="178" actId="478"/>
          <ac:spMkLst>
            <pc:docMk/>
            <pc:sldMk cId="4245245603" sldId="271"/>
            <ac:spMk id="24578" creationId="{00000000-0000-0000-0000-000000000000}"/>
          </ac:spMkLst>
        </pc:spChg>
        <pc:spChg chg="mod">
          <ac:chgData name="Ngo Chi Thanh" userId="d69abfdf-d611-4b7a-af6a-1faa29f23d14" providerId="ADAL" clId="{A2581495-A88A-4DF5-8C7B-34A382EF8E71}" dt="2023-04-04T02:32:07.655" v="245" actId="13822"/>
          <ac:spMkLst>
            <pc:docMk/>
            <pc:sldMk cId="4245245603" sldId="271"/>
            <ac:spMk id="179223" creationId="{00000000-0000-0000-0000-000000000000}"/>
          </ac:spMkLst>
        </pc:spChg>
        <pc:grpChg chg="del">
          <ac:chgData name="Ngo Chi Thanh" userId="d69abfdf-d611-4b7a-af6a-1faa29f23d14" providerId="ADAL" clId="{A2581495-A88A-4DF5-8C7B-34A382EF8E71}" dt="2023-04-04T02:30:34.340" v="179" actId="478"/>
          <ac:grpSpMkLst>
            <pc:docMk/>
            <pc:sldMk cId="4245245603" sldId="271"/>
            <ac:grpSpMk id="24584" creationId="{00000000-0000-0000-0000-000000000000}"/>
          </ac:grpSpMkLst>
        </pc:grpChg>
        <pc:picChg chg="mod">
          <ac:chgData name="Ngo Chi Thanh" userId="d69abfdf-d611-4b7a-af6a-1faa29f23d14" providerId="ADAL" clId="{A2581495-A88A-4DF5-8C7B-34A382EF8E71}" dt="2023-04-04T02:30:50.985" v="188" actId="14100"/>
          <ac:picMkLst>
            <pc:docMk/>
            <pc:sldMk cId="4245245603" sldId="271"/>
            <ac:picMk id="24580" creationId="{00000000-0000-0000-0000-000000000000}"/>
          </ac:picMkLst>
        </pc:picChg>
      </pc:sldChg>
      <pc:sldChg chg="del">
        <pc:chgData name="Ngo Chi Thanh" userId="d69abfdf-d611-4b7a-af6a-1faa29f23d14" providerId="ADAL" clId="{A2581495-A88A-4DF5-8C7B-34A382EF8E71}" dt="2023-04-04T02:29:51.656" v="165" actId="47"/>
        <pc:sldMkLst>
          <pc:docMk/>
          <pc:sldMk cId="2247393721" sldId="275"/>
        </pc:sldMkLst>
      </pc:sldChg>
      <pc:sldChg chg="del ord">
        <pc:chgData name="Ngo Chi Thanh" userId="d69abfdf-d611-4b7a-af6a-1faa29f23d14" providerId="ADAL" clId="{A2581495-A88A-4DF5-8C7B-34A382EF8E71}" dt="2023-04-04T02:25:39.690" v="122" actId="47"/>
        <pc:sldMkLst>
          <pc:docMk/>
          <pc:sldMk cId="0" sldId="294"/>
        </pc:sldMkLst>
      </pc:sldChg>
      <pc:sldChg chg="addSp delSp del mod ord addAnim delAnim">
        <pc:chgData name="Ngo Chi Thanh" userId="d69abfdf-d611-4b7a-af6a-1faa29f23d14" providerId="ADAL" clId="{A2581495-A88A-4DF5-8C7B-34A382EF8E71}" dt="2023-04-04T02:25:48.981" v="124" actId="47"/>
        <pc:sldMkLst>
          <pc:docMk/>
          <pc:sldMk cId="2648320837" sldId="295"/>
        </pc:sldMkLst>
        <pc:picChg chg="add del">
          <ac:chgData name="Ngo Chi Thanh" userId="d69abfdf-d611-4b7a-af6a-1faa29f23d14" providerId="ADAL" clId="{A2581495-A88A-4DF5-8C7B-34A382EF8E71}" dt="2023-04-04T02:25:47.540" v="123" actId="21"/>
          <ac:picMkLst>
            <pc:docMk/>
            <pc:sldMk cId="2648320837" sldId="295"/>
            <ac:picMk id="4" creationId="{BD352C62-9170-472D-9766-F58D28270578}"/>
          </ac:picMkLst>
        </pc:picChg>
        <pc:picChg chg="add del">
          <ac:chgData name="Ngo Chi Thanh" userId="d69abfdf-d611-4b7a-af6a-1faa29f23d14" providerId="ADAL" clId="{A2581495-A88A-4DF5-8C7B-34A382EF8E71}" dt="2023-04-04T02:22:33.624" v="65"/>
          <ac:picMkLst>
            <pc:docMk/>
            <pc:sldMk cId="2648320837" sldId="295"/>
            <ac:picMk id="1026" creationId="{82601044-D0D2-9C1D-6861-06392BB6138D}"/>
          </ac:picMkLst>
        </pc:picChg>
      </pc:sldChg>
      <pc:sldChg chg="modSp">
        <pc:chgData name="Ngo Chi Thanh" userId="d69abfdf-d611-4b7a-af6a-1faa29f23d14" providerId="ADAL" clId="{A2581495-A88A-4DF5-8C7B-34A382EF8E71}" dt="2023-04-04T02:07:09.339" v="8"/>
        <pc:sldMkLst>
          <pc:docMk/>
          <pc:sldMk cId="890080930" sldId="296"/>
        </pc:sldMkLst>
        <pc:picChg chg="mod">
          <ac:chgData name="Ngo Chi Thanh" userId="d69abfdf-d611-4b7a-af6a-1faa29f23d14" providerId="ADAL" clId="{A2581495-A88A-4DF5-8C7B-34A382EF8E71}" dt="2023-04-04T02:07:06.124" v="7"/>
          <ac:picMkLst>
            <pc:docMk/>
            <pc:sldMk cId="890080930" sldId="296"/>
            <ac:picMk id="6" creationId="{198B5088-59FF-F2AE-5F44-E5693397E509}"/>
          </ac:picMkLst>
        </pc:picChg>
        <pc:picChg chg="mod">
          <ac:chgData name="Ngo Chi Thanh" userId="d69abfdf-d611-4b7a-af6a-1faa29f23d14" providerId="ADAL" clId="{A2581495-A88A-4DF5-8C7B-34A382EF8E71}" dt="2023-04-04T02:07:09.339" v="8"/>
          <ac:picMkLst>
            <pc:docMk/>
            <pc:sldMk cId="890080930" sldId="296"/>
            <ac:picMk id="8" creationId="{9AFA9CF8-9586-FE0A-C37C-956640B8E4FC}"/>
          </ac:picMkLst>
        </pc:picChg>
      </pc:sldChg>
      <pc:sldChg chg="addSp delSp modSp add mod modAnim">
        <pc:chgData name="Ngo Chi Thanh" userId="d69abfdf-d611-4b7a-af6a-1faa29f23d14" providerId="ADAL" clId="{A2581495-A88A-4DF5-8C7B-34A382EF8E71}" dt="2023-04-04T02:18:21.181" v="43"/>
        <pc:sldMkLst>
          <pc:docMk/>
          <pc:sldMk cId="2533008604" sldId="459"/>
        </pc:sldMkLst>
        <pc:spChg chg="add mod">
          <ac:chgData name="Ngo Chi Thanh" userId="d69abfdf-d611-4b7a-af6a-1faa29f23d14" providerId="ADAL" clId="{A2581495-A88A-4DF5-8C7B-34A382EF8E71}" dt="2023-04-04T02:17:07.439" v="30" actId="207"/>
          <ac:spMkLst>
            <pc:docMk/>
            <pc:sldMk cId="2533008604" sldId="459"/>
            <ac:spMk id="2" creationId="{870759D8-1B52-2B19-08A7-4CBA02328DC8}"/>
          </ac:spMkLst>
        </pc:spChg>
        <pc:spChg chg="add mod">
          <ac:chgData name="Ngo Chi Thanh" userId="d69abfdf-d611-4b7a-af6a-1faa29f23d14" providerId="ADAL" clId="{A2581495-A88A-4DF5-8C7B-34A382EF8E71}" dt="2023-04-04T02:17:13.053" v="32" actId="1076"/>
          <ac:spMkLst>
            <pc:docMk/>
            <pc:sldMk cId="2533008604" sldId="459"/>
            <ac:spMk id="3" creationId="{9AA16329-D1A1-565E-7D2D-DBCB1C094D59}"/>
          </ac:spMkLst>
        </pc:spChg>
        <pc:spChg chg="add mod">
          <ac:chgData name="Ngo Chi Thanh" userId="d69abfdf-d611-4b7a-af6a-1faa29f23d14" providerId="ADAL" clId="{A2581495-A88A-4DF5-8C7B-34A382EF8E71}" dt="2023-04-04T02:16:39.949" v="22" actId="1076"/>
          <ac:spMkLst>
            <pc:docMk/>
            <pc:sldMk cId="2533008604" sldId="459"/>
            <ac:spMk id="4" creationId="{CE9D95AD-0E51-8F4A-9D26-F93BB29312B1}"/>
          </ac:spMkLst>
        </pc:spChg>
        <pc:spChg chg="add mod">
          <ac:chgData name="Ngo Chi Thanh" userId="d69abfdf-d611-4b7a-af6a-1faa29f23d14" providerId="ADAL" clId="{A2581495-A88A-4DF5-8C7B-34A382EF8E71}" dt="2023-04-04T02:17:58.526" v="40" actId="207"/>
          <ac:spMkLst>
            <pc:docMk/>
            <pc:sldMk cId="2533008604" sldId="459"/>
            <ac:spMk id="5" creationId="{B6A7835B-B5DA-A3A3-77EE-A9A96413DB8B}"/>
          </ac:spMkLst>
        </pc:spChg>
        <pc:spChg chg="add mod">
          <ac:chgData name="Ngo Chi Thanh" userId="d69abfdf-d611-4b7a-af6a-1faa29f23d14" providerId="ADAL" clId="{A2581495-A88A-4DF5-8C7B-34A382EF8E71}" dt="2023-04-04T02:18:15.004" v="42" actId="20577"/>
          <ac:spMkLst>
            <pc:docMk/>
            <pc:sldMk cId="2533008604" sldId="459"/>
            <ac:spMk id="6" creationId="{01555CB5-F3A3-C530-8D7B-72D3EF72F014}"/>
          </ac:spMkLst>
        </pc:spChg>
        <pc:spChg chg="del mod">
          <ac:chgData name="Ngo Chi Thanh" userId="d69abfdf-d611-4b7a-af6a-1faa29f23d14" providerId="ADAL" clId="{A2581495-A88A-4DF5-8C7B-34A382EF8E71}" dt="2023-04-04T02:16:33.544" v="19" actId="21"/>
          <ac:spMkLst>
            <pc:docMk/>
            <pc:sldMk cId="2533008604" sldId="459"/>
            <ac:spMk id="19" creationId="{00000000-0000-0000-0000-000000000000}"/>
          </ac:spMkLst>
        </pc:spChg>
        <pc:spChg chg="del">
          <ac:chgData name="Ngo Chi Thanh" userId="d69abfdf-d611-4b7a-af6a-1faa29f23d14" providerId="ADAL" clId="{A2581495-A88A-4DF5-8C7B-34A382EF8E71}" dt="2023-04-04T02:16:35.237" v="20" actId="478"/>
          <ac:spMkLst>
            <pc:docMk/>
            <pc:sldMk cId="2533008604" sldId="459"/>
            <ac:spMk id="20" creationId="{00000000-0000-0000-0000-000000000000}"/>
          </ac:spMkLst>
        </pc:spChg>
        <pc:spChg chg="del">
          <ac:chgData name="Ngo Chi Thanh" userId="d69abfdf-d611-4b7a-af6a-1faa29f23d14" providerId="ADAL" clId="{A2581495-A88A-4DF5-8C7B-34A382EF8E71}" dt="2023-04-04T02:16:35.237" v="20" actId="478"/>
          <ac:spMkLst>
            <pc:docMk/>
            <pc:sldMk cId="2533008604" sldId="459"/>
            <ac:spMk id="21" creationId="{00000000-0000-0000-0000-000000000000}"/>
          </ac:spMkLst>
        </pc:spChg>
        <pc:spChg chg="del">
          <ac:chgData name="Ngo Chi Thanh" userId="d69abfdf-d611-4b7a-af6a-1faa29f23d14" providerId="ADAL" clId="{A2581495-A88A-4DF5-8C7B-34A382EF8E71}" dt="2023-04-04T02:16:33.544" v="19" actId="21"/>
          <ac:spMkLst>
            <pc:docMk/>
            <pc:sldMk cId="2533008604" sldId="459"/>
            <ac:spMk id="35" creationId="{00000000-0000-0000-0000-000000000000}"/>
          </ac:spMkLst>
        </pc:spChg>
        <pc:spChg chg="del">
          <ac:chgData name="Ngo Chi Thanh" userId="d69abfdf-d611-4b7a-af6a-1faa29f23d14" providerId="ADAL" clId="{A2581495-A88A-4DF5-8C7B-34A382EF8E71}" dt="2023-04-04T02:16:33.544" v="19" actId="21"/>
          <ac:spMkLst>
            <pc:docMk/>
            <pc:sldMk cId="2533008604" sldId="459"/>
            <ac:spMk id="36" creationId="{00000000-0000-0000-0000-000000000000}"/>
          </ac:spMkLst>
        </pc:spChg>
        <pc:grpChg chg="del">
          <ac:chgData name="Ngo Chi Thanh" userId="d69abfdf-d611-4b7a-af6a-1faa29f23d14" providerId="ADAL" clId="{A2581495-A88A-4DF5-8C7B-34A382EF8E71}" dt="2023-04-04T02:16:35.237" v="20" actId="478"/>
          <ac:grpSpMkLst>
            <pc:docMk/>
            <pc:sldMk cId="2533008604" sldId="459"/>
            <ac:grpSpMk id="22" creationId="{00000000-0000-0000-0000-000000000000}"/>
          </ac:grpSpMkLst>
        </pc:grpChg>
        <pc:grpChg chg="del">
          <ac:chgData name="Ngo Chi Thanh" userId="d69abfdf-d611-4b7a-af6a-1faa29f23d14" providerId="ADAL" clId="{A2581495-A88A-4DF5-8C7B-34A382EF8E71}" dt="2023-04-04T02:16:35.237" v="20" actId="478"/>
          <ac:grpSpMkLst>
            <pc:docMk/>
            <pc:sldMk cId="2533008604" sldId="459"/>
            <ac:grpSpMk id="29" creationId="{00000000-0000-0000-0000-000000000000}"/>
          </ac:grpSpMkLst>
        </pc:grpChg>
        <pc:grpChg chg="del">
          <ac:chgData name="Ngo Chi Thanh" userId="d69abfdf-d611-4b7a-af6a-1faa29f23d14" providerId="ADAL" clId="{A2581495-A88A-4DF5-8C7B-34A382EF8E71}" dt="2023-04-04T02:16:35.237" v="20" actId="478"/>
          <ac:grpSpMkLst>
            <pc:docMk/>
            <pc:sldMk cId="2533008604" sldId="459"/>
            <ac:grpSpMk id="32" creationId="{00000000-0000-0000-0000-000000000000}"/>
          </ac:grpSpMkLst>
        </pc:grpChg>
        <pc:cxnChg chg="del">
          <ac:chgData name="Ngo Chi Thanh" userId="d69abfdf-d611-4b7a-af6a-1faa29f23d14" providerId="ADAL" clId="{A2581495-A88A-4DF5-8C7B-34A382EF8E71}" dt="2023-04-04T02:16:35.237" v="20" actId="478"/>
          <ac:cxnSpMkLst>
            <pc:docMk/>
            <pc:sldMk cId="2533008604" sldId="459"/>
            <ac:cxnSpMk id="28" creationId="{00000000-0000-0000-0000-000000000000}"/>
          </ac:cxnSpMkLst>
        </pc:cxnChg>
      </pc:sldChg>
      <pc:sldChg chg="delSp add del mod delAnim">
        <pc:chgData name="Ngo Chi Thanh" userId="d69abfdf-d611-4b7a-af6a-1faa29f23d14" providerId="ADAL" clId="{A2581495-A88A-4DF5-8C7B-34A382EF8E71}" dt="2023-04-04T02:18:31.150" v="48" actId="47"/>
        <pc:sldMkLst>
          <pc:docMk/>
          <pc:sldMk cId="1844265973" sldId="468"/>
        </pc:sldMkLst>
        <pc:spChg chg="del">
          <ac:chgData name="Ngo Chi Thanh" userId="d69abfdf-d611-4b7a-af6a-1faa29f23d14" providerId="ADAL" clId="{A2581495-A88A-4DF5-8C7B-34A382EF8E71}" dt="2023-04-04T02:17:36.670" v="33" actId="21"/>
          <ac:spMkLst>
            <pc:docMk/>
            <pc:sldMk cId="1844265973" sldId="468"/>
            <ac:spMk id="35" creationId="{00000000-0000-0000-0000-000000000000}"/>
          </ac:spMkLst>
        </pc:spChg>
        <pc:spChg chg="del">
          <ac:chgData name="Ngo Chi Thanh" userId="d69abfdf-d611-4b7a-af6a-1faa29f23d14" providerId="ADAL" clId="{A2581495-A88A-4DF5-8C7B-34A382EF8E71}" dt="2023-04-04T02:17:36.670" v="33" actId="21"/>
          <ac:spMkLst>
            <pc:docMk/>
            <pc:sldMk cId="1844265973" sldId="468"/>
            <ac:spMk id="36" creationId="{00000000-0000-0000-0000-000000000000}"/>
          </ac:spMkLst>
        </pc:spChg>
      </pc:sldChg>
      <pc:sldChg chg="delSp add del mod delAnim">
        <pc:chgData name="Ngo Chi Thanh" userId="d69abfdf-d611-4b7a-af6a-1faa29f23d14" providerId="ADAL" clId="{A2581495-A88A-4DF5-8C7B-34A382EF8E71}" dt="2023-04-04T02:25:26.999" v="121" actId="47"/>
        <pc:sldMkLst>
          <pc:docMk/>
          <pc:sldMk cId="3980286744" sldId="469"/>
        </pc:sldMkLst>
        <pc:spChg chg="del">
          <ac:chgData name="Ngo Chi Thanh" userId="d69abfdf-d611-4b7a-af6a-1faa29f23d14" providerId="ADAL" clId="{A2581495-A88A-4DF5-8C7B-34A382EF8E71}" dt="2023-04-04T02:20:28.396" v="52" actId="21"/>
          <ac:spMkLst>
            <pc:docMk/>
            <pc:sldMk cId="3980286744" sldId="469"/>
            <ac:spMk id="35" creationId="{00000000-0000-0000-0000-000000000000}"/>
          </ac:spMkLst>
        </pc:spChg>
      </pc:sldChg>
      <pc:sldChg chg="add del">
        <pc:chgData name="Ngo Chi Thanh" userId="d69abfdf-d611-4b7a-af6a-1faa29f23d14" providerId="ADAL" clId="{A2581495-A88A-4DF5-8C7B-34A382EF8E71}" dt="2023-04-04T02:30:27.788" v="177" actId="47"/>
        <pc:sldMkLst>
          <pc:docMk/>
          <pc:sldMk cId="470646534" sldId="470"/>
        </pc:sldMkLst>
      </pc:sldChg>
      <pc:sldChg chg="add del">
        <pc:chgData name="Ngo Chi Thanh" userId="d69abfdf-d611-4b7a-af6a-1faa29f23d14" providerId="ADAL" clId="{A2581495-A88A-4DF5-8C7B-34A382EF8E71}" dt="2023-04-04T02:30:26.042" v="176" actId="47"/>
        <pc:sldMkLst>
          <pc:docMk/>
          <pc:sldMk cId="2322845802" sldId="471"/>
        </pc:sldMkLst>
      </pc:sldChg>
      <pc:sldChg chg="add del">
        <pc:chgData name="Ngo Chi Thanh" userId="d69abfdf-d611-4b7a-af6a-1faa29f23d14" providerId="ADAL" clId="{A2581495-A88A-4DF5-8C7B-34A382EF8E71}" dt="2023-04-04T02:29:47.639" v="159" actId="47"/>
        <pc:sldMkLst>
          <pc:docMk/>
          <pc:sldMk cId="4105190630" sldId="472"/>
        </pc:sldMkLst>
      </pc:sldChg>
      <pc:sldChg chg="addSp delSp modSp add mod ord delAnim modAnim">
        <pc:chgData name="Ngo Chi Thanh" userId="d69abfdf-d611-4b7a-af6a-1faa29f23d14" providerId="ADAL" clId="{A2581495-A88A-4DF5-8C7B-34A382EF8E71}" dt="2023-04-04T02:26:10.286" v="133" actId="1035"/>
        <pc:sldMkLst>
          <pc:docMk/>
          <pc:sldMk cId="1772901953" sldId="473"/>
        </pc:sldMkLst>
        <pc:spChg chg="del">
          <ac:chgData name="Ngo Chi Thanh" userId="d69abfdf-d611-4b7a-af6a-1faa29f23d14" providerId="ADAL" clId="{A2581495-A88A-4DF5-8C7B-34A382EF8E71}" dt="2023-04-04T02:20:32.843" v="53" actId="478"/>
          <ac:spMkLst>
            <pc:docMk/>
            <pc:sldMk cId="1772901953" sldId="473"/>
            <ac:spMk id="2" creationId="{870759D8-1B52-2B19-08A7-4CBA02328DC8}"/>
          </ac:spMkLst>
        </pc:spChg>
        <pc:spChg chg="del">
          <ac:chgData name="Ngo Chi Thanh" userId="d69abfdf-d611-4b7a-af6a-1faa29f23d14" providerId="ADAL" clId="{A2581495-A88A-4DF5-8C7B-34A382EF8E71}" dt="2023-04-04T02:20:32.843" v="53" actId="478"/>
          <ac:spMkLst>
            <pc:docMk/>
            <pc:sldMk cId="1772901953" sldId="473"/>
            <ac:spMk id="3" creationId="{9AA16329-D1A1-565E-7D2D-DBCB1C094D59}"/>
          </ac:spMkLst>
        </pc:spChg>
        <pc:spChg chg="del">
          <ac:chgData name="Ngo Chi Thanh" userId="d69abfdf-d611-4b7a-af6a-1faa29f23d14" providerId="ADAL" clId="{A2581495-A88A-4DF5-8C7B-34A382EF8E71}" dt="2023-04-04T02:20:32.843" v="53" actId="478"/>
          <ac:spMkLst>
            <pc:docMk/>
            <pc:sldMk cId="1772901953" sldId="473"/>
            <ac:spMk id="5" creationId="{B6A7835B-B5DA-A3A3-77EE-A9A96413DB8B}"/>
          </ac:spMkLst>
        </pc:spChg>
        <pc:spChg chg="del">
          <ac:chgData name="Ngo Chi Thanh" userId="d69abfdf-d611-4b7a-af6a-1faa29f23d14" providerId="ADAL" clId="{A2581495-A88A-4DF5-8C7B-34A382EF8E71}" dt="2023-04-04T02:20:32.843" v="53" actId="478"/>
          <ac:spMkLst>
            <pc:docMk/>
            <pc:sldMk cId="1772901953" sldId="473"/>
            <ac:spMk id="6" creationId="{01555CB5-F3A3-C530-8D7B-72D3EF72F014}"/>
          </ac:spMkLst>
        </pc:spChg>
        <pc:spChg chg="add mod">
          <ac:chgData name="Ngo Chi Thanh" userId="d69abfdf-d611-4b7a-af6a-1faa29f23d14" providerId="ADAL" clId="{A2581495-A88A-4DF5-8C7B-34A382EF8E71}" dt="2023-04-04T02:20:49.637" v="58" actId="1076"/>
          <ac:spMkLst>
            <pc:docMk/>
            <pc:sldMk cId="1772901953" sldId="473"/>
            <ac:spMk id="7" creationId="{40A538F4-B78A-BEC8-DA5C-BD8A97793704}"/>
          </ac:spMkLst>
        </pc:spChg>
        <pc:picChg chg="add mod">
          <ac:chgData name="Ngo Chi Thanh" userId="d69abfdf-d611-4b7a-af6a-1faa29f23d14" providerId="ADAL" clId="{A2581495-A88A-4DF5-8C7B-34A382EF8E71}" dt="2023-04-04T02:26:10.286" v="133" actId="1035"/>
          <ac:picMkLst>
            <pc:docMk/>
            <pc:sldMk cId="1772901953" sldId="473"/>
            <ac:picMk id="8" creationId="{5B5EE505-0ECF-2CF2-246C-14A47EBE9C24}"/>
          </ac:picMkLst>
        </pc:picChg>
      </pc:sldChg>
      <pc:sldChg chg="addSp delSp modSp new mod">
        <pc:chgData name="Ngo Chi Thanh" userId="d69abfdf-d611-4b7a-af6a-1faa29f23d14" providerId="ADAL" clId="{A2581495-A88A-4DF5-8C7B-34A382EF8E71}" dt="2023-04-04T02:24:25.871" v="75"/>
        <pc:sldMkLst>
          <pc:docMk/>
          <pc:sldMk cId="1382819768" sldId="474"/>
        </pc:sldMkLst>
        <pc:spChg chg="del">
          <ac:chgData name="Ngo Chi Thanh" userId="d69abfdf-d611-4b7a-af6a-1faa29f23d14" providerId="ADAL" clId="{A2581495-A88A-4DF5-8C7B-34A382EF8E71}" dt="2023-04-04T02:24:10.967" v="70" actId="478"/>
          <ac:spMkLst>
            <pc:docMk/>
            <pc:sldMk cId="1382819768" sldId="474"/>
            <ac:spMk id="2" creationId="{D75A5595-4050-88B7-7AAC-16B642C87BA8}"/>
          </ac:spMkLst>
        </pc:spChg>
        <pc:spChg chg="del">
          <ac:chgData name="Ngo Chi Thanh" userId="d69abfdf-d611-4b7a-af6a-1faa29f23d14" providerId="ADAL" clId="{A2581495-A88A-4DF5-8C7B-34A382EF8E71}" dt="2023-04-04T02:24:10.967" v="70" actId="478"/>
          <ac:spMkLst>
            <pc:docMk/>
            <pc:sldMk cId="1382819768" sldId="474"/>
            <ac:spMk id="3" creationId="{0CDF8652-882B-0FAD-DB26-8667864C3372}"/>
          </ac:spMkLst>
        </pc:spChg>
        <pc:picChg chg="add mod">
          <ac:chgData name="Ngo Chi Thanh" userId="d69abfdf-d611-4b7a-af6a-1faa29f23d14" providerId="ADAL" clId="{A2581495-A88A-4DF5-8C7B-34A382EF8E71}" dt="2023-04-04T02:24:25.871" v="75"/>
          <ac:picMkLst>
            <pc:docMk/>
            <pc:sldMk cId="1382819768" sldId="474"/>
            <ac:picMk id="2050" creationId="{BE0ECAD4-CF5F-3B8B-1033-8BB726597835}"/>
          </ac:picMkLst>
        </pc:picChg>
      </pc:sldChg>
      <pc:sldChg chg="addSp delSp modSp add mod delAnim modAnim">
        <pc:chgData name="Ngo Chi Thanh" userId="d69abfdf-d611-4b7a-af6a-1faa29f23d14" providerId="ADAL" clId="{A2581495-A88A-4DF5-8C7B-34A382EF8E71}" dt="2023-04-04T02:28:39.806" v="148" actId="207"/>
        <pc:sldMkLst>
          <pc:docMk/>
          <pc:sldMk cId="960285940" sldId="475"/>
        </pc:sldMkLst>
        <pc:spChg chg="add mod">
          <ac:chgData name="Ngo Chi Thanh" userId="d69abfdf-d611-4b7a-af6a-1faa29f23d14" providerId="ADAL" clId="{A2581495-A88A-4DF5-8C7B-34A382EF8E71}" dt="2023-04-04T02:28:39.806" v="148" actId="207"/>
          <ac:spMkLst>
            <pc:docMk/>
            <pc:sldMk cId="960285940" sldId="475"/>
            <ac:spMk id="2" creationId="{B4752C55-B42E-4CAA-B65A-D37F27A2C9EE}"/>
          </ac:spMkLst>
        </pc:spChg>
        <pc:spChg chg="add mod">
          <ac:chgData name="Ngo Chi Thanh" userId="d69abfdf-d611-4b7a-af6a-1faa29f23d14" providerId="ADAL" clId="{A2581495-A88A-4DF5-8C7B-34A382EF8E71}" dt="2023-04-04T02:27:05.119" v="146" actId="1038"/>
          <ac:spMkLst>
            <pc:docMk/>
            <pc:sldMk cId="960285940" sldId="475"/>
            <ac:spMk id="3" creationId="{FFD431DE-3A30-F7F0-ACA9-62D14AA12C63}"/>
          </ac:spMkLst>
        </pc:spChg>
        <pc:spChg chg="del">
          <ac:chgData name="Ngo Chi Thanh" userId="d69abfdf-d611-4b7a-af6a-1faa29f23d14" providerId="ADAL" clId="{A2581495-A88A-4DF5-8C7B-34A382EF8E71}" dt="2023-04-04T02:26:37.954" v="137" actId="478"/>
          <ac:spMkLst>
            <pc:docMk/>
            <pc:sldMk cId="960285940" sldId="475"/>
            <ac:spMk id="7" creationId="{40A538F4-B78A-BEC8-DA5C-BD8A97793704}"/>
          </ac:spMkLst>
        </pc:spChg>
        <pc:picChg chg="del">
          <ac:chgData name="Ngo Chi Thanh" userId="d69abfdf-d611-4b7a-af6a-1faa29f23d14" providerId="ADAL" clId="{A2581495-A88A-4DF5-8C7B-34A382EF8E71}" dt="2023-04-04T02:26:37.954" v="137" actId="478"/>
          <ac:picMkLst>
            <pc:docMk/>
            <pc:sldMk cId="960285940" sldId="475"/>
            <ac:picMk id="8" creationId="{5B5EE505-0ECF-2CF2-246C-14A47EBE9C24}"/>
          </ac:picMkLst>
        </pc:picChg>
      </pc:sldChg>
      <pc:sldChg chg="addSp delSp modSp add mod delAnim">
        <pc:chgData name="Ngo Chi Thanh" userId="d69abfdf-d611-4b7a-af6a-1faa29f23d14" providerId="ADAL" clId="{A2581495-A88A-4DF5-8C7B-34A382EF8E71}" dt="2023-04-04T02:29:05.831" v="158"/>
        <pc:sldMkLst>
          <pc:docMk/>
          <pc:sldMk cId="1471878815" sldId="476"/>
        </pc:sldMkLst>
        <pc:spChg chg="del">
          <ac:chgData name="Ngo Chi Thanh" userId="d69abfdf-d611-4b7a-af6a-1faa29f23d14" providerId="ADAL" clId="{A2581495-A88A-4DF5-8C7B-34A382EF8E71}" dt="2023-04-04T02:28:43.541" v="149" actId="478"/>
          <ac:spMkLst>
            <pc:docMk/>
            <pc:sldMk cId="1471878815" sldId="476"/>
            <ac:spMk id="2" creationId="{B4752C55-B42E-4CAA-B65A-D37F27A2C9EE}"/>
          </ac:spMkLst>
        </pc:spChg>
        <pc:spChg chg="del">
          <ac:chgData name="Ngo Chi Thanh" userId="d69abfdf-d611-4b7a-af6a-1faa29f23d14" providerId="ADAL" clId="{A2581495-A88A-4DF5-8C7B-34A382EF8E71}" dt="2023-04-04T02:28:43.541" v="149" actId="478"/>
          <ac:spMkLst>
            <pc:docMk/>
            <pc:sldMk cId="1471878815" sldId="476"/>
            <ac:spMk id="3" creationId="{FFD431DE-3A30-F7F0-ACA9-62D14AA12C63}"/>
          </ac:spMkLst>
        </pc:spChg>
        <pc:picChg chg="add del">
          <ac:chgData name="Ngo Chi Thanh" userId="d69abfdf-d611-4b7a-af6a-1faa29f23d14" providerId="ADAL" clId="{A2581495-A88A-4DF5-8C7B-34A382EF8E71}" dt="2023-04-04T02:28:45.980" v="151" actId="478"/>
          <ac:picMkLst>
            <pc:docMk/>
            <pc:sldMk cId="1471878815" sldId="476"/>
            <ac:picMk id="6" creationId="{9A569DCC-1B5C-CE20-76DB-CC128994BBFA}"/>
          </ac:picMkLst>
        </pc:picChg>
        <pc:picChg chg="add mod">
          <ac:chgData name="Ngo Chi Thanh" userId="d69abfdf-d611-4b7a-af6a-1faa29f23d14" providerId="ADAL" clId="{A2581495-A88A-4DF5-8C7B-34A382EF8E71}" dt="2023-04-04T02:29:05.831" v="158"/>
          <ac:picMkLst>
            <pc:docMk/>
            <pc:sldMk cId="1471878815" sldId="476"/>
            <ac:picMk id="8" creationId="{FFFECD73-7600-43C2-02F4-1A8BEB5B1919}"/>
          </ac:picMkLst>
        </pc:picChg>
      </pc:sldChg>
      <pc:sldChg chg="addSp delSp modSp new mod">
        <pc:chgData name="Ngo Chi Thanh" userId="d69abfdf-d611-4b7a-af6a-1faa29f23d14" providerId="ADAL" clId="{A2581495-A88A-4DF5-8C7B-34A382EF8E71}" dt="2023-04-04T02:30:22.694" v="175" actId="1076"/>
        <pc:sldMkLst>
          <pc:docMk/>
          <pc:sldMk cId="194991854" sldId="477"/>
        </pc:sldMkLst>
        <pc:spChg chg="del">
          <ac:chgData name="Ngo Chi Thanh" userId="d69abfdf-d611-4b7a-af6a-1faa29f23d14" providerId="ADAL" clId="{A2581495-A88A-4DF5-8C7B-34A382EF8E71}" dt="2023-04-04T02:29:57.217" v="167" actId="478"/>
          <ac:spMkLst>
            <pc:docMk/>
            <pc:sldMk cId="194991854" sldId="477"/>
            <ac:spMk id="2" creationId="{7757803D-A109-6870-CEE9-903D3AFB76DE}"/>
          </ac:spMkLst>
        </pc:spChg>
        <pc:spChg chg="del">
          <ac:chgData name="Ngo Chi Thanh" userId="d69abfdf-d611-4b7a-af6a-1faa29f23d14" providerId="ADAL" clId="{A2581495-A88A-4DF5-8C7B-34A382EF8E71}" dt="2023-04-04T02:29:57.217" v="167" actId="478"/>
          <ac:spMkLst>
            <pc:docMk/>
            <pc:sldMk cId="194991854" sldId="477"/>
            <ac:spMk id="3" creationId="{3FA58F43-679F-6EAB-8760-A9AF30D5B656}"/>
          </ac:spMkLst>
        </pc:spChg>
        <pc:picChg chg="add mod modCrop">
          <ac:chgData name="Ngo Chi Thanh" userId="d69abfdf-d611-4b7a-af6a-1faa29f23d14" providerId="ADAL" clId="{A2581495-A88A-4DF5-8C7B-34A382EF8E71}" dt="2023-04-04T02:30:22.694" v="175" actId="1076"/>
          <ac:picMkLst>
            <pc:docMk/>
            <pc:sldMk cId="194991854" sldId="477"/>
            <ac:picMk id="5" creationId="{DAA22CED-9C70-13F7-C918-45C425A76648}"/>
          </ac:picMkLst>
        </pc:picChg>
      </pc:sldChg>
    </pc:docChg>
  </pc:docChgLst>
  <pc:docChgLst>
    <pc:chgData name="Ngo Chi Thanh" userId="d69abfdf-d611-4b7a-af6a-1faa29f23d14" providerId="ADAL" clId="{016B1BD0-8B3F-484F-B7B8-37AB8030AE19}"/>
    <pc:docChg chg="undo custSel addSld modSld sldOrd modMainMaster modNotesMaster">
      <pc:chgData name="Ngo Chi Thanh" userId="d69abfdf-d611-4b7a-af6a-1faa29f23d14" providerId="ADAL" clId="{016B1BD0-8B3F-484F-B7B8-37AB8030AE19}" dt="2023-04-03T09:45:35.574" v="43" actId="22"/>
      <pc:docMkLst>
        <pc:docMk/>
      </pc:docMkLst>
      <pc:sldChg chg="modSp mod">
        <pc:chgData name="Ngo Chi Thanh" userId="d69abfdf-d611-4b7a-af6a-1faa29f23d14" providerId="ADAL" clId="{016B1BD0-8B3F-484F-B7B8-37AB8030AE19}" dt="2023-04-03T09:42:23.193" v="7"/>
        <pc:sldMkLst>
          <pc:docMk/>
          <pc:sldMk cId="170936105" sldId="256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170936105" sldId="256"/>
            <ac:spMk id="2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170936105" sldId="256"/>
            <ac:spMk id="3" creationId="{00000000-0000-0000-0000-000000000000}"/>
          </ac:spMkLst>
        </pc:spChg>
      </pc:sldChg>
      <pc:sldChg chg="addSp delSp modSp mod modAnim">
        <pc:chgData name="Ngo Chi Thanh" userId="d69abfdf-d611-4b7a-af6a-1faa29f23d14" providerId="ADAL" clId="{016B1BD0-8B3F-484F-B7B8-37AB8030AE19}" dt="2023-04-03T09:45:35.574" v="43" actId="22"/>
        <pc:sldMkLst>
          <pc:docMk/>
          <pc:sldMk cId="3984204808" sldId="258"/>
        </pc:sldMkLst>
        <pc:spChg chg="del mod">
          <ac:chgData name="Ngo Chi Thanh" userId="d69abfdf-d611-4b7a-af6a-1faa29f23d14" providerId="ADAL" clId="{016B1BD0-8B3F-484F-B7B8-37AB8030AE19}" dt="2023-04-03T09:45:32.017" v="41" actId="478"/>
          <ac:spMkLst>
            <pc:docMk/>
            <pc:sldMk cId="3984204808" sldId="258"/>
            <ac:spMk id="2" creationId="{00000000-0000-0000-0000-000000000000}"/>
          </ac:spMkLst>
        </pc:spChg>
        <pc:spChg chg="del mod">
          <ac:chgData name="Ngo Chi Thanh" userId="d69abfdf-d611-4b7a-af6a-1faa29f23d14" providerId="ADAL" clId="{016B1BD0-8B3F-484F-B7B8-37AB8030AE19}" dt="2023-04-03T09:45:32.017" v="41" actId="478"/>
          <ac:spMkLst>
            <pc:docMk/>
            <pc:sldMk cId="3984204808" sldId="258"/>
            <ac:spMk id="3" creationId="{00000000-0000-0000-0000-000000000000}"/>
          </ac:spMkLst>
        </pc:spChg>
        <pc:spChg chg="del mod">
          <ac:chgData name="Ngo Chi Thanh" userId="d69abfdf-d611-4b7a-af6a-1faa29f23d14" providerId="ADAL" clId="{016B1BD0-8B3F-484F-B7B8-37AB8030AE19}" dt="2023-04-03T09:45:32.017" v="41" actId="478"/>
          <ac:spMkLst>
            <pc:docMk/>
            <pc:sldMk cId="3984204808" sldId="258"/>
            <ac:spMk id="4" creationId="{00000000-0000-0000-0000-000000000000}"/>
          </ac:spMkLst>
        </pc:spChg>
        <pc:spChg chg="add del mod">
          <ac:chgData name="Ngo Chi Thanh" userId="d69abfdf-d611-4b7a-af6a-1faa29f23d14" providerId="ADAL" clId="{016B1BD0-8B3F-484F-B7B8-37AB8030AE19}" dt="2023-04-03T09:45:34.332" v="42" actId="478"/>
          <ac:spMkLst>
            <pc:docMk/>
            <pc:sldMk cId="3984204808" sldId="258"/>
            <ac:spMk id="9" creationId="{8153ADFC-1ED8-7D02-6E1F-23DB18F390CC}"/>
          </ac:spMkLst>
        </pc:spChg>
        <pc:spChg chg="add del mod">
          <ac:chgData name="Ngo Chi Thanh" userId="d69abfdf-d611-4b7a-af6a-1faa29f23d14" providerId="ADAL" clId="{016B1BD0-8B3F-484F-B7B8-37AB8030AE19}" dt="2023-04-03T09:45:34.332" v="42" actId="478"/>
          <ac:spMkLst>
            <pc:docMk/>
            <pc:sldMk cId="3984204808" sldId="258"/>
            <ac:spMk id="10" creationId="{ECC300E5-3468-465D-C53A-801FB8318B42}"/>
          </ac:spMkLst>
        </pc:spChg>
        <pc:spChg chg="add del mod">
          <ac:chgData name="Ngo Chi Thanh" userId="d69abfdf-d611-4b7a-af6a-1faa29f23d14" providerId="ADAL" clId="{016B1BD0-8B3F-484F-B7B8-37AB8030AE19}" dt="2023-04-03T09:45:34.332" v="42" actId="478"/>
          <ac:spMkLst>
            <pc:docMk/>
            <pc:sldMk cId="3984204808" sldId="258"/>
            <ac:spMk id="11" creationId="{6E83258E-2A0D-21C1-35FA-1DB063F55747}"/>
          </ac:spMkLst>
        </pc:spChg>
        <pc:spChg chg="del mod">
          <ac:chgData name="Ngo Chi Thanh" userId="d69abfdf-d611-4b7a-af6a-1faa29f23d14" providerId="ADAL" clId="{016B1BD0-8B3F-484F-B7B8-37AB8030AE19}" dt="2023-04-03T09:45:32.017" v="41" actId="478"/>
          <ac:spMkLst>
            <pc:docMk/>
            <pc:sldMk cId="3984204808" sldId="258"/>
            <ac:spMk id="21" creationId="{00000000-0000-0000-0000-000000000000}"/>
          </ac:spMkLst>
        </pc:spChg>
        <pc:spChg chg="del mod">
          <ac:chgData name="Ngo Chi Thanh" userId="d69abfdf-d611-4b7a-af6a-1faa29f23d14" providerId="ADAL" clId="{016B1BD0-8B3F-484F-B7B8-37AB8030AE19}" dt="2023-04-03T09:45:32.017" v="41" actId="478"/>
          <ac:spMkLst>
            <pc:docMk/>
            <pc:sldMk cId="3984204808" sldId="258"/>
            <ac:spMk id="23" creationId="{00000000-0000-0000-0000-000000000000}"/>
          </ac:spMkLst>
        </pc:spChg>
        <pc:picChg chg="del mod">
          <ac:chgData name="Ngo Chi Thanh" userId="d69abfdf-d611-4b7a-af6a-1faa29f23d14" providerId="ADAL" clId="{016B1BD0-8B3F-484F-B7B8-37AB8030AE19}" dt="2023-04-03T09:45:32.017" v="41" actId="478"/>
          <ac:picMkLst>
            <pc:docMk/>
            <pc:sldMk cId="3984204808" sldId="258"/>
            <ac:picMk id="5" creationId="{00000000-0000-0000-0000-000000000000}"/>
          </ac:picMkLst>
        </pc:picChg>
        <pc:picChg chg="del mod">
          <ac:chgData name="Ngo Chi Thanh" userId="d69abfdf-d611-4b7a-af6a-1faa29f23d14" providerId="ADAL" clId="{016B1BD0-8B3F-484F-B7B8-37AB8030AE19}" dt="2023-04-03T09:45:32.017" v="41" actId="478"/>
          <ac:picMkLst>
            <pc:docMk/>
            <pc:sldMk cId="3984204808" sldId="258"/>
            <ac:picMk id="6" creationId="{00000000-0000-0000-0000-000000000000}"/>
          </ac:picMkLst>
        </pc:picChg>
        <pc:picChg chg="del mod">
          <ac:chgData name="Ngo Chi Thanh" userId="d69abfdf-d611-4b7a-af6a-1faa29f23d14" providerId="ADAL" clId="{016B1BD0-8B3F-484F-B7B8-37AB8030AE19}" dt="2023-04-03T09:45:32.017" v="41" actId="478"/>
          <ac:picMkLst>
            <pc:docMk/>
            <pc:sldMk cId="3984204808" sldId="258"/>
            <ac:picMk id="7" creationId="{00000000-0000-0000-0000-000000000000}"/>
          </ac:picMkLst>
        </pc:picChg>
        <pc:picChg chg="del mod">
          <ac:chgData name="Ngo Chi Thanh" userId="d69abfdf-d611-4b7a-af6a-1faa29f23d14" providerId="ADAL" clId="{016B1BD0-8B3F-484F-B7B8-37AB8030AE19}" dt="2023-04-03T09:45:32.017" v="41" actId="478"/>
          <ac:picMkLst>
            <pc:docMk/>
            <pc:sldMk cId="3984204808" sldId="258"/>
            <ac:picMk id="8" creationId="{00000000-0000-0000-0000-000000000000}"/>
          </ac:picMkLst>
        </pc:picChg>
        <pc:picChg chg="add">
          <ac:chgData name="Ngo Chi Thanh" userId="d69abfdf-d611-4b7a-af6a-1faa29f23d14" providerId="ADAL" clId="{016B1BD0-8B3F-484F-B7B8-37AB8030AE19}" dt="2023-04-03T09:45:35.574" v="43" actId="22"/>
          <ac:picMkLst>
            <pc:docMk/>
            <pc:sldMk cId="3984204808" sldId="258"/>
            <ac:picMk id="13" creationId="{63089B99-939C-4A91-2CF9-865DFB30A25D}"/>
          </ac:picMkLst>
        </pc:picChg>
        <pc:picChg chg="del mod">
          <ac:chgData name="Ngo Chi Thanh" userId="d69abfdf-d611-4b7a-af6a-1faa29f23d14" providerId="ADAL" clId="{016B1BD0-8B3F-484F-B7B8-37AB8030AE19}" dt="2023-04-03T09:45:32.017" v="41" actId="478"/>
          <ac:picMkLst>
            <pc:docMk/>
            <pc:sldMk cId="3984204808" sldId="258"/>
            <ac:picMk id="18" creationId="{00000000-0000-0000-0000-000000000000}"/>
          </ac:picMkLst>
        </pc:picChg>
        <pc:picChg chg="del mod">
          <ac:chgData name="Ngo Chi Thanh" userId="d69abfdf-d611-4b7a-af6a-1faa29f23d14" providerId="ADAL" clId="{016B1BD0-8B3F-484F-B7B8-37AB8030AE19}" dt="2023-04-03T09:45:32.017" v="41" actId="478"/>
          <ac:picMkLst>
            <pc:docMk/>
            <pc:sldMk cId="3984204808" sldId="258"/>
            <ac:picMk id="19" creationId="{00000000-0000-0000-0000-000000000000}"/>
          </ac:picMkLst>
        </pc:picChg>
        <pc:picChg chg="del mod">
          <ac:chgData name="Ngo Chi Thanh" userId="d69abfdf-d611-4b7a-af6a-1faa29f23d14" providerId="ADAL" clId="{016B1BD0-8B3F-484F-B7B8-37AB8030AE19}" dt="2023-04-03T09:45:32.017" v="41" actId="478"/>
          <ac:picMkLst>
            <pc:docMk/>
            <pc:sldMk cId="3984204808" sldId="258"/>
            <ac:picMk id="22" creationId="{00000000-0000-0000-0000-000000000000}"/>
          </ac:picMkLst>
        </pc:pic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2986094883" sldId="259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986094883" sldId="259"/>
            <ac:spMk id="3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986094883" sldId="259"/>
            <ac:spMk id="4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986094883" sldId="259"/>
            <ac:spMk id="5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986094883" sldId="259"/>
            <ac:spMk id="6" creationId="{00000000-0000-0000-0000-000000000000}"/>
          </ac:spMkLst>
        </pc:sp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1464358084" sldId="261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1464358084" sldId="261"/>
            <ac:spMk id="4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1464358084" sldId="261"/>
            <ac:spMk id="5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1464358084" sldId="261"/>
            <ac:spMk id="6" creationId="{00000000-0000-0000-0000-000000000000}"/>
          </ac:spMkLst>
        </pc:sp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648413507" sldId="262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648413507" sldId="262"/>
            <ac:spMk id="4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648413507" sldId="262"/>
            <ac:spMk id="5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648413507" sldId="262"/>
            <ac:spMk id="6" creationId="{00000000-0000-0000-0000-000000000000}"/>
          </ac:spMkLst>
        </pc:sp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4185231359" sldId="265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4185231359" sldId="265"/>
            <ac:spMk id="2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4185231359" sldId="265"/>
            <ac:spMk id="3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4185231359" sldId="265"/>
            <ac:spMk id="4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4185231359" sldId="265"/>
            <ac:spMk id="5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4185231359" sldId="265"/>
            <ac:spMk id="6" creationId="{00000000-0000-0000-0000-000000000000}"/>
          </ac:spMkLst>
        </pc:sp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4185231359" sldId="265"/>
            <ac:picMk id="7" creationId="{00000000-0000-0000-0000-000000000000}"/>
          </ac:picMkLst>
        </pc:picChg>
      </pc:sldChg>
      <pc:sldChg chg="modSp ord">
        <pc:chgData name="Ngo Chi Thanh" userId="d69abfdf-d611-4b7a-af6a-1faa29f23d14" providerId="ADAL" clId="{016B1BD0-8B3F-484F-B7B8-37AB8030AE19}" dt="2023-04-03T09:45:05.799" v="40"/>
        <pc:sldMkLst>
          <pc:docMk/>
          <pc:sldMk cId="4175435340" sldId="266"/>
        </pc:sldMkLst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4175435340" sldId="266"/>
            <ac:picMk id="4" creationId="{00000000-0000-0000-0000-000000000000}"/>
          </ac:picMkLst>
        </pc:pic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1761571055" sldId="267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1761571055" sldId="267"/>
            <ac:spMk id="2" creationId="{00000000-0000-0000-0000-000000000000}"/>
          </ac:spMkLst>
        </pc:sp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1761571055" sldId="267"/>
            <ac:picMk id="3" creationId="{00000000-0000-0000-0000-000000000000}"/>
          </ac:picMkLst>
        </pc:pic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1761571055" sldId="267"/>
            <ac:picMk id="4" creationId="{00000000-0000-0000-0000-000000000000}"/>
          </ac:picMkLst>
        </pc:pic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2631025498" sldId="268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631025498" sldId="268"/>
            <ac:spMk id="2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631025498" sldId="268"/>
            <ac:spMk id="4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631025498" sldId="268"/>
            <ac:spMk id="5" creationId="{00000000-0000-0000-0000-000000000000}"/>
          </ac:spMkLst>
        </pc:sp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2292785566" sldId="269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292785566" sldId="269"/>
            <ac:spMk id="212996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292785566" sldId="269"/>
            <ac:spMk id="212999" creationId="{00000000-0000-0000-0000-000000000000}"/>
          </ac:spMkLst>
        </pc:sp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2292785566" sldId="269"/>
            <ac:picMk id="2" creationId="{00000000-0000-0000-0000-000000000000}"/>
          </ac:picMkLst>
        </pc:pic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2292785566" sldId="269"/>
            <ac:picMk id="3" creationId="{00000000-0000-0000-0000-000000000000}"/>
          </ac:picMkLst>
        </pc:pic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4245245603" sldId="271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4245245603" sldId="271"/>
            <ac:spMk id="24578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4245245603" sldId="271"/>
            <ac:spMk id="179223" creationId="{00000000-0000-0000-0000-000000000000}"/>
          </ac:spMkLst>
        </pc:spChg>
        <pc:grpChg chg="mod">
          <ac:chgData name="Ngo Chi Thanh" userId="d69abfdf-d611-4b7a-af6a-1faa29f23d14" providerId="ADAL" clId="{016B1BD0-8B3F-484F-B7B8-37AB8030AE19}" dt="2023-04-03T09:42:23.193" v="7"/>
          <ac:grpSpMkLst>
            <pc:docMk/>
            <pc:sldMk cId="4245245603" sldId="271"/>
            <ac:grpSpMk id="24584" creationId="{00000000-0000-0000-0000-000000000000}"/>
          </ac:grpSpMkLst>
        </pc:grp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4245245603" sldId="271"/>
            <ac:picMk id="24580" creationId="{00000000-0000-0000-0000-000000000000}"/>
          </ac:picMkLst>
        </pc:pic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4245245603" sldId="271"/>
            <ac:picMk id="24585" creationId="{00000000-0000-0000-0000-000000000000}"/>
          </ac:picMkLst>
        </pc:pic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4245245603" sldId="271"/>
            <ac:picMk id="24586" creationId="{00000000-0000-0000-0000-000000000000}"/>
          </ac:picMkLst>
        </pc:pic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4245245603" sldId="271"/>
            <ac:picMk id="24587" creationId="{00000000-0000-0000-0000-000000000000}"/>
          </ac:picMkLst>
        </pc:pic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4245245603" sldId="271"/>
            <ac:picMk id="24588" creationId="{00000000-0000-0000-0000-000000000000}"/>
          </ac:picMkLst>
        </pc:pic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2247393721" sldId="275"/>
        </pc:sld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k cId="2247393721" sldId="275"/>
            <ac:spMk id="213000" creationId="{00000000-0000-0000-0000-000000000000}"/>
          </ac:spMkLst>
        </pc:sp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2247393721" sldId="275"/>
            <ac:picMk id="2" creationId="{00000000-0000-0000-0000-000000000000}"/>
          </ac:picMkLst>
        </pc:picChg>
      </pc:sldChg>
      <pc:sldChg chg="modSp">
        <pc:chgData name="Ngo Chi Thanh" userId="d69abfdf-d611-4b7a-af6a-1faa29f23d14" providerId="ADAL" clId="{016B1BD0-8B3F-484F-B7B8-37AB8030AE19}" dt="2023-04-03T09:42:23.193" v="7"/>
        <pc:sldMkLst>
          <pc:docMk/>
          <pc:sldMk cId="0" sldId="294"/>
        </pc:sldMkLst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0" sldId="294"/>
            <ac:picMk id="6146" creationId="{27FE8CAB-562C-4822-8CCA-164E834C9687}"/>
          </ac:picMkLst>
        </pc:pic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0" sldId="294"/>
            <ac:picMk id="23555" creationId="{57EA053C-CE0A-43E1-8303-070E162C8B8E}"/>
          </ac:picMkLst>
        </pc:pic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0" sldId="294"/>
            <ac:picMk id="23556" creationId="{45ADD612-2522-4614-8F43-24C9127521E3}"/>
          </ac:picMkLst>
        </pc:picChg>
        <pc:picChg chg="mod">
          <ac:chgData name="Ngo Chi Thanh" userId="d69abfdf-d611-4b7a-af6a-1faa29f23d14" providerId="ADAL" clId="{016B1BD0-8B3F-484F-B7B8-37AB8030AE19}" dt="2023-04-03T09:42:23.193" v="7"/>
          <ac:picMkLst>
            <pc:docMk/>
            <pc:sldMk cId="0" sldId="294"/>
            <ac:picMk id="23557" creationId="{DE311AE9-A94D-4810-AAF1-89480390998A}"/>
          </ac:picMkLst>
        </pc:picChg>
      </pc:sldChg>
      <pc:sldChg chg="addSp delSp modSp mod">
        <pc:chgData name="Ngo Chi Thanh" userId="d69abfdf-d611-4b7a-af6a-1faa29f23d14" providerId="ADAL" clId="{016B1BD0-8B3F-484F-B7B8-37AB8030AE19}" dt="2023-04-03T09:42:54.439" v="10" actId="14100"/>
        <pc:sldMkLst>
          <pc:docMk/>
          <pc:sldMk cId="2648320837" sldId="295"/>
        </pc:sldMkLst>
        <pc:spChg chg="del mod">
          <ac:chgData name="Ngo Chi Thanh" userId="d69abfdf-d611-4b7a-af6a-1faa29f23d14" providerId="ADAL" clId="{016B1BD0-8B3F-484F-B7B8-37AB8030AE19}" dt="2023-04-03T09:42:45.957" v="8" actId="26606"/>
          <ac:spMkLst>
            <pc:docMk/>
            <pc:sldMk cId="2648320837" sldId="295"/>
            <ac:spMk id="9" creationId="{32BC26D8-82FB-445E-AA49-62A77D7C1EE0}"/>
          </ac:spMkLst>
        </pc:spChg>
        <pc:spChg chg="del mod">
          <ac:chgData name="Ngo Chi Thanh" userId="d69abfdf-d611-4b7a-af6a-1faa29f23d14" providerId="ADAL" clId="{016B1BD0-8B3F-484F-B7B8-37AB8030AE19}" dt="2023-04-03T09:42:45.957" v="8" actId="26606"/>
          <ac:spMkLst>
            <pc:docMk/>
            <pc:sldMk cId="2648320837" sldId="295"/>
            <ac:spMk id="11" creationId="{CB44330D-EA18-4254-AA95-EB49948539B8}"/>
          </ac:spMkLst>
        </pc:spChg>
        <pc:spChg chg="add">
          <ac:chgData name="Ngo Chi Thanh" userId="d69abfdf-d611-4b7a-af6a-1faa29f23d14" providerId="ADAL" clId="{016B1BD0-8B3F-484F-B7B8-37AB8030AE19}" dt="2023-04-03T09:42:45.957" v="8" actId="26606"/>
          <ac:spMkLst>
            <pc:docMk/>
            <pc:sldMk cId="2648320837" sldId="295"/>
            <ac:spMk id="16" creationId="{B9FF99BD-075F-4761-A995-6FC574BD25EA}"/>
          </ac:spMkLst>
        </pc:spChg>
        <pc:spChg chg="add">
          <ac:chgData name="Ngo Chi Thanh" userId="d69abfdf-d611-4b7a-af6a-1faa29f23d14" providerId="ADAL" clId="{016B1BD0-8B3F-484F-B7B8-37AB8030AE19}" dt="2023-04-03T09:42:45.957" v="8" actId="26606"/>
          <ac:spMkLst>
            <pc:docMk/>
            <pc:sldMk cId="2648320837" sldId="295"/>
            <ac:spMk id="18" creationId="{A7B21A54-9BA3-4EA9-B460-5A829ADD9051}"/>
          </ac:spMkLst>
        </pc:spChg>
        <pc:spChg chg="add">
          <ac:chgData name="Ngo Chi Thanh" userId="d69abfdf-d611-4b7a-af6a-1faa29f23d14" providerId="ADAL" clId="{016B1BD0-8B3F-484F-B7B8-37AB8030AE19}" dt="2023-04-03T09:42:45.957" v="8" actId="26606"/>
          <ac:spMkLst>
            <pc:docMk/>
            <pc:sldMk cId="2648320837" sldId="295"/>
            <ac:spMk id="20" creationId="{6FA8F714-B9D8-488A-8CCA-E9948FF913A9}"/>
          </ac:spMkLst>
        </pc:spChg>
        <pc:picChg chg="mod">
          <ac:chgData name="Ngo Chi Thanh" userId="d69abfdf-d611-4b7a-af6a-1faa29f23d14" providerId="ADAL" clId="{016B1BD0-8B3F-484F-B7B8-37AB8030AE19}" dt="2023-04-03T09:42:54.439" v="10" actId="14100"/>
          <ac:picMkLst>
            <pc:docMk/>
            <pc:sldMk cId="2648320837" sldId="295"/>
            <ac:picMk id="4" creationId="{BD352C62-9170-472D-9766-F58D28270578}"/>
          </ac:picMkLst>
        </pc:picChg>
      </pc:sldChg>
      <pc:sldChg chg="addSp delSp modSp new mod modAnim">
        <pc:chgData name="Ngo Chi Thanh" userId="d69abfdf-d611-4b7a-af6a-1faa29f23d14" providerId="ADAL" clId="{016B1BD0-8B3F-484F-B7B8-37AB8030AE19}" dt="2023-04-03T09:45:03.743" v="38" actId="1076"/>
        <pc:sldMkLst>
          <pc:docMk/>
          <pc:sldMk cId="890080930" sldId="296"/>
        </pc:sldMkLst>
        <pc:spChg chg="del">
          <ac:chgData name="Ngo Chi Thanh" userId="d69abfdf-d611-4b7a-af6a-1faa29f23d14" providerId="ADAL" clId="{016B1BD0-8B3F-484F-B7B8-37AB8030AE19}" dt="2023-04-03T09:42:02.784" v="6" actId="478"/>
          <ac:spMkLst>
            <pc:docMk/>
            <pc:sldMk cId="890080930" sldId="296"/>
            <ac:spMk id="2" creationId="{44E36B1E-BA16-4132-5340-3F4595A579C6}"/>
          </ac:spMkLst>
        </pc:spChg>
        <pc:spChg chg="del">
          <ac:chgData name="Ngo Chi Thanh" userId="d69abfdf-d611-4b7a-af6a-1faa29f23d14" providerId="ADAL" clId="{016B1BD0-8B3F-484F-B7B8-37AB8030AE19}" dt="2023-04-03T09:42:02.784" v="6" actId="478"/>
          <ac:spMkLst>
            <pc:docMk/>
            <pc:sldMk cId="890080930" sldId="296"/>
            <ac:spMk id="3" creationId="{7C645422-DC3B-C4E9-1DC3-51C88297E45C}"/>
          </ac:spMkLst>
        </pc:spChg>
        <pc:spChg chg="del">
          <ac:chgData name="Ngo Chi Thanh" userId="d69abfdf-d611-4b7a-af6a-1faa29f23d14" providerId="ADAL" clId="{016B1BD0-8B3F-484F-B7B8-37AB8030AE19}" dt="2023-04-03T09:42:02.784" v="6" actId="478"/>
          <ac:spMkLst>
            <pc:docMk/>
            <pc:sldMk cId="890080930" sldId="296"/>
            <ac:spMk id="4" creationId="{E6731CA8-C9DD-9499-2915-78B7BACBBD18}"/>
          </ac:spMkLst>
        </pc:spChg>
        <pc:spChg chg="add mod">
          <ac:chgData name="Ngo Chi Thanh" userId="d69abfdf-d611-4b7a-af6a-1faa29f23d14" providerId="ADAL" clId="{016B1BD0-8B3F-484F-B7B8-37AB8030AE19}" dt="2023-04-03T09:44:59.841" v="37" actId="404"/>
          <ac:spMkLst>
            <pc:docMk/>
            <pc:sldMk cId="890080930" sldId="296"/>
            <ac:spMk id="10" creationId="{5A258CF5-5E05-2FF1-DFFD-48A00A73DCBE}"/>
          </ac:spMkLst>
        </pc:spChg>
        <pc:grpChg chg="add del mod">
          <ac:chgData name="Ngo Chi Thanh" userId="d69abfdf-d611-4b7a-af6a-1faa29f23d14" providerId="ADAL" clId="{016B1BD0-8B3F-484F-B7B8-37AB8030AE19}" dt="2023-04-03T09:45:03.743" v="38" actId="1076"/>
          <ac:grpSpMkLst>
            <pc:docMk/>
            <pc:sldMk cId="890080930" sldId="296"/>
            <ac:grpSpMk id="9" creationId="{6CD1242B-2465-73F0-3437-63F5094ED742}"/>
          </ac:grpSpMkLst>
        </pc:grpChg>
        <pc:picChg chg="add mod modCrop">
          <ac:chgData name="Ngo Chi Thanh" userId="d69abfdf-d611-4b7a-af6a-1faa29f23d14" providerId="ADAL" clId="{016B1BD0-8B3F-484F-B7B8-37AB8030AE19}" dt="2023-04-03T09:44:22.679" v="24" actId="732"/>
          <ac:picMkLst>
            <pc:docMk/>
            <pc:sldMk cId="890080930" sldId="296"/>
            <ac:picMk id="6" creationId="{198B5088-59FF-F2AE-5F44-E5693397E509}"/>
          </ac:picMkLst>
        </pc:picChg>
        <pc:picChg chg="add mod">
          <ac:chgData name="Ngo Chi Thanh" userId="d69abfdf-d611-4b7a-af6a-1faa29f23d14" providerId="ADAL" clId="{016B1BD0-8B3F-484F-B7B8-37AB8030AE19}" dt="2023-04-03T09:44:32.204" v="26" actId="1036"/>
          <ac:picMkLst>
            <pc:docMk/>
            <pc:sldMk cId="890080930" sldId="296"/>
            <ac:picMk id="8" creationId="{9AFA9CF8-9586-FE0A-C37C-956640B8E4FC}"/>
          </ac:picMkLst>
        </pc:picChg>
      </pc:sldChg>
      <pc:sldMasterChg chg="modSp modSldLayout">
        <pc:chgData name="Ngo Chi Thanh" userId="d69abfdf-d611-4b7a-af6a-1faa29f23d14" providerId="ADAL" clId="{016B1BD0-8B3F-484F-B7B8-37AB8030AE19}" dt="2023-04-03T09:42:23.193" v="7"/>
        <pc:sldMasterMkLst>
          <pc:docMk/>
          <pc:sldMasterMk cId="3030958360" sldId="2147483648"/>
        </pc:sldMasterMkLst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asterMk cId="3030958360" sldId="2147483648"/>
            <ac:spMk id="2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asterMk cId="3030958360" sldId="2147483648"/>
            <ac:spMk id="3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asterMk cId="3030958360" sldId="2147483648"/>
            <ac:spMk id="4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asterMk cId="3030958360" sldId="2147483648"/>
            <ac:spMk id="5" creationId="{00000000-0000-0000-0000-000000000000}"/>
          </ac:spMkLst>
        </pc:spChg>
        <pc:spChg chg="mod">
          <ac:chgData name="Ngo Chi Thanh" userId="d69abfdf-d611-4b7a-af6a-1faa29f23d14" providerId="ADAL" clId="{016B1BD0-8B3F-484F-B7B8-37AB8030AE19}" dt="2023-04-03T09:42:23.193" v="7"/>
          <ac:spMkLst>
            <pc:docMk/>
            <pc:sldMasterMk cId="3030958360" sldId="2147483648"/>
            <ac:spMk id="6" creationId="{00000000-0000-0000-0000-000000000000}"/>
          </ac:spMkLst>
        </pc:spChg>
        <pc:sldLayoutChg chg="modSp">
          <pc:chgData name="Ngo Chi Thanh" userId="d69abfdf-d611-4b7a-af6a-1faa29f23d14" providerId="ADAL" clId="{016B1BD0-8B3F-484F-B7B8-37AB8030AE19}" dt="2023-04-03T09:42:23.193" v="7"/>
          <pc:sldLayoutMkLst>
            <pc:docMk/>
            <pc:sldMasterMk cId="3030958360" sldId="2147483648"/>
            <pc:sldLayoutMk cId="999121463" sldId="2147483649"/>
          </pc:sldLayoutMkLst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999121463" sldId="2147483649"/>
              <ac:spMk id="2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999121463" sldId="2147483649"/>
              <ac:spMk id="3" creationId="{00000000-0000-0000-0000-000000000000}"/>
            </ac:spMkLst>
          </pc:spChg>
        </pc:sldLayoutChg>
        <pc:sldLayoutChg chg="modSp">
          <pc:chgData name="Ngo Chi Thanh" userId="d69abfdf-d611-4b7a-af6a-1faa29f23d14" providerId="ADAL" clId="{016B1BD0-8B3F-484F-B7B8-37AB8030AE19}" dt="2023-04-03T09:42:23.193" v="7"/>
          <pc:sldLayoutMkLst>
            <pc:docMk/>
            <pc:sldMasterMk cId="3030958360" sldId="2147483648"/>
            <pc:sldLayoutMk cId="3848631926" sldId="2147483651"/>
          </pc:sldLayoutMkLst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3848631926" sldId="2147483651"/>
              <ac:spMk id="2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3848631926" sldId="2147483651"/>
              <ac:spMk id="3" creationId="{00000000-0000-0000-0000-000000000000}"/>
            </ac:spMkLst>
          </pc:spChg>
        </pc:sldLayoutChg>
        <pc:sldLayoutChg chg="modSp">
          <pc:chgData name="Ngo Chi Thanh" userId="d69abfdf-d611-4b7a-af6a-1faa29f23d14" providerId="ADAL" clId="{016B1BD0-8B3F-484F-B7B8-37AB8030AE19}" dt="2023-04-03T09:42:23.193" v="7"/>
          <pc:sldLayoutMkLst>
            <pc:docMk/>
            <pc:sldMasterMk cId="3030958360" sldId="2147483648"/>
            <pc:sldLayoutMk cId="47357303" sldId="2147483652"/>
          </pc:sldLayoutMkLst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47357303" sldId="2147483652"/>
              <ac:spMk id="3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47357303" sldId="2147483652"/>
              <ac:spMk id="4" creationId="{00000000-0000-0000-0000-000000000000}"/>
            </ac:spMkLst>
          </pc:spChg>
        </pc:sldLayoutChg>
        <pc:sldLayoutChg chg="modSp">
          <pc:chgData name="Ngo Chi Thanh" userId="d69abfdf-d611-4b7a-af6a-1faa29f23d14" providerId="ADAL" clId="{016B1BD0-8B3F-484F-B7B8-37AB8030AE19}" dt="2023-04-03T09:42:23.193" v="7"/>
          <pc:sldLayoutMkLst>
            <pc:docMk/>
            <pc:sldMasterMk cId="3030958360" sldId="2147483648"/>
            <pc:sldLayoutMk cId="2210644145" sldId="2147483653"/>
          </pc:sldLayoutMkLst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2210644145" sldId="2147483653"/>
              <ac:spMk id="3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2210644145" sldId="2147483653"/>
              <ac:spMk id="4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2210644145" sldId="2147483653"/>
              <ac:spMk id="5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2210644145" sldId="2147483653"/>
              <ac:spMk id="6" creationId="{00000000-0000-0000-0000-000000000000}"/>
            </ac:spMkLst>
          </pc:spChg>
        </pc:sldLayoutChg>
        <pc:sldLayoutChg chg="modSp">
          <pc:chgData name="Ngo Chi Thanh" userId="d69abfdf-d611-4b7a-af6a-1faa29f23d14" providerId="ADAL" clId="{016B1BD0-8B3F-484F-B7B8-37AB8030AE19}" dt="2023-04-03T09:42:23.193" v="7"/>
          <pc:sldLayoutMkLst>
            <pc:docMk/>
            <pc:sldMasterMk cId="3030958360" sldId="2147483648"/>
            <pc:sldLayoutMk cId="91050530" sldId="2147483656"/>
          </pc:sldLayoutMkLst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91050530" sldId="2147483656"/>
              <ac:spMk id="2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91050530" sldId="2147483656"/>
              <ac:spMk id="3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91050530" sldId="2147483656"/>
              <ac:spMk id="4" creationId="{00000000-0000-0000-0000-000000000000}"/>
            </ac:spMkLst>
          </pc:spChg>
        </pc:sldLayoutChg>
        <pc:sldLayoutChg chg="modSp">
          <pc:chgData name="Ngo Chi Thanh" userId="d69abfdf-d611-4b7a-af6a-1faa29f23d14" providerId="ADAL" clId="{016B1BD0-8B3F-484F-B7B8-37AB8030AE19}" dt="2023-04-03T09:42:23.193" v="7"/>
          <pc:sldLayoutMkLst>
            <pc:docMk/>
            <pc:sldMasterMk cId="3030958360" sldId="2147483648"/>
            <pc:sldLayoutMk cId="1152786022" sldId="2147483657"/>
          </pc:sldLayoutMkLst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1152786022" sldId="2147483657"/>
              <ac:spMk id="2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1152786022" sldId="2147483657"/>
              <ac:spMk id="3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1152786022" sldId="2147483657"/>
              <ac:spMk id="4" creationId="{00000000-0000-0000-0000-000000000000}"/>
            </ac:spMkLst>
          </pc:spChg>
        </pc:sldLayoutChg>
        <pc:sldLayoutChg chg="modSp">
          <pc:chgData name="Ngo Chi Thanh" userId="d69abfdf-d611-4b7a-af6a-1faa29f23d14" providerId="ADAL" clId="{016B1BD0-8B3F-484F-B7B8-37AB8030AE19}" dt="2023-04-03T09:42:23.193" v="7"/>
          <pc:sldLayoutMkLst>
            <pc:docMk/>
            <pc:sldMasterMk cId="3030958360" sldId="2147483648"/>
            <pc:sldLayoutMk cId="1344385608" sldId="2147483659"/>
          </pc:sldLayoutMkLst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1344385608" sldId="2147483659"/>
              <ac:spMk id="2" creationId="{00000000-0000-0000-0000-000000000000}"/>
            </ac:spMkLst>
          </pc:spChg>
          <pc:spChg chg="mod">
            <ac:chgData name="Ngo Chi Thanh" userId="d69abfdf-d611-4b7a-af6a-1faa29f23d14" providerId="ADAL" clId="{016B1BD0-8B3F-484F-B7B8-37AB8030AE19}" dt="2023-04-03T09:42:23.193" v="7"/>
            <ac:spMkLst>
              <pc:docMk/>
              <pc:sldMasterMk cId="3030958360" sldId="2147483648"/>
              <pc:sldLayoutMk cId="1344385608" sldId="2147483659"/>
              <ac:spMk id="3" creationId="{00000000-0000-0000-0000-000000000000}"/>
            </ac:spMkLst>
          </pc:spChg>
        </pc:sldLayoutChg>
      </pc:sldMasterChg>
    </pc:docChg>
  </pc:docChgLst>
  <pc:docChgLst>
    <pc:chgData name="Ngo Chi Thanh" userId="d69abfdf-d611-4b7a-af6a-1faa29f23d14" providerId="ADAL" clId="{F2A1FE7F-85DF-4B94-8148-DC2BF542AB03}"/>
    <pc:docChg chg="modSld sldOrd modShowInfo">
      <pc:chgData name="Ngo Chi Thanh" userId="d69abfdf-d611-4b7a-af6a-1faa29f23d14" providerId="ADAL" clId="{F2A1FE7F-85DF-4B94-8148-DC2BF542AB03}" dt="2023-04-05T05:47:14.173" v="24" actId="1076"/>
      <pc:docMkLst>
        <pc:docMk/>
      </pc:docMkLst>
      <pc:sldChg chg="ord">
        <pc:chgData name="Ngo Chi Thanh" userId="d69abfdf-d611-4b7a-af6a-1faa29f23d14" providerId="ADAL" clId="{F2A1FE7F-85DF-4B94-8148-DC2BF542AB03}" dt="2023-04-04T03:30:30.845" v="2"/>
        <pc:sldMkLst>
          <pc:docMk/>
          <pc:sldMk cId="3984204808" sldId="258"/>
        </pc:sldMkLst>
      </pc:sldChg>
      <pc:sldChg chg="modSp mod">
        <pc:chgData name="Ngo Chi Thanh" userId="d69abfdf-d611-4b7a-af6a-1faa29f23d14" providerId="ADAL" clId="{F2A1FE7F-85DF-4B94-8148-DC2BF542AB03}" dt="2023-04-04T03:43:02.821" v="18" actId="1076"/>
        <pc:sldMkLst>
          <pc:docMk/>
          <pc:sldMk cId="890080930" sldId="296"/>
        </pc:sldMkLst>
        <pc:spChg chg="mod">
          <ac:chgData name="Ngo Chi Thanh" userId="d69abfdf-d611-4b7a-af6a-1faa29f23d14" providerId="ADAL" clId="{F2A1FE7F-85DF-4B94-8148-DC2BF542AB03}" dt="2023-04-04T03:43:02.821" v="18" actId="1076"/>
          <ac:spMkLst>
            <pc:docMk/>
            <pc:sldMk cId="890080930" sldId="296"/>
            <ac:spMk id="10" creationId="{5A258CF5-5E05-2FF1-DFFD-48A00A73DCBE}"/>
          </ac:spMkLst>
        </pc:spChg>
      </pc:sldChg>
      <pc:sldChg chg="modAnim">
        <pc:chgData name="Ngo Chi Thanh" userId="d69abfdf-d611-4b7a-af6a-1faa29f23d14" providerId="ADAL" clId="{F2A1FE7F-85DF-4B94-8148-DC2BF542AB03}" dt="2023-04-04T04:00:30.995" v="20"/>
        <pc:sldMkLst>
          <pc:docMk/>
          <pc:sldMk cId="1772901953" sldId="473"/>
        </pc:sldMkLst>
      </pc:sldChg>
      <pc:sldChg chg="modSp mod">
        <pc:chgData name="Ngo Chi Thanh" userId="d69abfdf-d611-4b7a-af6a-1faa29f23d14" providerId="ADAL" clId="{F2A1FE7F-85DF-4B94-8148-DC2BF542AB03}" dt="2023-04-05T05:47:14.173" v="24" actId="1076"/>
        <pc:sldMkLst>
          <pc:docMk/>
          <pc:sldMk cId="194991854" sldId="477"/>
        </pc:sldMkLst>
        <pc:picChg chg="mod">
          <ac:chgData name="Ngo Chi Thanh" userId="d69abfdf-d611-4b7a-af6a-1faa29f23d14" providerId="ADAL" clId="{F2A1FE7F-85DF-4B94-8148-DC2BF542AB03}" dt="2023-04-05T05:47:14.173" v="24" actId="1076"/>
          <ac:picMkLst>
            <pc:docMk/>
            <pc:sldMk cId="194991854" sldId="477"/>
            <ac:picMk id="5" creationId="{DAA22CED-9C70-13F7-C918-45C425A7664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3FC90-70E8-40A0-A246-10CC69C06824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0505A-D7DB-4DBE-9F20-378E5D965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5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2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8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85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7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3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4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3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072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86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2E487-5312-40C2-8A19-0A1C9ED4892D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97054-E106-4549-9ED2-483E794D1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5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28" y="117794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2943" y="2468324"/>
            <a:ext cx="883376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thầy cô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và các em đến với tiết Tiếng Việt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Đọc: Nhà rông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FA4DFF-83E4-850E-C44A-3CE8646EF70D}"/>
              </a:ext>
            </a:extLst>
          </p:cNvPr>
          <p:cNvSpPr txBox="1"/>
          <p:nvPr/>
        </p:nvSpPr>
        <p:spPr>
          <a:xfrm>
            <a:off x="6934200" y="6217403"/>
            <a:ext cx="344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Giáo viên: Đoàn Thị Vân Anh</a:t>
            </a:r>
          </a:p>
        </p:txBody>
      </p:sp>
    </p:spTree>
    <p:extLst>
      <p:ext uri="{BB962C8B-B14F-4D97-AF65-F5344CB8AC3E}">
        <p14:creationId xmlns:p14="http://schemas.microsoft.com/office/powerpoint/2010/main" val="300305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3610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CE9D95AD-0E51-8F4A-9D26-F93BB2931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894" y="304800"/>
            <a:ext cx="5308212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239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21: NHÀ RÔNG (</a:t>
            </a:r>
            <a:r>
              <a:rPr lang="en-US" sz="239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 T2</a:t>
            </a:r>
            <a:r>
              <a:rPr lang="nl-NL" sz="239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39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538F4-B78A-BEC8-DA5C-BD8A97793704}"/>
              </a:ext>
            </a:extLst>
          </p:cNvPr>
          <p:cNvSpPr/>
          <p:nvPr/>
        </p:nvSpPr>
        <p:spPr>
          <a:xfrm>
            <a:off x="533400" y="990600"/>
            <a:ext cx="11289476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96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3: Đóng vai một người dân Tây Nguyên, giới thiệu những hoạt động chung diễn ra ở nhà rông.</a:t>
            </a:r>
            <a:endParaRPr lang="en-US" sz="2696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ồng chiêng Tây Nguyên.">
            <a:hlinkClick r:id="" action="ppaction://media"/>
            <a:extLst>
              <a:ext uri="{FF2B5EF4-FFF2-40B4-BE49-F238E27FC236}">
                <a16:creationId xmlns:a16="http://schemas.microsoft.com/office/drawing/2014/main" id="{5B5EE505-0ECF-2CF2-246C-14A47EBE9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981200"/>
            <a:ext cx="8382000" cy="471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9019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60960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cuộc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gặp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gỡ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khách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2" descr="4991___news__Nha-rong-2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7924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quay_quan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8417"/>
            <a:ext cx="7924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57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23" name="Rectangle 23"/>
          <p:cNvSpPr>
            <a:spLocks noChangeArrowheads="1"/>
          </p:cNvSpPr>
          <p:nvPr/>
        </p:nvSpPr>
        <p:spPr bwMode="auto">
          <a:xfrm>
            <a:off x="1028700" y="2057399"/>
            <a:ext cx="10134600" cy="27432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en-US" sz="4000" dirty="0"/>
              <a:t>	</a:t>
            </a:r>
            <a:r>
              <a:rPr lang="en-US" sz="4000" dirty="0" err="1"/>
              <a:t>Nhà</a:t>
            </a:r>
            <a:r>
              <a:rPr lang="en-US" sz="4000" dirty="0"/>
              <a:t> </a:t>
            </a:r>
            <a:r>
              <a:rPr lang="en-US" sz="4000" dirty="0" err="1"/>
              <a:t>rông</a:t>
            </a:r>
            <a:r>
              <a:rPr lang="en-US" sz="4000" dirty="0"/>
              <a:t> </a:t>
            </a:r>
            <a:r>
              <a:rPr lang="en-US" sz="4000" dirty="0" err="1"/>
              <a:t>Tây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rất</a:t>
            </a:r>
            <a:r>
              <a:rPr lang="en-US" sz="4000" dirty="0"/>
              <a:t> </a:t>
            </a:r>
            <a:r>
              <a:rPr lang="en-US" sz="4000" dirty="0" err="1"/>
              <a:t>độc</a:t>
            </a:r>
            <a:r>
              <a:rPr lang="en-US" sz="4000" dirty="0"/>
              <a:t> </a:t>
            </a:r>
            <a:r>
              <a:rPr lang="en-US" sz="4000" dirty="0" err="1"/>
              <a:t>đáo</a:t>
            </a:r>
            <a:r>
              <a:rPr lang="en-US" sz="4000" dirty="0"/>
              <a:t>. </a:t>
            </a:r>
            <a:r>
              <a:rPr lang="en-US" sz="4000" dirty="0" err="1"/>
              <a:t>Đó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hoạt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buôn</a:t>
            </a:r>
            <a:r>
              <a:rPr lang="en-US" sz="4000" dirty="0"/>
              <a:t> </a:t>
            </a:r>
            <a:r>
              <a:rPr lang="en-US" sz="4000" dirty="0" err="1"/>
              <a:t>làng</a:t>
            </a:r>
            <a:r>
              <a:rPr lang="en-US" sz="4000" dirty="0"/>
              <a:t>, </a:t>
            </a:r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thể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nét</a:t>
            </a:r>
            <a:r>
              <a:rPr lang="en-US" sz="4000" dirty="0"/>
              <a:t> </a:t>
            </a:r>
            <a:r>
              <a:rPr lang="en-US" sz="4000" dirty="0" err="1"/>
              <a:t>đẹp</a:t>
            </a:r>
            <a:r>
              <a:rPr lang="en-US" sz="4000" dirty="0"/>
              <a:t> </a:t>
            </a:r>
            <a:r>
              <a:rPr lang="en-US" sz="4000" dirty="0" err="1"/>
              <a:t>văn</a:t>
            </a:r>
            <a:r>
              <a:rPr lang="en-US" sz="4000" dirty="0"/>
              <a:t> </a:t>
            </a:r>
            <a:r>
              <a:rPr lang="en-US" sz="4000" dirty="0" err="1"/>
              <a:t>hoá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en-US" sz="4000" dirty="0"/>
              <a:t> </a:t>
            </a:r>
            <a:r>
              <a:rPr lang="en-US" sz="4000" dirty="0" err="1"/>
              <a:t>bào</a:t>
            </a:r>
            <a:r>
              <a:rPr lang="en-US" sz="4000" dirty="0"/>
              <a:t> </a:t>
            </a:r>
            <a:r>
              <a:rPr lang="en-US" sz="4000" dirty="0" err="1"/>
              <a:t>Tây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.                                </a:t>
            </a:r>
          </a:p>
        </p:txBody>
      </p:sp>
      <p:pic>
        <p:nvPicPr>
          <p:cNvPr id="24580" name="Picture 28" descr="sun14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2286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451E18-D386-3502-F86D-55755663F69E}"/>
              </a:ext>
            </a:extLst>
          </p:cNvPr>
          <p:cNvSpPr txBox="1"/>
          <p:nvPr/>
        </p:nvSpPr>
        <p:spPr>
          <a:xfrm>
            <a:off x="3048000" y="92160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</a:rPr>
              <a:t>Nội</a:t>
            </a:r>
            <a:r>
              <a:rPr lang="en-US" sz="4800" b="1" dirty="0">
                <a:solidFill>
                  <a:srgbClr val="0070C0"/>
                </a:solidFill>
              </a:rPr>
              <a:t> dung </a:t>
            </a:r>
            <a:r>
              <a:rPr lang="en-US" sz="4800" b="1" dirty="0" err="1">
                <a:solidFill>
                  <a:srgbClr val="0070C0"/>
                </a:solidFill>
              </a:rPr>
              <a:t>chính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4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422794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A22CED-9C70-13F7-C918-45C425A76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2218"/>
          <a:stretch/>
        </p:blipFill>
        <p:spPr>
          <a:xfrm>
            <a:off x="-16164" y="114300"/>
            <a:ext cx="12192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66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0500"/>
            <a:ext cx="4953000" cy="64770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499860" y="1547018"/>
            <a:ext cx="5231942" cy="3763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000" dirty="0" err="1"/>
              <a:t>Tây</a:t>
            </a:r>
            <a:r>
              <a:rPr lang="en-US" sz="4000" dirty="0"/>
              <a:t> </a:t>
            </a:r>
            <a:r>
              <a:rPr lang="en-US" sz="4000" dirty="0" err="1"/>
              <a:t>Nguyên</a:t>
            </a:r>
            <a:r>
              <a:rPr lang="en-US" sz="4000" dirty="0"/>
              <a:t> </a:t>
            </a:r>
            <a:r>
              <a:rPr lang="en-US" sz="4000" dirty="0" err="1"/>
              <a:t>nằm</a:t>
            </a:r>
            <a:r>
              <a:rPr lang="en-US" sz="4000" dirty="0"/>
              <a:t> ở </a:t>
            </a:r>
            <a:r>
              <a:rPr lang="en-US" sz="4000" dirty="0" err="1"/>
              <a:t>miền</a:t>
            </a:r>
            <a:r>
              <a:rPr lang="en-US" sz="4000" dirty="0"/>
              <a:t> </a:t>
            </a:r>
            <a:r>
              <a:rPr lang="en-US" sz="4000" dirty="0" err="1"/>
              <a:t>Trung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r>
              <a:rPr lang="en-US" sz="4000" dirty="0"/>
              <a:t> </a:t>
            </a:r>
            <a:r>
              <a:rPr lang="en-US" sz="4000" dirty="0" err="1"/>
              <a:t>Tổ</a:t>
            </a:r>
            <a:r>
              <a:rPr lang="en-US" sz="4000" dirty="0"/>
              <a:t> </a:t>
            </a:r>
            <a:r>
              <a:rPr lang="en-US" sz="4000" dirty="0" err="1"/>
              <a:t>quốc</a:t>
            </a:r>
            <a:r>
              <a:rPr lang="en-US" sz="4000" dirty="0"/>
              <a:t> </a:t>
            </a:r>
            <a:r>
              <a:rPr lang="vi-VN" sz="4000" dirty="0"/>
              <a:t>bao gồm 5 tỉnh </a:t>
            </a:r>
            <a:r>
              <a:rPr lang="en-US" sz="4000" dirty="0" err="1"/>
              <a:t>Kom</a:t>
            </a:r>
            <a:r>
              <a:rPr lang="en-US" sz="4000" dirty="0"/>
              <a:t> Tum, </a:t>
            </a:r>
            <a:r>
              <a:rPr lang="en-US" sz="4000" dirty="0" err="1"/>
              <a:t>Gia</a:t>
            </a:r>
            <a:r>
              <a:rPr lang="en-US" sz="4000" dirty="0"/>
              <a:t> Lai, </a:t>
            </a:r>
            <a:r>
              <a:rPr lang="en-US" sz="4000" dirty="0" err="1"/>
              <a:t>Đắk</a:t>
            </a:r>
            <a:r>
              <a:rPr lang="en-US" sz="4000" dirty="0"/>
              <a:t> </a:t>
            </a:r>
            <a:r>
              <a:rPr lang="en-US" sz="4000" dirty="0" err="1"/>
              <a:t>Lắk</a:t>
            </a:r>
            <a:r>
              <a:rPr lang="en-US" sz="4000" dirty="0"/>
              <a:t>, </a:t>
            </a:r>
            <a:r>
              <a:rPr lang="en-US" sz="4000" dirty="0" err="1"/>
              <a:t>Đắk</a:t>
            </a:r>
            <a:r>
              <a:rPr lang="en-US" sz="4000" dirty="0"/>
              <a:t> </a:t>
            </a:r>
            <a:r>
              <a:rPr lang="en-US" sz="4000" dirty="0" err="1"/>
              <a:t>Nông</a:t>
            </a:r>
            <a:r>
              <a:rPr lang="en-US" sz="4000" dirty="0"/>
              <a:t>, </a:t>
            </a:r>
            <a:r>
              <a:rPr lang="en-US" sz="4000" dirty="0" err="1"/>
              <a:t>Lâm</a:t>
            </a:r>
            <a:r>
              <a:rPr lang="en-US" sz="4000" dirty="0"/>
              <a:t> </a:t>
            </a:r>
            <a:r>
              <a:rPr lang="en-US" sz="4000" dirty="0" err="1"/>
              <a:t>Đồng</a:t>
            </a:r>
            <a:r>
              <a:rPr lang="vi-VN" sz="4000" dirty="0"/>
              <a:t>.</a:t>
            </a:r>
            <a:r>
              <a:rPr lang="en-US" sz="4000" dirty="0"/>
              <a:t> </a:t>
            </a:r>
          </a:p>
        </p:txBody>
      </p:sp>
      <p:sp>
        <p:nvSpPr>
          <p:cNvPr id="2" name="Oval 1"/>
          <p:cNvSpPr/>
          <p:nvPr/>
        </p:nvSpPr>
        <p:spPr>
          <a:xfrm>
            <a:off x="4724400" y="2971800"/>
            <a:ext cx="11430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Đông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2971800" y="304800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Bắc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514600" y="5181600"/>
            <a:ext cx="9144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Nam</a:t>
            </a:r>
          </a:p>
        </p:txBody>
      </p:sp>
      <p:sp>
        <p:nvSpPr>
          <p:cNvPr id="5" name="Oval 4"/>
          <p:cNvSpPr/>
          <p:nvPr/>
        </p:nvSpPr>
        <p:spPr>
          <a:xfrm>
            <a:off x="1546860" y="1752600"/>
            <a:ext cx="838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dirty="0" err="1"/>
              <a:t>Tây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5231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 animBg="1"/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82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0759D8-1B52-2B19-08A7-4CBA02328DC8}"/>
              </a:ext>
            </a:extLst>
          </p:cNvPr>
          <p:cNvSpPr/>
          <p:nvPr/>
        </p:nvSpPr>
        <p:spPr>
          <a:xfrm>
            <a:off x="451262" y="990600"/>
            <a:ext cx="11289476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A16329-D1A1-565E-7D2D-DBCB1C094D59}"/>
              </a:ext>
            </a:extLst>
          </p:cNvPr>
          <p:cNvSpPr/>
          <p:nvPr/>
        </p:nvSpPr>
        <p:spPr>
          <a:xfrm>
            <a:off x="451262" y="1981200"/>
            <a:ext cx="11289476" cy="133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rìu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rìu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CE9D95AD-0E51-8F4A-9D26-F93BB2931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894" y="304800"/>
            <a:ext cx="5308212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nl-NL" sz="239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21: NHÀ RÔNG (</a:t>
            </a:r>
            <a:r>
              <a:rPr lang="en-US" sz="239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 T2</a:t>
            </a:r>
            <a:r>
              <a:rPr lang="nl-NL" sz="239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39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086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35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830687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A7835B-B5DA-A3A3-77EE-A9A96413DB8B}"/>
              </a:ext>
            </a:extLst>
          </p:cNvPr>
          <p:cNvSpPr/>
          <p:nvPr/>
        </p:nvSpPr>
        <p:spPr>
          <a:xfrm>
            <a:off x="533400" y="762000"/>
            <a:ext cx="11289476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55CB5-F3A3-C530-8D7B-72D3EF72F014}"/>
              </a:ext>
            </a:extLst>
          </p:cNvPr>
          <p:cNvSpPr/>
          <p:nvPr/>
        </p:nvSpPr>
        <p:spPr>
          <a:xfrm>
            <a:off x="524435" y="1437195"/>
            <a:ext cx="11289476" cy="133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rông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rỗng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vướng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víu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đượm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696" dirty="0">
                <a:latin typeface="Times New Roman" pitchFamily="18" charset="0"/>
                <a:cs typeface="Times New Roman" pitchFamily="18" charset="0"/>
              </a:rPr>
              <a:t>,..</a:t>
            </a:r>
            <a:r>
              <a:rPr lang="nl-NL" sz="2696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696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5840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mous Muong stilt house burnt down | DTiNews - Dan Tri International ...">
            <a:extLst>
              <a:ext uri="{FF2B5EF4-FFF2-40B4-BE49-F238E27FC236}">
                <a16:creationId xmlns:a16="http://schemas.microsoft.com/office/drawing/2014/main" id="{BE0ECAD4-CF5F-3B8B-1033-8BB72659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76" y="446246"/>
            <a:ext cx="9119247" cy="59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819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290</Words>
  <Application>Microsoft Office PowerPoint</Application>
  <PresentationFormat>Widescreen</PresentationFormat>
  <Paragraphs>19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Duy Thai</cp:lastModifiedBy>
  <cp:revision>47</cp:revision>
  <dcterms:created xsi:type="dcterms:W3CDTF">2017-12-07T01:07:16Z</dcterms:created>
  <dcterms:modified xsi:type="dcterms:W3CDTF">2025-04-22T07:14:58Z</dcterms:modified>
</cp:coreProperties>
</file>