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1" r:id="rId2"/>
    <p:sldId id="1558" r:id="rId3"/>
    <p:sldId id="1557" r:id="rId4"/>
    <p:sldId id="257" r:id="rId5"/>
    <p:sldId id="1559" r:id="rId6"/>
    <p:sldId id="258" r:id="rId7"/>
    <p:sldId id="264" r:id="rId8"/>
    <p:sldId id="1555" r:id="rId9"/>
    <p:sldId id="29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84" userDrawn="1">
          <p15:clr>
            <a:srgbClr val="A4A3A4"/>
          </p15:clr>
        </p15:guide>
        <p15:guide id="2"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556" autoAdjust="0"/>
  </p:normalViewPr>
  <p:slideViewPr>
    <p:cSldViewPr snapToGrid="0" showGuides="1">
      <p:cViewPr varScale="1">
        <p:scale>
          <a:sx n="55" d="100"/>
          <a:sy n="55" d="100"/>
        </p:scale>
        <p:origin x="1338" y="78"/>
      </p:cViewPr>
      <p:guideLst>
        <p:guide orient="horz" pos="2184"/>
        <p:guide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88BF51-2E91-4936-A826-476C2876A566}" type="datetimeFigureOut">
              <a:rPr lang="en-US" smtClean="0"/>
              <a:t>9/28/2025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92DC1A-9B71-4A7A-A549-6FF04162A3CB}" type="slidenum">
              <a:rPr lang="en-US" smtClean="0"/>
              <a:t>‹#›</a:t>
            </a:fld>
            <a:endParaRPr lang="en-US"/>
          </a:p>
        </p:txBody>
      </p:sp>
    </p:spTree>
    <p:extLst>
      <p:ext uri="{BB962C8B-B14F-4D97-AF65-F5344CB8AC3E}">
        <p14:creationId xmlns:p14="http://schemas.microsoft.com/office/powerpoint/2010/main" val="3310881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Bài</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soạn</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của</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Lan H</a:t>
            </a:r>
            <a:r>
              <a:rPr kumimoji="0" lang="vi-VN" altLang="zh-CN" sz="1200" b="0" i="0" u="none" strike="noStrike" kern="1200" cap="none" spc="0" normalizeH="0" baseline="0" noProof="0" dirty="0">
                <a:ln>
                  <a:noFill/>
                </a:ln>
                <a:solidFill>
                  <a:prstClr val="black"/>
                </a:solidFill>
                <a:effectLst/>
                <a:uLnTx/>
                <a:uFillTx/>
                <a:latin typeface="+mn-lt"/>
                <a:ea typeface="+mn-ea"/>
                <a:cs typeface="+mn-cs"/>
              </a:rPr>
              <a:t>ư</a:t>
            </a:r>
            <a:r>
              <a:rPr kumimoji="0" lang="en-US" altLang="zh-CN" sz="1200" b="0" i="0" u="none" strike="noStrike" kern="1200" cap="none" spc="0" normalizeH="0" baseline="0" noProof="0" dirty="0" err="1">
                <a:ln>
                  <a:noFill/>
                </a:ln>
                <a:solidFill>
                  <a:prstClr val="black"/>
                </a:solidFill>
                <a:effectLst/>
                <a:uLnTx/>
                <a:uFillTx/>
                <a:latin typeface="+mn-lt"/>
                <a:ea typeface="+mn-ea"/>
                <a:cs typeface="+mn-cs"/>
              </a:rPr>
              <a:t>ơng</a:t>
            </a:r>
            <a:r>
              <a:rPr kumimoji="0" lang="en-US" altLang="zh-CN" sz="1200" b="0" i="0" u="none" strike="noStrike" kern="1200" cap="none" spc="0" normalizeH="0" baseline="0" noProof="0" dirty="0">
                <a:ln>
                  <a:noFill/>
                </a:ln>
                <a:solidFill>
                  <a:prstClr val="black"/>
                </a:solidFill>
                <a:effectLst/>
                <a:uLnTx/>
                <a:uFillTx/>
                <a:latin typeface="+mn-lt"/>
                <a:ea typeface="+mn-ea"/>
                <a:cs typeface="+mn-cs"/>
              </a:rPr>
              <a:t> - 0354473852</a:t>
            </a:r>
            <a:endParaRPr kumimoji="0" lang="zh-CN" altLang="en-US" sz="1200" b="0" i="0" u="none" strike="noStrike" kern="1200" cap="none" spc="0" normalizeH="0" baseline="0" noProof="0" dirty="0">
              <a:ln>
                <a:noFill/>
              </a:ln>
              <a:solidFill>
                <a:prstClr val="black"/>
              </a:solidFill>
              <a:effectLst/>
              <a:uLnTx/>
              <a:uFillTx/>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6837353-30EB-4A48-80EB-173D804AEFBD}"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SimSun"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SimSun" panose="02010600030101010101" pitchFamily="2" charset="-122"/>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016119-5871-9B94-AF90-5EAC07389E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CA74C2-4077-4592-06F1-538E1E1200C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05B4067-8750-53E0-6A2A-34297D0DBA2C}"/>
              </a:ext>
            </a:extLst>
          </p:cNvPr>
          <p:cNvSpPr>
            <a:spLocks noGrp="1"/>
          </p:cNvSpPr>
          <p:nvPr>
            <p:ph type="dt" sz="half" idx="10"/>
          </p:nvPr>
        </p:nvSpPr>
        <p:spPr/>
        <p:txBody>
          <a:bodyPr/>
          <a:lstStyle/>
          <a:p>
            <a:fld id="{F6F99001-0F6B-4E45-92BD-6E3610460C2E}" type="datetimeFigureOut">
              <a:rPr lang="en-US" smtClean="0"/>
              <a:t>9/28/2025</a:t>
            </a:fld>
            <a:endParaRPr lang="en-US"/>
          </a:p>
        </p:txBody>
      </p:sp>
      <p:sp>
        <p:nvSpPr>
          <p:cNvPr id="5" name="Footer Placeholder 4">
            <a:extLst>
              <a:ext uri="{FF2B5EF4-FFF2-40B4-BE49-F238E27FC236}">
                <a16:creationId xmlns:a16="http://schemas.microsoft.com/office/drawing/2014/main" id="{0D59E7C5-C736-0A24-3527-C1F2C81920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E83424-EC84-CF09-C6CA-248C7B43AFC5}"/>
              </a:ext>
            </a:extLst>
          </p:cNvPr>
          <p:cNvSpPr>
            <a:spLocks noGrp="1"/>
          </p:cNvSpPr>
          <p:nvPr>
            <p:ph type="sldNum" sz="quarter" idx="12"/>
          </p:nvPr>
        </p:nvSpPr>
        <p:spPr/>
        <p:txBody>
          <a:bodyPr/>
          <a:lstStyle/>
          <a:p>
            <a:fld id="{17388D7C-A39B-4865-BB4D-DFB5E747AD8C}" type="slidenum">
              <a:rPr lang="en-US" smtClean="0"/>
              <a:t>‹#›</a:t>
            </a:fld>
            <a:endParaRPr lang="en-US"/>
          </a:p>
        </p:txBody>
      </p:sp>
    </p:spTree>
    <p:extLst>
      <p:ext uri="{BB962C8B-B14F-4D97-AF65-F5344CB8AC3E}">
        <p14:creationId xmlns:p14="http://schemas.microsoft.com/office/powerpoint/2010/main" val="33055724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617654-CEE6-C84B-EAC8-6853C019019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E6D352-05C7-9BE9-282D-70FF9C048EF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AC8ED76-2321-CECD-5698-B621BCDAD35D}"/>
              </a:ext>
            </a:extLst>
          </p:cNvPr>
          <p:cNvSpPr>
            <a:spLocks noGrp="1"/>
          </p:cNvSpPr>
          <p:nvPr>
            <p:ph type="dt" sz="half" idx="10"/>
          </p:nvPr>
        </p:nvSpPr>
        <p:spPr/>
        <p:txBody>
          <a:bodyPr/>
          <a:lstStyle/>
          <a:p>
            <a:fld id="{F6F99001-0F6B-4E45-92BD-6E3610460C2E}" type="datetimeFigureOut">
              <a:rPr lang="en-US" smtClean="0"/>
              <a:t>9/28/2025</a:t>
            </a:fld>
            <a:endParaRPr lang="en-US"/>
          </a:p>
        </p:txBody>
      </p:sp>
      <p:sp>
        <p:nvSpPr>
          <p:cNvPr id="5" name="Footer Placeholder 4">
            <a:extLst>
              <a:ext uri="{FF2B5EF4-FFF2-40B4-BE49-F238E27FC236}">
                <a16:creationId xmlns:a16="http://schemas.microsoft.com/office/drawing/2014/main" id="{B7C25E76-DB96-4870-C880-28EE732A73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AB4799-FADC-CBCE-B174-D439E635EBCE}"/>
              </a:ext>
            </a:extLst>
          </p:cNvPr>
          <p:cNvSpPr>
            <a:spLocks noGrp="1"/>
          </p:cNvSpPr>
          <p:nvPr>
            <p:ph type="sldNum" sz="quarter" idx="12"/>
          </p:nvPr>
        </p:nvSpPr>
        <p:spPr/>
        <p:txBody>
          <a:bodyPr/>
          <a:lstStyle/>
          <a:p>
            <a:fld id="{17388D7C-A39B-4865-BB4D-DFB5E747AD8C}" type="slidenum">
              <a:rPr lang="en-US" smtClean="0"/>
              <a:t>‹#›</a:t>
            </a:fld>
            <a:endParaRPr lang="en-US"/>
          </a:p>
        </p:txBody>
      </p:sp>
    </p:spTree>
    <p:extLst>
      <p:ext uri="{BB962C8B-B14F-4D97-AF65-F5344CB8AC3E}">
        <p14:creationId xmlns:p14="http://schemas.microsoft.com/office/powerpoint/2010/main" val="1163428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A79BC2-C358-D599-D49F-61227E75AF4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AFBB268-23B7-462D-DBC9-62C924A1E6B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13078C-D5FA-C6EE-B948-0A3041D40069}"/>
              </a:ext>
            </a:extLst>
          </p:cNvPr>
          <p:cNvSpPr>
            <a:spLocks noGrp="1"/>
          </p:cNvSpPr>
          <p:nvPr>
            <p:ph type="dt" sz="half" idx="10"/>
          </p:nvPr>
        </p:nvSpPr>
        <p:spPr/>
        <p:txBody>
          <a:bodyPr/>
          <a:lstStyle/>
          <a:p>
            <a:fld id="{F6F99001-0F6B-4E45-92BD-6E3610460C2E}" type="datetimeFigureOut">
              <a:rPr lang="en-US" smtClean="0"/>
              <a:t>9/28/2025</a:t>
            </a:fld>
            <a:endParaRPr lang="en-US"/>
          </a:p>
        </p:txBody>
      </p:sp>
      <p:sp>
        <p:nvSpPr>
          <p:cNvPr id="5" name="Footer Placeholder 4">
            <a:extLst>
              <a:ext uri="{FF2B5EF4-FFF2-40B4-BE49-F238E27FC236}">
                <a16:creationId xmlns:a16="http://schemas.microsoft.com/office/drawing/2014/main" id="{65E7F8CE-6C0F-FAA4-0637-EB3C4916780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81EF38C-3F58-16EB-9643-3E2EDF48131F}"/>
              </a:ext>
            </a:extLst>
          </p:cNvPr>
          <p:cNvSpPr>
            <a:spLocks noGrp="1"/>
          </p:cNvSpPr>
          <p:nvPr>
            <p:ph type="sldNum" sz="quarter" idx="12"/>
          </p:nvPr>
        </p:nvSpPr>
        <p:spPr/>
        <p:txBody>
          <a:bodyPr/>
          <a:lstStyle/>
          <a:p>
            <a:fld id="{17388D7C-A39B-4865-BB4D-DFB5E747AD8C}" type="slidenum">
              <a:rPr lang="en-US" smtClean="0"/>
              <a:t>‹#›</a:t>
            </a:fld>
            <a:endParaRPr lang="en-US"/>
          </a:p>
        </p:txBody>
      </p:sp>
    </p:spTree>
    <p:extLst>
      <p:ext uri="{BB962C8B-B14F-4D97-AF65-F5344CB8AC3E}">
        <p14:creationId xmlns:p14="http://schemas.microsoft.com/office/powerpoint/2010/main" val="6970503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t>2025/9/28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t>‹#›</a:t>
            </a:fld>
            <a:endParaRPr lang="zh-CN" altLang="en-US"/>
          </a:p>
        </p:txBody>
      </p:sp>
    </p:spTree>
    <p:extLst>
      <p:ext uri="{BB962C8B-B14F-4D97-AF65-F5344CB8AC3E}">
        <p14:creationId xmlns:p14="http://schemas.microsoft.com/office/powerpoint/2010/main" val="215183240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B64B5A-3FD3-123F-82D7-CF02FD39DB5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44ACD9C-E98D-6CD9-0F32-EAB88432A55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4854210-A868-47C5-976E-7EE895785B3B}"/>
              </a:ext>
            </a:extLst>
          </p:cNvPr>
          <p:cNvSpPr>
            <a:spLocks noGrp="1"/>
          </p:cNvSpPr>
          <p:nvPr>
            <p:ph type="dt" sz="half" idx="10"/>
          </p:nvPr>
        </p:nvSpPr>
        <p:spPr/>
        <p:txBody>
          <a:bodyPr/>
          <a:lstStyle/>
          <a:p>
            <a:fld id="{F6F99001-0F6B-4E45-92BD-6E3610460C2E}" type="datetimeFigureOut">
              <a:rPr lang="en-US" smtClean="0"/>
              <a:t>9/28/2025</a:t>
            </a:fld>
            <a:endParaRPr lang="en-US"/>
          </a:p>
        </p:txBody>
      </p:sp>
      <p:sp>
        <p:nvSpPr>
          <p:cNvPr id="5" name="Footer Placeholder 4">
            <a:extLst>
              <a:ext uri="{FF2B5EF4-FFF2-40B4-BE49-F238E27FC236}">
                <a16:creationId xmlns:a16="http://schemas.microsoft.com/office/drawing/2014/main" id="{2AE6ACB8-1A1E-05D0-F6D2-F8EAE42E2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E06F923-AA12-99BC-C902-03E7F46D4523}"/>
              </a:ext>
            </a:extLst>
          </p:cNvPr>
          <p:cNvSpPr>
            <a:spLocks noGrp="1"/>
          </p:cNvSpPr>
          <p:nvPr>
            <p:ph type="sldNum" sz="quarter" idx="12"/>
          </p:nvPr>
        </p:nvSpPr>
        <p:spPr/>
        <p:txBody>
          <a:bodyPr/>
          <a:lstStyle/>
          <a:p>
            <a:fld id="{17388D7C-A39B-4865-BB4D-DFB5E747AD8C}" type="slidenum">
              <a:rPr lang="en-US" smtClean="0"/>
              <a:t>‹#›</a:t>
            </a:fld>
            <a:endParaRPr lang="en-US"/>
          </a:p>
        </p:txBody>
      </p:sp>
    </p:spTree>
    <p:extLst>
      <p:ext uri="{BB962C8B-B14F-4D97-AF65-F5344CB8AC3E}">
        <p14:creationId xmlns:p14="http://schemas.microsoft.com/office/powerpoint/2010/main" val="28351213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037B2D-A428-3D9F-39FD-FF7B59D4A29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30C218E-DCB2-4473-5F5D-700295640A2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CC6FB6A-1ED2-788D-6F24-9BC668D0B966}"/>
              </a:ext>
            </a:extLst>
          </p:cNvPr>
          <p:cNvSpPr>
            <a:spLocks noGrp="1"/>
          </p:cNvSpPr>
          <p:nvPr>
            <p:ph type="dt" sz="half" idx="10"/>
          </p:nvPr>
        </p:nvSpPr>
        <p:spPr/>
        <p:txBody>
          <a:bodyPr/>
          <a:lstStyle/>
          <a:p>
            <a:fld id="{F6F99001-0F6B-4E45-92BD-6E3610460C2E}" type="datetimeFigureOut">
              <a:rPr lang="en-US" smtClean="0"/>
              <a:t>9/28/2025</a:t>
            </a:fld>
            <a:endParaRPr lang="en-US"/>
          </a:p>
        </p:txBody>
      </p:sp>
      <p:sp>
        <p:nvSpPr>
          <p:cNvPr id="5" name="Footer Placeholder 4">
            <a:extLst>
              <a:ext uri="{FF2B5EF4-FFF2-40B4-BE49-F238E27FC236}">
                <a16:creationId xmlns:a16="http://schemas.microsoft.com/office/drawing/2014/main" id="{F9225890-BEE6-0172-3495-BC777AB35A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CC4FC2-6FDB-5968-D125-20FB248EA155}"/>
              </a:ext>
            </a:extLst>
          </p:cNvPr>
          <p:cNvSpPr>
            <a:spLocks noGrp="1"/>
          </p:cNvSpPr>
          <p:nvPr>
            <p:ph type="sldNum" sz="quarter" idx="12"/>
          </p:nvPr>
        </p:nvSpPr>
        <p:spPr/>
        <p:txBody>
          <a:bodyPr/>
          <a:lstStyle/>
          <a:p>
            <a:fld id="{17388D7C-A39B-4865-BB4D-DFB5E747AD8C}" type="slidenum">
              <a:rPr lang="en-US" smtClean="0"/>
              <a:t>‹#›</a:t>
            </a:fld>
            <a:endParaRPr lang="en-US"/>
          </a:p>
        </p:txBody>
      </p:sp>
    </p:spTree>
    <p:extLst>
      <p:ext uri="{BB962C8B-B14F-4D97-AF65-F5344CB8AC3E}">
        <p14:creationId xmlns:p14="http://schemas.microsoft.com/office/powerpoint/2010/main" val="20070289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C6CBC-26D3-B0CF-F5BA-023F02370CE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1428A0A-8211-5CAE-FC82-15EB02E5BBA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CACF49E-6D54-AF32-79BA-DD1B92925B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208EACF-06D5-2AB4-1285-59EB45A02DF2}"/>
              </a:ext>
            </a:extLst>
          </p:cNvPr>
          <p:cNvSpPr>
            <a:spLocks noGrp="1"/>
          </p:cNvSpPr>
          <p:nvPr>
            <p:ph type="dt" sz="half" idx="10"/>
          </p:nvPr>
        </p:nvSpPr>
        <p:spPr/>
        <p:txBody>
          <a:bodyPr/>
          <a:lstStyle/>
          <a:p>
            <a:fld id="{F6F99001-0F6B-4E45-92BD-6E3610460C2E}" type="datetimeFigureOut">
              <a:rPr lang="en-US" smtClean="0"/>
              <a:t>9/28/2025</a:t>
            </a:fld>
            <a:endParaRPr lang="en-US"/>
          </a:p>
        </p:txBody>
      </p:sp>
      <p:sp>
        <p:nvSpPr>
          <p:cNvPr id="6" name="Footer Placeholder 5">
            <a:extLst>
              <a:ext uri="{FF2B5EF4-FFF2-40B4-BE49-F238E27FC236}">
                <a16:creationId xmlns:a16="http://schemas.microsoft.com/office/drawing/2014/main" id="{EB7D5717-B80B-F586-292B-4F40AD1A845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20C93A6-0F21-DFE2-6CFE-915A3588C8AC}"/>
              </a:ext>
            </a:extLst>
          </p:cNvPr>
          <p:cNvSpPr>
            <a:spLocks noGrp="1"/>
          </p:cNvSpPr>
          <p:nvPr>
            <p:ph type="sldNum" sz="quarter" idx="12"/>
          </p:nvPr>
        </p:nvSpPr>
        <p:spPr/>
        <p:txBody>
          <a:bodyPr/>
          <a:lstStyle/>
          <a:p>
            <a:fld id="{17388D7C-A39B-4865-BB4D-DFB5E747AD8C}" type="slidenum">
              <a:rPr lang="en-US" smtClean="0"/>
              <a:t>‹#›</a:t>
            </a:fld>
            <a:endParaRPr lang="en-US"/>
          </a:p>
        </p:txBody>
      </p:sp>
    </p:spTree>
    <p:extLst>
      <p:ext uri="{BB962C8B-B14F-4D97-AF65-F5344CB8AC3E}">
        <p14:creationId xmlns:p14="http://schemas.microsoft.com/office/powerpoint/2010/main" val="3713141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53F246-6D14-8D86-3B43-F7FB15306C2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788664A-517C-A8DC-D298-02044D5F8E9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382B4C3-FDBD-E619-C871-342476FD514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02938D-E1D8-B202-09EE-EFD15DBA1AA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95E0A46-D604-D543-3D8E-E497F36CB95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29A319-302E-19FF-354B-6B98896F4B90}"/>
              </a:ext>
            </a:extLst>
          </p:cNvPr>
          <p:cNvSpPr>
            <a:spLocks noGrp="1"/>
          </p:cNvSpPr>
          <p:nvPr>
            <p:ph type="dt" sz="half" idx="10"/>
          </p:nvPr>
        </p:nvSpPr>
        <p:spPr/>
        <p:txBody>
          <a:bodyPr/>
          <a:lstStyle/>
          <a:p>
            <a:fld id="{F6F99001-0F6B-4E45-92BD-6E3610460C2E}" type="datetimeFigureOut">
              <a:rPr lang="en-US" smtClean="0"/>
              <a:t>9/28/2025</a:t>
            </a:fld>
            <a:endParaRPr lang="en-US"/>
          </a:p>
        </p:txBody>
      </p:sp>
      <p:sp>
        <p:nvSpPr>
          <p:cNvPr id="8" name="Footer Placeholder 7">
            <a:extLst>
              <a:ext uri="{FF2B5EF4-FFF2-40B4-BE49-F238E27FC236}">
                <a16:creationId xmlns:a16="http://schemas.microsoft.com/office/drawing/2014/main" id="{3B3B186C-7071-1620-4038-31961AD995C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9401D5AF-50A6-02F2-4933-9050EB945344}"/>
              </a:ext>
            </a:extLst>
          </p:cNvPr>
          <p:cNvSpPr>
            <a:spLocks noGrp="1"/>
          </p:cNvSpPr>
          <p:nvPr>
            <p:ph type="sldNum" sz="quarter" idx="12"/>
          </p:nvPr>
        </p:nvSpPr>
        <p:spPr/>
        <p:txBody>
          <a:bodyPr/>
          <a:lstStyle/>
          <a:p>
            <a:fld id="{17388D7C-A39B-4865-BB4D-DFB5E747AD8C}" type="slidenum">
              <a:rPr lang="en-US" smtClean="0"/>
              <a:t>‹#›</a:t>
            </a:fld>
            <a:endParaRPr lang="en-US"/>
          </a:p>
        </p:txBody>
      </p:sp>
    </p:spTree>
    <p:extLst>
      <p:ext uri="{BB962C8B-B14F-4D97-AF65-F5344CB8AC3E}">
        <p14:creationId xmlns:p14="http://schemas.microsoft.com/office/powerpoint/2010/main" val="1896973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5AED2C-F14C-CB77-F2D2-F7209B2F6A7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F6B95CA-A0F0-B34A-EBBB-6EE82D0F2C80}"/>
              </a:ext>
            </a:extLst>
          </p:cNvPr>
          <p:cNvSpPr>
            <a:spLocks noGrp="1"/>
          </p:cNvSpPr>
          <p:nvPr>
            <p:ph type="dt" sz="half" idx="10"/>
          </p:nvPr>
        </p:nvSpPr>
        <p:spPr/>
        <p:txBody>
          <a:bodyPr/>
          <a:lstStyle/>
          <a:p>
            <a:fld id="{F6F99001-0F6B-4E45-92BD-6E3610460C2E}" type="datetimeFigureOut">
              <a:rPr lang="en-US" smtClean="0"/>
              <a:t>9/28/2025</a:t>
            </a:fld>
            <a:endParaRPr lang="en-US"/>
          </a:p>
        </p:txBody>
      </p:sp>
      <p:sp>
        <p:nvSpPr>
          <p:cNvPr id="4" name="Footer Placeholder 3">
            <a:extLst>
              <a:ext uri="{FF2B5EF4-FFF2-40B4-BE49-F238E27FC236}">
                <a16:creationId xmlns:a16="http://schemas.microsoft.com/office/drawing/2014/main" id="{385EF2A4-12F4-E5DA-3590-17B2FBB3D57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CB4F8C-37DE-9094-8B27-E694C225B34E}"/>
              </a:ext>
            </a:extLst>
          </p:cNvPr>
          <p:cNvSpPr>
            <a:spLocks noGrp="1"/>
          </p:cNvSpPr>
          <p:nvPr>
            <p:ph type="sldNum" sz="quarter" idx="12"/>
          </p:nvPr>
        </p:nvSpPr>
        <p:spPr/>
        <p:txBody>
          <a:bodyPr/>
          <a:lstStyle/>
          <a:p>
            <a:fld id="{17388D7C-A39B-4865-BB4D-DFB5E747AD8C}" type="slidenum">
              <a:rPr lang="en-US" smtClean="0"/>
              <a:t>‹#›</a:t>
            </a:fld>
            <a:endParaRPr lang="en-US"/>
          </a:p>
        </p:txBody>
      </p:sp>
    </p:spTree>
    <p:extLst>
      <p:ext uri="{BB962C8B-B14F-4D97-AF65-F5344CB8AC3E}">
        <p14:creationId xmlns:p14="http://schemas.microsoft.com/office/powerpoint/2010/main" val="34539516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23D850-C47E-1D7C-9A71-8BC9EFEF6F15}"/>
              </a:ext>
            </a:extLst>
          </p:cNvPr>
          <p:cNvSpPr>
            <a:spLocks noGrp="1"/>
          </p:cNvSpPr>
          <p:nvPr>
            <p:ph type="dt" sz="half" idx="10"/>
          </p:nvPr>
        </p:nvSpPr>
        <p:spPr/>
        <p:txBody>
          <a:bodyPr/>
          <a:lstStyle/>
          <a:p>
            <a:fld id="{F6F99001-0F6B-4E45-92BD-6E3610460C2E}" type="datetimeFigureOut">
              <a:rPr lang="en-US" smtClean="0"/>
              <a:t>9/28/2025</a:t>
            </a:fld>
            <a:endParaRPr lang="en-US"/>
          </a:p>
        </p:txBody>
      </p:sp>
      <p:sp>
        <p:nvSpPr>
          <p:cNvPr id="3" name="Footer Placeholder 2">
            <a:extLst>
              <a:ext uri="{FF2B5EF4-FFF2-40B4-BE49-F238E27FC236}">
                <a16:creationId xmlns:a16="http://schemas.microsoft.com/office/drawing/2014/main" id="{2303B845-1231-C992-06EE-BE772C21E43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1181A59-728A-86AA-1150-F5C5117B14EB}"/>
              </a:ext>
            </a:extLst>
          </p:cNvPr>
          <p:cNvSpPr>
            <a:spLocks noGrp="1"/>
          </p:cNvSpPr>
          <p:nvPr>
            <p:ph type="sldNum" sz="quarter" idx="12"/>
          </p:nvPr>
        </p:nvSpPr>
        <p:spPr/>
        <p:txBody>
          <a:bodyPr/>
          <a:lstStyle/>
          <a:p>
            <a:fld id="{17388D7C-A39B-4865-BB4D-DFB5E747AD8C}" type="slidenum">
              <a:rPr lang="en-US" smtClean="0"/>
              <a:t>‹#›</a:t>
            </a:fld>
            <a:endParaRPr lang="en-US"/>
          </a:p>
        </p:txBody>
      </p:sp>
    </p:spTree>
    <p:extLst>
      <p:ext uri="{BB962C8B-B14F-4D97-AF65-F5344CB8AC3E}">
        <p14:creationId xmlns:p14="http://schemas.microsoft.com/office/powerpoint/2010/main" val="3535394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0092D-4D9A-6696-FFE5-A5CDCAEE784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9C2FA96-12D9-0F60-0CF8-3C9BAB33CC8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E4D3EAE-FA0F-57B7-9E2F-A0B98B36DE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03592C-B750-E475-1850-D09E231DCDFA}"/>
              </a:ext>
            </a:extLst>
          </p:cNvPr>
          <p:cNvSpPr>
            <a:spLocks noGrp="1"/>
          </p:cNvSpPr>
          <p:nvPr>
            <p:ph type="dt" sz="half" idx="10"/>
          </p:nvPr>
        </p:nvSpPr>
        <p:spPr/>
        <p:txBody>
          <a:bodyPr/>
          <a:lstStyle/>
          <a:p>
            <a:fld id="{F6F99001-0F6B-4E45-92BD-6E3610460C2E}" type="datetimeFigureOut">
              <a:rPr lang="en-US" smtClean="0"/>
              <a:t>9/28/2025</a:t>
            </a:fld>
            <a:endParaRPr lang="en-US"/>
          </a:p>
        </p:txBody>
      </p:sp>
      <p:sp>
        <p:nvSpPr>
          <p:cNvPr id="6" name="Footer Placeholder 5">
            <a:extLst>
              <a:ext uri="{FF2B5EF4-FFF2-40B4-BE49-F238E27FC236}">
                <a16:creationId xmlns:a16="http://schemas.microsoft.com/office/drawing/2014/main" id="{B1A4C7B2-B9C6-5955-ECEA-844AC9EC92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B6ED6B3-AF6D-ADD6-5B67-7B25BCCF2BDD}"/>
              </a:ext>
            </a:extLst>
          </p:cNvPr>
          <p:cNvSpPr>
            <a:spLocks noGrp="1"/>
          </p:cNvSpPr>
          <p:nvPr>
            <p:ph type="sldNum" sz="quarter" idx="12"/>
          </p:nvPr>
        </p:nvSpPr>
        <p:spPr/>
        <p:txBody>
          <a:bodyPr/>
          <a:lstStyle/>
          <a:p>
            <a:fld id="{17388D7C-A39B-4865-BB4D-DFB5E747AD8C}" type="slidenum">
              <a:rPr lang="en-US" smtClean="0"/>
              <a:t>‹#›</a:t>
            </a:fld>
            <a:endParaRPr lang="en-US"/>
          </a:p>
        </p:txBody>
      </p:sp>
    </p:spTree>
    <p:extLst>
      <p:ext uri="{BB962C8B-B14F-4D97-AF65-F5344CB8AC3E}">
        <p14:creationId xmlns:p14="http://schemas.microsoft.com/office/powerpoint/2010/main" val="12065168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4BF09D-3818-CEA6-6AE2-E16DD457244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DDE8727-FAF3-C197-A28E-48981C4C1EA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50EF342-1A3E-F20D-3B65-4CFBAE0680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8E91CD-2D31-0D7A-1938-019FC87FC3D1}"/>
              </a:ext>
            </a:extLst>
          </p:cNvPr>
          <p:cNvSpPr>
            <a:spLocks noGrp="1"/>
          </p:cNvSpPr>
          <p:nvPr>
            <p:ph type="dt" sz="half" idx="10"/>
          </p:nvPr>
        </p:nvSpPr>
        <p:spPr/>
        <p:txBody>
          <a:bodyPr/>
          <a:lstStyle/>
          <a:p>
            <a:fld id="{F6F99001-0F6B-4E45-92BD-6E3610460C2E}" type="datetimeFigureOut">
              <a:rPr lang="en-US" smtClean="0"/>
              <a:t>9/28/2025</a:t>
            </a:fld>
            <a:endParaRPr lang="en-US"/>
          </a:p>
        </p:txBody>
      </p:sp>
      <p:sp>
        <p:nvSpPr>
          <p:cNvPr id="6" name="Footer Placeholder 5">
            <a:extLst>
              <a:ext uri="{FF2B5EF4-FFF2-40B4-BE49-F238E27FC236}">
                <a16:creationId xmlns:a16="http://schemas.microsoft.com/office/drawing/2014/main" id="{A0E4CBF8-3432-C237-AA06-790E78419C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C51F813-81CE-6F59-7D7A-7CFCB8D1750B}"/>
              </a:ext>
            </a:extLst>
          </p:cNvPr>
          <p:cNvSpPr>
            <a:spLocks noGrp="1"/>
          </p:cNvSpPr>
          <p:nvPr>
            <p:ph type="sldNum" sz="quarter" idx="12"/>
          </p:nvPr>
        </p:nvSpPr>
        <p:spPr/>
        <p:txBody>
          <a:bodyPr/>
          <a:lstStyle/>
          <a:p>
            <a:fld id="{17388D7C-A39B-4865-BB4D-DFB5E747AD8C}" type="slidenum">
              <a:rPr lang="en-US" smtClean="0"/>
              <a:t>‹#›</a:t>
            </a:fld>
            <a:endParaRPr lang="en-US"/>
          </a:p>
        </p:txBody>
      </p:sp>
    </p:spTree>
    <p:extLst>
      <p:ext uri="{BB962C8B-B14F-4D97-AF65-F5344CB8AC3E}">
        <p14:creationId xmlns:p14="http://schemas.microsoft.com/office/powerpoint/2010/main" val="3281489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2233C1-D2B9-FA9A-578E-1EE63FF8A1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D8E37EE-6784-9E54-60D5-4E04FA4CCBC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6B04FA-78A7-EE53-846F-77F708BFAE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F99001-0F6B-4E45-92BD-6E3610460C2E}" type="datetimeFigureOut">
              <a:rPr lang="en-US" smtClean="0"/>
              <a:t>9/28/2025</a:t>
            </a:fld>
            <a:endParaRPr lang="en-US"/>
          </a:p>
        </p:txBody>
      </p:sp>
      <p:sp>
        <p:nvSpPr>
          <p:cNvPr id="5" name="Footer Placeholder 4">
            <a:extLst>
              <a:ext uri="{FF2B5EF4-FFF2-40B4-BE49-F238E27FC236}">
                <a16:creationId xmlns:a16="http://schemas.microsoft.com/office/drawing/2014/main" id="{340A8F8E-95F3-8EA2-652B-B7C9462E0F0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185779B-C42F-2E25-3825-E0D74F5F0DC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7388D7C-A39B-4865-BB4D-DFB5E747AD8C}" type="slidenum">
              <a:rPr lang="en-US" smtClean="0"/>
              <a:t>‹#›</a:t>
            </a:fld>
            <a:endParaRPr lang="en-US"/>
          </a:p>
        </p:txBody>
      </p:sp>
    </p:spTree>
    <p:extLst>
      <p:ext uri="{BB962C8B-B14F-4D97-AF65-F5344CB8AC3E}">
        <p14:creationId xmlns:p14="http://schemas.microsoft.com/office/powerpoint/2010/main" val="2157161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gif"/><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 name="图片 71"/>
          <p:cNvPicPr>
            <a:picLocks noChangeAspect="1"/>
          </p:cNvPicPr>
          <p:nvPr/>
        </p:nvPicPr>
        <p:blipFill rotWithShape="1">
          <a:blip r:embed="rId3" cstate="print">
            <a:extLst>
              <a:ext uri="{28A0092B-C50C-407E-A947-70E740481C1C}">
                <a14:useLocalDpi xmlns:a14="http://schemas.microsoft.com/office/drawing/2010/main" val="0"/>
              </a:ext>
            </a:extLst>
          </a:blip>
          <a:srcRect b="43227"/>
          <a:stretch>
            <a:fillRect/>
          </a:stretch>
        </p:blipFill>
        <p:spPr>
          <a:xfrm>
            <a:off x="-18475" y="5570767"/>
            <a:ext cx="12818077" cy="1141533"/>
          </a:xfrm>
          <a:prstGeom prst="rect">
            <a:avLst/>
          </a:prstGeom>
        </p:spPr>
      </p:pic>
      <p:pic>
        <p:nvPicPr>
          <p:cNvPr id="73" name="图片 72"/>
          <p:cNvPicPr>
            <a:picLocks noChangeAspect="1"/>
          </p:cNvPicPr>
          <p:nvPr/>
        </p:nvPicPr>
        <p:blipFill rotWithShape="1">
          <a:blip r:embed="rId4">
            <a:extLst>
              <a:ext uri="{28A0092B-C50C-407E-A947-70E740481C1C}">
                <a14:useLocalDpi xmlns:a14="http://schemas.microsoft.com/office/drawing/2010/main" val="0"/>
              </a:ext>
            </a:extLst>
          </a:blip>
          <a:srcRect l="1" r="153" b="8110"/>
          <a:stretch>
            <a:fillRect/>
          </a:stretch>
        </p:blipFill>
        <p:spPr>
          <a:xfrm>
            <a:off x="9941" y="5316711"/>
            <a:ext cx="12173527" cy="1489373"/>
          </a:xfrm>
          <a:prstGeom prst="rect">
            <a:avLst/>
          </a:prstGeom>
        </p:spPr>
      </p:pic>
      <p:pic>
        <p:nvPicPr>
          <p:cNvPr id="74" name="图片 7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474" y="6189784"/>
            <a:ext cx="12206689" cy="668216"/>
          </a:xfrm>
          <a:prstGeom prst="rect">
            <a:avLst/>
          </a:prstGeom>
        </p:spPr>
      </p:pic>
      <p:sp>
        <p:nvSpPr>
          <p:cNvPr id="39" name="任意多边形 38"/>
          <p:cNvSpPr/>
          <p:nvPr/>
        </p:nvSpPr>
        <p:spPr>
          <a:xfrm>
            <a:off x="5842736" y="6046872"/>
            <a:ext cx="637921" cy="639800"/>
          </a:xfrm>
          <a:custGeom>
            <a:avLst/>
            <a:gdLst>
              <a:gd name="connsiteX0" fmla="*/ 80886 w 717390"/>
              <a:gd name="connsiteY0" fmla="*/ 89167 h 719503"/>
              <a:gd name="connsiteX1" fmla="*/ 414519 w 717390"/>
              <a:gd name="connsiteY1" fmla="*/ 2670 h 719503"/>
              <a:gd name="connsiteX2" fmla="*/ 674011 w 717390"/>
              <a:gd name="connsiteY2" fmla="*/ 138594 h 719503"/>
              <a:gd name="connsiteX3" fmla="*/ 686367 w 717390"/>
              <a:gd name="connsiteY3" fmla="*/ 509297 h 719503"/>
              <a:gd name="connsiteX4" fmla="*/ 365092 w 717390"/>
              <a:gd name="connsiteY4" fmla="*/ 719362 h 719503"/>
              <a:gd name="connsiteX5" fmla="*/ 19103 w 717390"/>
              <a:gd name="connsiteY5" fmla="*/ 534011 h 719503"/>
              <a:gd name="connsiteX6" fmla="*/ 80886 w 717390"/>
              <a:gd name="connsiteY6" fmla="*/ 89167 h 719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390" h="719503">
                <a:moveTo>
                  <a:pt x="80886" y="89167"/>
                </a:moveTo>
                <a:cubicBezTo>
                  <a:pt x="146789" y="610"/>
                  <a:pt x="315665" y="-5568"/>
                  <a:pt x="414519" y="2670"/>
                </a:cubicBezTo>
                <a:cubicBezTo>
                  <a:pt x="513373" y="10908"/>
                  <a:pt x="628703" y="54156"/>
                  <a:pt x="674011" y="138594"/>
                </a:cubicBezTo>
                <a:cubicBezTo>
                  <a:pt x="719319" y="223032"/>
                  <a:pt x="737853" y="412502"/>
                  <a:pt x="686367" y="509297"/>
                </a:cubicBezTo>
                <a:cubicBezTo>
                  <a:pt x="634881" y="606092"/>
                  <a:pt x="476303" y="715243"/>
                  <a:pt x="365092" y="719362"/>
                </a:cubicBezTo>
                <a:cubicBezTo>
                  <a:pt x="253881" y="723481"/>
                  <a:pt x="64411" y="636984"/>
                  <a:pt x="19103" y="534011"/>
                </a:cubicBezTo>
                <a:cubicBezTo>
                  <a:pt x="-26205" y="431038"/>
                  <a:pt x="14983" y="177724"/>
                  <a:pt x="80886" y="89167"/>
                </a:cubicBezTo>
                <a:close/>
              </a:path>
            </a:pathLst>
          </a:custGeom>
          <a:solidFill>
            <a:srgbClr val="0B54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200"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a:ln>
                <a:noFill/>
              </a:ln>
              <a:solidFill>
                <a:prstClr val="white"/>
              </a:solidFill>
              <a:effectLst/>
              <a:uLnTx/>
              <a:uFillTx/>
              <a:latin typeface="Microsoft YaHei" panose="020B0503020204020204" charset="-122"/>
              <a:ea typeface="Microsoft YaHei" panose="020B0503020204020204" charset="-122"/>
              <a:cs typeface="+mn-cs"/>
            </a:endParaRPr>
          </a:p>
        </p:txBody>
      </p:sp>
      <p:pic>
        <p:nvPicPr>
          <p:cNvPr id="30" name="图片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93866" y="4222296"/>
            <a:ext cx="7155460" cy="2255259"/>
          </a:xfrm>
          <a:prstGeom prst="rect">
            <a:avLst/>
          </a:prstGeom>
        </p:spPr>
      </p:pic>
      <p:pic>
        <p:nvPicPr>
          <p:cNvPr id="3" name="Picture 3">
            <a:extLst>
              <a:ext uri="{FF2B5EF4-FFF2-40B4-BE49-F238E27FC236}">
                <a16:creationId xmlns:a16="http://schemas.microsoft.com/office/drawing/2014/main" id="{A29B762C-9438-7201-E003-58554E9C88FC}"/>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2495452">
            <a:off x="10791925" y="-125866"/>
            <a:ext cx="12557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WordArt 7">
            <a:extLst>
              <a:ext uri="{FF2B5EF4-FFF2-40B4-BE49-F238E27FC236}">
                <a16:creationId xmlns:a16="http://schemas.microsoft.com/office/drawing/2014/main" id="{646AD3C3-DFDA-A9EC-A794-64FA8DDBA984}"/>
              </a:ext>
            </a:extLst>
          </p:cNvPr>
          <p:cNvSpPr>
            <a:spLocks noChangeArrowheads="1" noChangeShapeType="1" noTextEdit="1"/>
          </p:cNvSpPr>
          <p:nvPr/>
        </p:nvSpPr>
        <p:spPr bwMode="auto">
          <a:xfrm>
            <a:off x="3357562" y="335583"/>
            <a:ext cx="5476875" cy="2743200"/>
          </a:xfrm>
          <a:prstGeom prst="rect">
            <a:avLst/>
          </a:prstGeom>
          <a:extLst>
            <a:ext uri="{AF507438-7753-43E0-B8FC-AC1667EBCBE1}">
              <a14:hiddenEffects xmlns:a14="http://schemas.microsoft.com/office/drawing/2010/main">
                <a:effectLst/>
              </a14:hiddenEffects>
            </a:ext>
          </a:extLst>
        </p:spPr>
        <p:txBody>
          <a:bodyPr wrap="none" fromWordArt="1">
            <a:prstTxWarp prst="textDeflate">
              <a:avLst>
                <a:gd name="adj" fmla="val 26227"/>
              </a:avLst>
            </a:prstTxWarp>
          </a:bodyPr>
          <a:lstStyle/>
          <a:p>
            <a:pPr algn="ctr"/>
            <a:r>
              <a:rPr lang="en-US" sz="3600" kern="10">
                <a:ln w="9525">
                  <a:solidFill>
                    <a:srgbClr val="0033CC"/>
                  </a:solidFill>
                  <a:round/>
                  <a:headEnd/>
                  <a:tailEnd/>
                </a:ln>
                <a:solidFill>
                  <a:srgbClr val="FF0000"/>
                </a:solidFill>
                <a:latin typeface=".VnTimeH" panose="020B7200000000000000" pitchFamily="34" charset="0"/>
              </a:rPr>
              <a:t> nhiÖt liÖt chµo mõng</a:t>
            </a:r>
          </a:p>
        </p:txBody>
      </p:sp>
      <p:sp>
        <p:nvSpPr>
          <p:cNvPr id="5" name="WordArt 8">
            <a:extLst>
              <a:ext uri="{FF2B5EF4-FFF2-40B4-BE49-F238E27FC236}">
                <a16:creationId xmlns:a16="http://schemas.microsoft.com/office/drawing/2014/main" id="{D681480C-983A-7B0C-0ABF-A1EBF11048BD}"/>
              </a:ext>
            </a:extLst>
          </p:cNvPr>
          <p:cNvSpPr>
            <a:spLocks noChangeArrowheads="1" noChangeShapeType="1" noTextEdit="1"/>
          </p:cNvSpPr>
          <p:nvPr/>
        </p:nvSpPr>
        <p:spPr bwMode="auto">
          <a:xfrm>
            <a:off x="2194407" y="2869709"/>
            <a:ext cx="8572500" cy="1209675"/>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3600" b="1" i="1" kern="10">
                <a:gradFill rotWithShape="0">
                  <a:gsLst>
                    <a:gs pos="0">
                      <a:srgbClr val="FFFF00"/>
                    </a:gs>
                    <a:gs pos="100000">
                      <a:srgbClr val="FF9933"/>
                    </a:gs>
                  </a:gsLst>
                  <a:path path="rect">
                    <a:fillToRect l="50000" t="50000" r="50000" b="50000"/>
                  </a:path>
                </a:gradFill>
                <a:effectLst>
                  <a:outerShdw dist="35921" dir="2700000" algn="ctr" rotWithShape="0">
                    <a:srgbClr val="C0C0C0">
                      <a:alpha val="80000"/>
                    </a:srgbClr>
                  </a:outerShdw>
                </a:effectLst>
                <a:latin typeface=".VnTimeH" panose="020B7200000000000000" pitchFamily="34" charset="0"/>
              </a:rPr>
              <a:t>C¸c thÇy c« gi¸o vÒ dù giê </a:t>
            </a:r>
          </a:p>
        </p:txBody>
      </p:sp>
      <p:pic>
        <p:nvPicPr>
          <p:cNvPr id="6" name="Picture 3">
            <a:extLst>
              <a:ext uri="{FF2B5EF4-FFF2-40B4-BE49-F238E27FC236}">
                <a16:creationId xmlns:a16="http://schemas.microsoft.com/office/drawing/2014/main" id="{3C994070-7350-8885-1A69-98BC5A43C5C6}"/>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rot="19103126">
            <a:off x="191132" y="-77477"/>
            <a:ext cx="1255712" cy="173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1000"/>
                                  </p:stCondLst>
                                  <p:childTnLst>
                                    <p:set>
                                      <p:cBhvr>
                                        <p:cTn id="6" dur="1" fill="hold">
                                          <p:stCondLst>
                                            <p:cond delay="0"/>
                                          </p:stCondLst>
                                        </p:cTn>
                                        <p:tgtEl>
                                          <p:spTgt spid="39"/>
                                        </p:tgtEl>
                                        <p:attrNameLst>
                                          <p:attrName>style.visibility</p:attrName>
                                        </p:attrNameLst>
                                      </p:cBhvr>
                                      <p:to>
                                        <p:strVal val="visible"/>
                                      </p:to>
                                    </p:set>
                                    <p:anim calcmode="lin" valueType="num">
                                      <p:cBhvr>
                                        <p:cTn id="7" dur="500" fill="hold"/>
                                        <p:tgtEl>
                                          <p:spTgt spid="39"/>
                                        </p:tgtEl>
                                        <p:attrNameLst>
                                          <p:attrName>ppt_w</p:attrName>
                                        </p:attrNameLst>
                                      </p:cBhvr>
                                      <p:tavLst>
                                        <p:tav tm="0">
                                          <p:val>
                                            <p:fltVal val="0"/>
                                          </p:val>
                                        </p:tav>
                                        <p:tav tm="100000">
                                          <p:val>
                                            <p:strVal val="#ppt_w"/>
                                          </p:val>
                                        </p:tav>
                                      </p:tavLst>
                                    </p:anim>
                                    <p:anim calcmode="lin" valueType="num">
                                      <p:cBhvr>
                                        <p:cTn id="8" dur="500" fill="hold"/>
                                        <p:tgtEl>
                                          <p:spTgt spid="39"/>
                                        </p:tgtEl>
                                        <p:attrNameLst>
                                          <p:attrName>ppt_h</p:attrName>
                                        </p:attrNameLst>
                                      </p:cBhvr>
                                      <p:tavLst>
                                        <p:tav tm="0">
                                          <p:val>
                                            <p:fltVal val="0"/>
                                          </p:val>
                                        </p:tav>
                                        <p:tav tm="100000">
                                          <p:val>
                                            <p:strVal val="#ppt_h"/>
                                          </p:val>
                                        </p:tav>
                                      </p:tavLst>
                                    </p:anim>
                                    <p:animEffect transition="in" filter="fade">
                                      <p:cBhvr>
                                        <p:cTn id="9" dur="500"/>
                                        <p:tgtEl>
                                          <p:spTgt spid="39"/>
                                        </p:tgtEl>
                                      </p:cBhvr>
                                    </p:animEffect>
                                    <p:anim calcmode="lin" valueType="num">
                                      <p:cBhvr>
                                        <p:cTn id="10" dur="500" fill="hold"/>
                                        <p:tgtEl>
                                          <p:spTgt spid="39"/>
                                        </p:tgtEl>
                                        <p:attrNameLst>
                                          <p:attrName>ppt_x</p:attrName>
                                        </p:attrNameLst>
                                      </p:cBhvr>
                                      <p:tavLst>
                                        <p:tav tm="0">
                                          <p:val>
                                            <p:fltVal val="0.5"/>
                                          </p:val>
                                        </p:tav>
                                        <p:tav tm="100000">
                                          <p:val>
                                            <p:strVal val="#ppt_x"/>
                                          </p:val>
                                        </p:tav>
                                      </p:tavLst>
                                    </p:anim>
                                    <p:anim calcmode="lin" valueType="num">
                                      <p:cBhvr>
                                        <p:cTn id="11"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247565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7" descr="图片包含 玩具, 玩偶&#10;&#10;自动生成的说明">
            <a:extLst>
              <a:ext uri="{FF2B5EF4-FFF2-40B4-BE49-F238E27FC236}">
                <a16:creationId xmlns:a16="http://schemas.microsoft.com/office/drawing/2014/main" id="{520A78BB-2B66-E07C-13E2-CB6B6B6AB4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312400" y="5054600"/>
            <a:ext cx="1289027" cy="1398325"/>
          </a:xfrm>
          <a:prstGeom prst="rect">
            <a:avLst/>
          </a:prstGeom>
        </p:spPr>
      </p:pic>
      <p:sp>
        <p:nvSpPr>
          <p:cNvPr id="20" name="Rectangle 19">
            <a:extLst>
              <a:ext uri="{FF2B5EF4-FFF2-40B4-BE49-F238E27FC236}">
                <a16:creationId xmlns:a16="http://schemas.microsoft.com/office/drawing/2014/main" id="{4B460937-60F0-9543-3840-0A64B72307B2}"/>
              </a:ext>
            </a:extLst>
          </p:cNvPr>
          <p:cNvSpPr/>
          <p:nvPr/>
        </p:nvSpPr>
        <p:spPr>
          <a:xfrm>
            <a:off x="3009303" y="177800"/>
            <a:ext cx="5923609" cy="830997"/>
          </a:xfrm>
          <a:prstGeom prst="rect">
            <a:avLst/>
          </a:prstGeom>
        </p:spPr>
        <p:txBody>
          <a:bodyPr wrap="none">
            <a:spAutoFit/>
          </a:bodyPr>
          <a:lstStyle/>
          <a:p>
            <a:pPr algn="ctr" defTabSz="609630">
              <a:defRPr/>
            </a:pPr>
            <a:r>
              <a:rPr lang="en-US" sz="4800" b="1" dirty="0" err="1">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Chó</a:t>
            </a:r>
            <a:r>
              <a:rPr lang="en-US" sz="4800" b="1" dirty="0">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đốm</a:t>
            </a:r>
            <a:r>
              <a:rPr lang="en-US" sz="4800" b="1" dirty="0">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và</a:t>
            </a:r>
            <a:r>
              <a:rPr lang="en-US" sz="4800" b="1" dirty="0">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mặt</a:t>
            </a:r>
            <a:r>
              <a:rPr lang="en-US" sz="4800" b="1" dirty="0">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 </a:t>
            </a:r>
            <a:r>
              <a:rPr lang="en-US" sz="4800" b="1" dirty="0" err="1">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rPr>
              <a:t>trời</a:t>
            </a:r>
            <a:endParaRPr lang="en-US" sz="4800" b="1" dirty="0">
              <a:solidFill>
                <a:srgbClr val="70AD47">
                  <a:lumMod val="50000"/>
                </a:srgbClr>
              </a:solidFill>
              <a:latin typeface="Cambria" panose="02040503050406030204" pitchFamily="18" charset="0"/>
              <a:ea typeface="Cambria" panose="02040503050406030204" pitchFamily="18" charset="0"/>
              <a:cs typeface="Arial-Rounded" panose="020B0500000000000000" pitchFamily="34" charset="0"/>
            </a:endParaRPr>
          </a:p>
        </p:txBody>
      </p:sp>
      <p:grpSp>
        <p:nvGrpSpPr>
          <p:cNvPr id="21" name="Group 20">
            <a:extLst>
              <a:ext uri="{FF2B5EF4-FFF2-40B4-BE49-F238E27FC236}">
                <a16:creationId xmlns:a16="http://schemas.microsoft.com/office/drawing/2014/main" id="{2BFA4381-3C8F-2B4C-3363-1EB2A7169048}"/>
              </a:ext>
            </a:extLst>
          </p:cNvPr>
          <p:cNvGrpSpPr/>
          <p:nvPr/>
        </p:nvGrpSpPr>
        <p:grpSpPr>
          <a:xfrm>
            <a:off x="7416800" y="2616200"/>
            <a:ext cx="4136147" cy="2733130"/>
            <a:chOff x="8876879" y="803427"/>
            <a:chExt cx="3156220" cy="2499495"/>
          </a:xfrm>
          <a:solidFill>
            <a:srgbClr val="FFFF99"/>
          </a:solidFill>
        </p:grpSpPr>
        <p:sp>
          <p:nvSpPr>
            <p:cNvPr id="22" name="等腰三角形 2">
              <a:extLst>
                <a:ext uri="{FF2B5EF4-FFF2-40B4-BE49-F238E27FC236}">
                  <a16:creationId xmlns:a16="http://schemas.microsoft.com/office/drawing/2014/main" id="{685A2581-2CC0-54B6-FA99-47955A1CD49E}"/>
                </a:ext>
              </a:extLst>
            </p:cNvPr>
            <p:cNvSpPr>
              <a:spLocks noChangeAspect="1"/>
            </p:cNvSpPr>
            <p:nvPr/>
          </p:nvSpPr>
          <p:spPr bwMode="auto">
            <a:xfrm rot="15627953">
              <a:off x="9205241" y="475065"/>
              <a:ext cx="2499495" cy="3156220"/>
            </a:xfrm>
            <a:custGeom>
              <a:avLst/>
              <a:gdLst>
                <a:gd name="T0" fmla="*/ 576064 w 1152128"/>
                <a:gd name="T1" fmla="*/ 0 h 1333073"/>
                <a:gd name="T2" fmla="*/ 687529 w 1152128"/>
                <a:gd name="T3" fmla="*/ 192182 h 1333073"/>
                <a:gd name="T4" fmla="*/ 1152128 w 1152128"/>
                <a:gd name="T5" fmla="*/ 757009 h 1333073"/>
                <a:gd name="T6" fmla="*/ 576064 w 1152128"/>
                <a:gd name="T7" fmla="*/ 1333073 h 1333073"/>
                <a:gd name="T8" fmla="*/ 0 w 1152128"/>
                <a:gd name="T9" fmla="*/ 757009 h 1333073"/>
                <a:gd name="T10" fmla="*/ 464599 w 1152128"/>
                <a:gd name="T11" fmla="*/ 192182 h 1333073"/>
                <a:gd name="T12" fmla="*/ 576064 w 1152128"/>
                <a:gd name="T13" fmla="*/ 0 h 1333073"/>
              </a:gdLst>
              <a:ahLst/>
              <a:cxnLst>
                <a:cxn ang="0">
                  <a:pos x="T0" y="T1"/>
                </a:cxn>
                <a:cxn ang="0">
                  <a:pos x="T2" y="T3"/>
                </a:cxn>
                <a:cxn ang="0">
                  <a:pos x="T4" y="T5"/>
                </a:cxn>
                <a:cxn ang="0">
                  <a:pos x="T6" y="T7"/>
                </a:cxn>
                <a:cxn ang="0">
                  <a:pos x="T8" y="T9"/>
                </a:cxn>
                <a:cxn ang="0">
                  <a:pos x="T10" y="T11"/>
                </a:cxn>
                <a:cxn ang="0">
                  <a:pos x="T12" y="T13"/>
                </a:cxn>
              </a:cxnLst>
              <a:rect l="0" t="0" r="r" b="b"/>
              <a:pathLst>
                <a:path w="1152128" h="1333073">
                  <a:moveTo>
                    <a:pt x="576064" y="0"/>
                  </a:moveTo>
                  <a:lnTo>
                    <a:pt x="687529" y="192182"/>
                  </a:lnTo>
                  <a:cubicBezTo>
                    <a:pt x="952381" y="243689"/>
                    <a:pt x="1152128" y="477023"/>
                    <a:pt x="1152128" y="757009"/>
                  </a:cubicBezTo>
                  <a:cubicBezTo>
                    <a:pt x="1152128" y="1075160"/>
                    <a:pt x="894215" y="1333073"/>
                    <a:pt x="576064" y="1333073"/>
                  </a:cubicBezTo>
                  <a:cubicBezTo>
                    <a:pt x="257913" y="1333073"/>
                    <a:pt x="0" y="1075160"/>
                    <a:pt x="0" y="757009"/>
                  </a:cubicBezTo>
                  <a:cubicBezTo>
                    <a:pt x="0" y="477023"/>
                    <a:pt x="199747" y="243689"/>
                    <a:pt x="464599" y="192182"/>
                  </a:cubicBezTo>
                  <a:lnTo>
                    <a:pt x="576064" y="0"/>
                  </a:lnTo>
                  <a:close/>
                </a:path>
              </a:pathLst>
            </a:custGeom>
            <a:grpFill/>
            <a:ln w="28575" cmpd="sng">
              <a:solidFill>
                <a:srgbClr val="F8F8F8"/>
              </a:solidFill>
              <a:round/>
            </a:ln>
          </p:spPr>
          <p:txBody>
            <a:bodyPr wrap="none" lIns="60944" tIns="30472" rIns="60944" bIns="30472" anchor="ctr"/>
            <a:lstStyle/>
            <a:p>
              <a:pPr defTabSz="609630">
                <a:defRPr/>
              </a:pPr>
              <a:endParaRPr lang="zh-CN" altLang="en-US" sz="2400" b="1" kern="0">
                <a:solidFill>
                  <a:srgbClr val="002060"/>
                </a:solidFill>
                <a:latin typeface="方正清刻本悦宋简体" panose="02000000000000000000" pitchFamily="2" charset="-122"/>
                <a:ea typeface="方正清刻本悦宋简体" panose="02000000000000000000" pitchFamily="2" charset="-122"/>
                <a:cs typeface="Arial"/>
                <a:sym typeface="Arial"/>
              </a:endParaRPr>
            </a:p>
          </p:txBody>
        </p:sp>
        <p:sp>
          <p:nvSpPr>
            <p:cNvPr id="23" name="Rectangle 22">
              <a:extLst>
                <a:ext uri="{FF2B5EF4-FFF2-40B4-BE49-F238E27FC236}">
                  <a16:creationId xmlns:a16="http://schemas.microsoft.com/office/drawing/2014/main" id="{AB7D8848-60DB-37B8-3A28-2B3E6F896AA0}"/>
                </a:ext>
              </a:extLst>
            </p:cNvPr>
            <p:cNvSpPr/>
            <p:nvPr/>
          </p:nvSpPr>
          <p:spPr>
            <a:xfrm>
              <a:off x="9666999" y="1115454"/>
              <a:ext cx="1974527" cy="1773242"/>
            </a:xfrm>
            <a:prstGeom prst="rect">
              <a:avLst/>
            </a:prstGeom>
            <a:noFill/>
            <a:ln>
              <a:noFill/>
            </a:ln>
          </p:spPr>
          <p:txBody>
            <a:bodyPr wrap="none">
              <a:spAutoFit/>
            </a:bodyPr>
            <a:lstStyle/>
            <a:p>
              <a:pPr algn="ctr" defTabSz="609630">
                <a:defRPr/>
              </a:pPr>
              <a:r>
                <a:rPr lang="en-US" sz="4000" b="1" kern="0" dirty="0" err="1">
                  <a:solidFill>
                    <a:srgbClr val="002060"/>
                  </a:solidFill>
                  <a:latin typeface="Calibri"/>
                  <a:ea typeface="字魂59号-创粗黑"/>
                  <a:cs typeface="Calibri" panose="020F0502020204030204" pitchFamily="34" charset="0"/>
                </a:rPr>
                <a:t>Dự</a:t>
              </a:r>
              <a:r>
                <a:rPr lang="en-US" sz="4000" b="1" kern="0" dirty="0">
                  <a:solidFill>
                    <a:srgbClr val="002060"/>
                  </a:solidFill>
                  <a:latin typeface="Calibri"/>
                  <a:ea typeface="字魂59号-创粗黑"/>
                  <a:cs typeface="Calibri" panose="020F0502020204030204" pitchFamily="34" charset="0"/>
                </a:rPr>
                <a:t> </a:t>
              </a:r>
              <a:r>
                <a:rPr lang="en-US" sz="4000" b="1" kern="0" dirty="0" err="1">
                  <a:solidFill>
                    <a:srgbClr val="002060"/>
                  </a:solidFill>
                  <a:latin typeface="Calibri"/>
                  <a:ea typeface="字魂59号-创粗黑"/>
                  <a:cs typeface="Calibri" panose="020F0502020204030204" pitchFamily="34" charset="0"/>
                </a:rPr>
                <a:t>đoán</a:t>
              </a:r>
              <a:r>
                <a:rPr lang="en-US" sz="4000" b="1" kern="0" dirty="0">
                  <a:solidFill>
                    <a:srgbClr val="002060"/>
                  </a:solidFill>
                  <a:latin typeface="Calibri"/>
                  <a:ea typeface="字魂59号-创粗黑"/>
                  <a:cs typeface="Calibri" panose="020F0502020204030204" pitchFamily="34" charset="0"/>
                </a:rPr>
                <a:t> </a:t>
              </a:r>
            </a:p>
            <a:p>
              <a:pPr algn="ctr" defTabSz="609630">
                <a:defRPr/>
              </a:pPr>
              <a:r>
                <a:rPr lang="en-US" sz="4000" b="1" kern="0" dirty="0" err="1">
                  <a:solidFill>
                    <a:srgbClr val="002060"/>
                  </a:solidFill>
                  <a:latin typeface="Calibri"/>
                  <a:ea typeface="字魂59号-创粗黑"/>
                  <a:cs typeface="Calibri" panose="020F0502020204030204" pitchFamily="34" charset="0"/>
                </a:rPr>
                <a:t>nội</a:t>
              </a:r>
              <a:r>
                <a:rPr lang="en-US" sz="4000" b="1" kern="0" dirty="0">
                  <a:solidFill>
                    <a:srgbClr val="002060"/>
                  </a:solidFill>
                  <a:latin typeface="Calibri"/>
                  <a:ea typeface="字魂59号-创粗黑"/>
                  <a:cs typeface="Calibri" panose="020F0502020204030204" pitchFamily="34" charset="0"/>
                </a:rPr>
                <a:t> dung </a:t>
              </a:r>
            </a:p>
            <a:p>
              <a:pPr algn="ctr" defTabSz="609630">
                <a:defRPr/>
              </a:pPr>
              <a:r>
                <a:rPr lang="en-US" sz="4000" b="1" kern="0" dirty="0" err="1">
                  <a:solidFill>
                    <a:srgbClr val="002060"/>
                  </a:solidFill>
                  <a:latin typeface="Calibri"/>
                  <a:ea typeface="字魂59号-创粗黑"/>
                  <a:cs typeface="Calibri" panose="020F0502020204030204" pitchFamily="34" charset="0"/>
                </a:rPr>
                <a:t>câu</a:t>
              </a:r>
              <a:r>
                <a:rPr lang="en-US" sz="4000" b="1" kern="0" dirty="0">
                  <a:solidFill>
                    <a:srgbClr val="002060"/>
                  </a:solidFill>
                  <a:latin typeface="Calibri"/>
                  <a:ea typeface="字魂59号-创粗黑"/>
                  <a:cs typeface="Calibri" panose="020F0502020204030204" pitchFamily="34" charset="0"/>
                </a:rPr>
                <a:t> </a:t>
              </a:r>
              <a:r>
                <a:rPr lang="en-US" sz="4000" b="1" kern="0" dirty="0" err="1">
                  <a:solidFill>
                    <a:srgbClr val="002060"/>
                  </a:solidFill>
                  <a:latin typeface="Calibri"/>
                  <a:ea typeface="字魂59号-创粗黑"/>
                  <a:cs typeface="Calibri" panose="020F0502020204030204" pitchFamily="34" charset="0"/>
                </a:rPr>
                <a:t>chuyện</a:t>
              </a:r>
              <a:endParaRPr lang="en-US" sz="4000" b="1" kern="0" dirty="0">
                <a:solidFill>
                  <a:srgbClr val="002060"/>
                </a:solidFill>
                <a:latin typeface="Calibri"/>
                <a:ea typeface="字魂59号-创粗黑"/>
                <a:cs typeface="Calibri" panose="020F0502020204030204" pitchFamily="34" charset="0"/>
              </a:endParaRPr>
            </a:p>
          </p:txBody>
        </p:sp>
      </p:grpSp>
      <p:pic>
        <p:nvPicPr>
          <p:cNvPr id="24" name="Picture 23">
            <a:extLst>
              <a:ext uri="{FF2B5EF4-FFF2-40B4-BE49-F238E27FC236}">
                <a16:creationId xmlns:a16="http://schemas.microsoft.com/office/drawing/2014/main" id="{E6A5BD8A-182D-1173-3458-E0F6D43CD76F}"/>
              </a:ext>
            </a:extLst>
          </p:cNvPr>
          <p:cNvPicPr>
            <a:picLocks noChangeAspect="1"/>
          </p:cNvPicPr>
          <p:nvPr/>
        </p:nvPicPr>
        <p:blipFill>
          <a:blip r:embed="rId3"/>
          <a:stretch>
            <a:fillRect/>
          </a:stretch>
        </p:blipFill>
        <p:spPr>
          <a:xfrm>
            <a:off x="762000" y="1193800"/>
            <a:ext cx="6654800" cy="5437967"/>
          </a:xfrm>
          <a:prstGeom prst="rect">
            <a:avLst/>
          </a:prstGeom>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left)">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093086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extBox 105">
            <a:extLst>
              <a:ext uri="{FF2B5EF4-FFF2-40B4-BE49-F238E27FC236}">
                <a16:creationId xmlns:a16="http://schemas.microsoft.com/office/drawing/2014/main" id="{0A2A514D-2FBD-1718-CD4E-76E78358AD81}"/>
              </a:ext>
            </a:extLst>
          </p:cNvPr>
          <p:cNvSpPr txBox="1">
            <a:spLocks noChangeArrowheads="1"/>
          </p:cNvSpPr>
          <p:nvPr/>
        </p:nvSpPr>
        <p:spPr bwMode="auto">
          <a:xfrm>
            <a:off x="914400" y="279400"/>
            <a:ext cx="4118209" cy="684785"/>
          </a:xfrm>
          <a:prstGeom prst="rect">
            <a:avLst/>
          </a:prstGeom>
          <a:noFill/>
          <a:ln>
            <a:noFill/>
          </a:ln>
        </p:spPr>
        <p:txBody>
          <a:bodyPr wrap="square" lIns="68562" tIns="34281" rIns="68562" bIns="34281">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algn="ctr" defTabSz="914446" eaLnBrk="1" hangingPunct="1">
              <a:defRPr/>
            </a:pPr>
            <a:r>
              <a:rPr lang="en-US" altLang="zh-CN" sz="4000" b="1" dirty="0" err="1">
                <a:solidFill>
                  <a:srgbClr val="EA6E51"/>
                </a:solidFill>
                <a:latin typeface="Cambria" panose="02040503050406030204" pitchFamily="18" charset="0"/>
                <a:ea typeface="Cambria" panose="02040503050406030204" pitchFamily="18" charset="0"/>
              </a:rPr>
              <a:t>Nghe</a:t>
            </a:r>
            <a:r>
              <a:rPr lang="en-US" altLang="zh-CN" sz="4000" b="1" dirty="0">
                <a:solidFill>
                  <a:srgbClr val="EA6E51"/>
                </a:solidFill>
                <a:latin typeface="Cambria" panose="02040503050406030204" pitchFamily="18" charset="0"/>
                <a:ea typeface="Cambria" panose="02040503050406030204" pitchFamily="18" charset="0"/>
              </a:rPr>
              <a:t> </a:t>
            </a:r>
            <a:r>
              <a:rPr lang="en-US" altLang="zh-CN" sz="4000" b="1" dirty="0" err="1">
                <a:solidFill>
                  <a:srgbClr val="EA6E51"/>
                </a:solidFill>
                <a:latin typeface="Cambria" panose="02040503050406030204" pitchFamily="18" charset="0"/>
                <a:ea typeface="Cambria" panose="02040503050406030204" pitchFamily="18" charset="0"/>
              </a:rPr>
              <a:t>kể</a:t>
            </a:r>
            <a:r>
              <a:rPr lang="en-US" altLang="zh-CN" sz="4000" b="1" dirty="0">
                <a:solidFill>
                  <a:srgbClr val="EA6E51"/>
                </a:solidFill>
                <a:latin typeface="Cambria" panose="02040503050406030204" pitchFamily="18" charset="0"/>
                <a:ea typeface="Cambria" panose="02040503050406030204" pitchFamily="18" charset="0"/>
              </a:rPr>
              <a:t> </a:t>
            </a:r>
            <a:r>
              <a:rPr lang="en-US" altLang="zh-CN" sz="4000" b="1" dirty="0" err="1">
                <a:solidFill>
                  <a:srgbClr val="EA6E51"/>
                </a:solidFill>
                <a:latin typeface="Cambria" panose="02040503050406030204" pitchFamily="18" charset="0"/>
                <a:ea typeface="Cambria" panose="02040503050406030204" pitchFamily="18" charset="0"/>
              </a:rPr>
              <a:t>chuyện</a:t>
            </a:r>
            <a:endParaRPr lang="zh-CN" altLang="en-US" sz="4000" b="1" dirty="0">
              <a:solidFill>
                <a:srgbClr val="EA6E51"/>
              </a:solidFill>
              <a:latin typeface="Cambria" panose="02040503050406030204" pitchFamily="18" charset="0"/>
              <a:ea typeface="zihun64hao-mengquruantangti" pitchFamily="2" charset="-122"/>
            </a:endParaRPr>
          </a:p>
        </p:txBody>
      </p:sp>
      <p:pic>
        <p:nvPicPr>
          <p:cNvPr id="36" name="Picture 2" descr="https://img.loigiaihay.com/picture/2022/0309/20.png">
            <a:extLst>
              <a:ext uri="{FF2B5EF4-FFF2-40B4-BE49-F238E27FC236}">
                <a16:creationId xmlns:a16="http://schemas.microsoft.com/office/drawing/2014/main" id="{27D6C118-5216-1FA5-B006-054A5548C93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106" r="51746" b="56768"/>
          <a:stretch/>
        </p:blipFill>
        <p:spPr bwMode="auto">
          <a:xfrm>
            <a:off x="951135" y="1956018"/>
            <a:ext cx="4084047" cy="3350238"/>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37" name="TextBox 36">
            <a:extLst>
              <a:ext uri="{FF2B5EF4-FFF2-40B4-BE49-F238E27FC236}">
                <a16:creationId xmlns:a16="http://schemas.microsoft.com/office/drawing/2014/main" id="{A063FA7B-7F9D-649C-0C0A-88758B94EA40}"/>
              </a:ext>
            </a:extLst>
          </p:cNvPr>
          <p:cNvSpPr txBox="1"/>
          <p:nvPr/>
        </p:nvSpPr>
        <p:spPr>
          <a:xfrm>
            <a:off x="5467350" y="2661500"/>
            <a:ext cx="6362700" cy="1754326"/>
          </a:xfrm>
          <a:prstGeom prst="rect">
            <a:avLst/>
          </a:prstGeom>
          <a:noFill/>
        </p:spPr>
        <p:txBody>
          <a:bodyPr wrap="square" rtlCol="0">
            <a:spAutoFit/>
          </a:bodyPr>
          <a:lstStyle/>
          <a:p>
            <a:pPr defTabSz="914446"/>
            <a:r>
              <a:rPr lang="en-US" sz="3600" dirty="0" err="1">
                <a:solidFill>
                  <a:prstClr val="black"/>
                </a:solidFill>
                <a:latin typeface="Cambria" panose="02040503050406030204" pitchFamily="18" charset="0"/>
                <a:ea typeface="Cambria" panose="02040503050406030204" pitchFamily="18" charset="0"/>
              </a:rPr>
              <a:t>Một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buổi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sáng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đốm</a:t>
            </a:r>
            <a:r>
              <a:rPr lang="en-US" sz="3600" dirty="0">
                <a:solidFill>
                  <a:prstClr val="black"/>
                </a:solidFill>
                <a:latin typeface="Cambria" panose="02040503050406030204" pitchFamily="18" charset="0"/>
                <a:ea typeface="Cambria" panose="02040503050406030204" pitchFamily="18" charset="0"/>
              </a:rPr>
              <a:t> con </a:t>
            </a:r>
            <a:r>
              <a:rPr lang="en-US" sz="3600" dirty="0" err="1">
                <a:solidFill>
                  <a:prstClr val="black"/>
                </a:solidFill>
                <a:latin typeface="Cambria" panose="02040503050406030204" pitchFamily="18" charset="0"/>
                <a:ea typeface="Cambria" panose="02040503050406030204" pitchFamily="18" charset="0"/>
              </a:rPr>
              <a:t>nhìn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thấy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mặt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trời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mọc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từ</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chân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núi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phía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đông</a:t>
            </a:r>
            <a:r>
              <a:rPr lang="en-US" sz="3600" dirty="0">
                <a:solidFill>
                  <a:prstClr val="black"/>
                </a:solidFill>
                <a:latin typeface="Cambria" panose="02040503050406030204" pitchFamily="18" charset="0"/>
                <a:ea typeface="Cambria" panose="02040503050406030204" pitchFamily="18" charset="0"/>
              </a:rPr>
              <a:t>.</a:t>
            </a:r>
          </a:p>
        </p:txBody>
      </p:sp>
      <p:pic>
        <p:nvPicPr>
          <p:cNvPr id="38" name="Picture 2" descr="https://img.loigiaihay.com/picture/2022/0309/20.png">
            <a:extLst>
              <a:ext uri="{FF2B5EF4-FFF2-40B4-BE49-F238E27FC236}">
                <a16:creationId xmlns:a16="http://schemas.microsoft.com/office/drawing/2014/main" id="{23A29264-36FE-3FA7-0CE9-506F6B918EBE}"/>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1106" r="51746" b="56768"/>
          <a:stretch/>
        </p:blipFill>
        <p:spPr bwMode="auto">
          <a:xfrm>
            <a:off x="1145875" y="1151626"/>
            <a:ext cx="2586504" cy="2536454"/>
          </a:xfrm>
          <a:prstGeom prst="rect">
            <a:avLst/>
          </a:prstGeom>
          <a:solidFill>
            <a:srgbClr val="FFFFFF">
              <a:shade val="85000"/>
            </a:srgbClr>
          </a:solidFill>
          <a:ln w="88900" cap="sq">
            <a:no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9" name="Picture 2" descr="https://img.loigiaihay.com/picture/2022/0309/20.png">
            <a:extLst>
              <a:ext uri="{FF2B5EF4-FFF2-40B4-BE49-F238E27FC236}">
                <a16:creationId xmlns:a16="http://schemas.microsoft.com/office/drawing/2014/main" id="{67DDB0F0-1F83-23EE-DCF0-E2E2CE2FF5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0307" r="948" b="56118"/>
          <a:stretch/>
        </p:blipFill>
        <p:spPr bwMode="auto">
          <a:xfrm>
            <a:off x="6329044" y="1116079"/>
            <a:ext cx="2722881" cy="2607547"/>
          </a:xfrm>
          <a:prstGeom prst="rect">
            <a:avLst/>
          </a:prstGeom>
          <a:extLst>
            <a:ext uri="{909E8E84-426E-40DD-AFC4-6F175D3DCCD1}">
              <a14:hiddenFill xmlns:a14="http://schemas.microsoft.com/office/drawing/2010/main">
                <a:solidFill>
                  <a:srgbClr val="FFFFFF"/>
                </a:solidFill>
              </a14:hiddenFill>
            </a:ext>
          </a:extLst>
        </p:spPr>
      </p:pic>
      <p:pic>
        <p:nvPicPr>
          <p:cNvPr id="40" name="Picture 2" descr="https://img.loigiaihay.com/picture/2022/0309/20.png">
            <a:extLst>
              <a:ext uri="{FF2B5EF4-FFF2-40B4-BE49-F238E27FC236}">
                <a16:creationId xmlns:a16="http://schemas.microsoft.com/office/drawing/2014/main" id="{81A69025-5EC5-C640-4D82-480347435069}"/>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851" t="55802" r="51859"/>
          <a:stretch/>
        </p:blipFill>
        <p:spPr bwMode="auto">
          <a:xfrm>
            <a:off x="1090779" y="3830265"/>
            <a:ext cx="2641600" cy="2697929"/>
          </a:xfrm>
          <a:prstGeom prst="rect">
            <a:avLst/>
          </a:prstGeom>
          <a:extLst>
            <a:ext uri="{909E8E84-426E-40DD-AFC4-6F175D3DCCD1}">
              <a14:hiddenFill xmlns:a14="http://schemas.microsoft.com/office/drawing/2010/main">
                <a:solidFill>
                  <a:srgbClr val="FFFFFF"/>
                </a:solidFill>
              </a14:hiddenFill>
            </a:ext>
          </a:extLst>
        </p:spPr>
      </p:pic>
      <p:pic>
        <p:nvPicPr>
          <p:cNvPr id="41" name="Picture 2" descr="https://img.loigiaihay.com/picture/2022/0309/20.png">
            <a:extLst>
              <a:ext uri="{FF2B5EF4-FFF2-40B4-BE49-F238E27FC236}">
                <a16:creationId xmlns:a16="http://schemas.microsoft.com/office/drawing/2014/main" id="{7297E986-6106-B5EC-F29E-63C42AB32C0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0245" t="55201" r="1374" b="525"/>
          <a:stretch/>
        </p:blipFill>
        <p:spPr bwMode="auto">
          <a:xfrm>
            <a:off x="6329043" y="3825633"/>
            <a:ext cx="2702560" cy="2702560"/>
          </a:xfrm>
          <a:prstGeom prst="rect">
            <a:avLst/>
          </a:prstGeom>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541EB015-0DE4-091E-1A75-83FC984532D3}"/>
              </a:ext>
            </a:extLst>
          </p:cNvPr>
          <p:cNvSpPr txBox="1"/>
          <p:nvPr/>
        </p:nvSpPr>
        <p:spPr>
          <a:xfrm>
            <a:off x="3732380" y="1819686"/>
            <a:ext cx="2298662" cy="1200329"/>
          </a:xfrm>
          <a:prstGeom prst="rect">
            <a:avLst/>
          </a:prstGeom>
          <a:noFill/>
        </p:spPr>
        <p:txBody>
          <a:bodyPr wrap="square" rtlCol="0">
            <a:spAutoFit/>
          </a:bodyPr>
          <a:lstStyle/>
          <a:p>
            <a:pPr algn="just" defTabSz="914446"/>
            <a:r>
              <a:rPr lang="en-US" sz="2400" dirty="0" err="1">
                <a:solidFill>
                  <a:prstClr val="black"/>
                </a:solidFill>
                <a:latin typeface="Cambria" panose="02040503050406030204" pitchFamily="18" charset="0"/>
                <a:ea typeface="Cambria" panose="02040503050406030204" pitchFamily="18" charset="0"/>
              </a:rPr>
              <a:t>Chó</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đốm</a:t>
            </a:r>
            <a:r>
              <a:rPr lang="en-US" sz="2400" dirty="0">
                <a:solidFill>
                  <a:prstClr val="black"/>
                </a:solidFill>
                <a:latin typeface="Cambria" panose="02040503050406030204" pitchFamily="18" charset="0"/>
                <a:ea typeface="Cambria" panose="02040503050406030204" pitchFamily="18" charset="0"/>
              </a:rPr>
              <a:t> con </a:t>
            </a:r>
            <a:r>
              <a:rPr lang="en-US" sz="2400" dirty="0" err="1">
                <a:solidFill>
                  <a:prstClr val="black"/>
                </a:solidFill>
                <a:latin typeface="Cambria" panose="02040503050406030204" pitchFamily="18" charset="0"/>
                <a:ea typeface="Cambria" panose="02040503050406030204" pitchFamily="18" charset="0"/>
              </a:rPr>
              <a:t>nhìn</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thấy</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mặt</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trời</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mọc</a:t>
            </a:r>
            <a:r>
              <a:rPr lang="en-US" sz="2400" dirty="0">
                <a:solidFill>
                  <a:prstClr val="black"/>
                </a:solidFill>
                <a:latin typeface="Cambria" panose="02040503050406030204" pitchFamily="18" charset="0"/>
                <a:ea typeface="Cambria" panose="02040503050406030204" pitchFamily="18" charset="0"/>
              </a:rPr>
              <a:t> ở </a:t>
            </a:r>
            <a:r>
              <a:rPr lang="en-US" sz="2400" dirty="0" err="1">
                <a:solidFill>
                  <a:prstClr val="black"/>
                </a:solidFill>
                <a:latin typeface="Cambria" panose="02040503050406030204" pitchFamily="18" charset="0"/>
                <a:ea typeface="Cambria" panose="02040503050406030204" pitchFamily="18" charset="0"/>
              </a:rPr>
              <a:t>đâu</a:t>
            </a:r>
            <a:r>
              <a:rPr lang="en-US" sz="2400" dirty="0">
                <a:solidFill>
                  <a:prstClr val="black"/>
                </a:solidFill>
                <a:latin typeface="Cambria" panose="02040503050406030204" pitchFamily="18" charset="0"/>
                <a:ea typeface="Cambria" panose="02040503050406030204" pitchFamily="18" charset="0"/>
              </a:rPr>
              <a:t>?</a:t>
            </a:r>
          </a:p>
        </p:txBody>
      </p:sp>
      <p:sp>
        <p:nvSpPr>
          <p:cNvPr id="43" name="TextBox 42">
            <a:extLst>
              <a:ext uri="{FF2B5EF4-FFF2-40B4-BE49-F238E27FC236}">
                <a16:creationId xmlns:a16="http://schemas.microsoft.com/office/drawing/2014/main" id="{EE0F88A6-F737-6210-FA0B-E113A8CD2852}"/>
              </a:ext>
            </a:extLst>
          </p:cNvPr>
          <p:cNvSpPr txBox="1"/>
          <p:nvPr/>
        </p:nvSpPr>
        <p:spPr>
          <a:xfrm>
            <a:off x="9051924" y="1819686"/>
            <a:ext cx="2298662" cy="1200329"/>
          </a:xfrm>
          <a:prstGeom prst="rect">
            <a:avLst/>
          </a:prstGeom>
          <a:noFill/>
        </p:spPr>
        <p:txBody>
          <a:bodyPr wrap="square" rtlCol="0">
            <a:spAutoFit/>
          </a:bodyPr>
          <a:lstStyle/>
          <a:p>
            <a:pPr algn="just" defTabSz="914446"/>
            <a:r>
              <a:rPr lang="en-US" sz="2400" dirty="0" err="1">
                <a:solidFill>
                  <a:prstClr val="black"/>
                </a:solidFill>
                <a:latin typeface="Cambria" panose="02040503050406030204" pitchFamily="18" charset="0"/>
                <a:ea typeface="Cambria" panose="02040503050406030204" pitchFamily="18" charset="0"/>
              </a:rPr>
              <a:t>Chó</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đốm</a:t>
            </a:r>
            <a:r>
              <a:rPr lang="en-US" sz="2400" dirty="0">
                <a:solidFill>
                  <a:prstClr val="black"/>
                </a:solidFill>
                <a:latin typeface="Cambria" panose="02040503050406030204" pitchFamily="18" charset="0"/>
                <a:ea typeface="Cambria" panose="02040503050406030204" pitchFamily="18" charset="0"/>
              </a:rPr>
              <a:t> con </a:t>
            </a:r>
            <a:r>
              <a:rPr lang="en-US" sz="2400" dirty="0" err="1">
                <a:solidFill>
                  <a:prstClr val="black"/>
                </a:solidFill>
                <a:latin typeface="Cambria" panose="02040503050406030204" pitchFamily="18" charset="0"/>
                <a:ea typeface="Cambria" panose="02040503050406030204" pitchFamily="18" charset="0"/>
              </a:rPr>
              <a:t>nhìn</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thấy</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mặt</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trời</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lặn</a:t>
            </a:r>
            <a:r>
              <a:rPr lang="en-US" sz="2400" dirty="0">
                <a:solidFill>
                  <a:prstClr val="black"/>
                </a:solidFill>
                <a:latin typeface="Cambria" panose="02040503050406030204" pitchFamily="18" charset="0"/>
                <a:ea typeface="Cambria" panose="02040503050406030204" pitchFamily="18" charset="0"/>
              </a:rPr>
              <a:t> ở </a:t>
            </a:r>
            <a:r>
              <a:rPr lang="en-US" sz="2400" dirty="0" err="1">
                <a:solidFill>
                  <a:prstClr val="black"/>
                </a:solidFill>
                <a:latin typeface="Cambria" panose="02040503050406030204" pitchFamily="18" charset="0"/>
                <a:ea typeface="Cambria" panose="02040503050406030204" pitchFamily="18" charset="0"/>
              </a:rPr>
              <a:t>đâu</a:t>
            </a:r>
            <a:r>
              <a:rPr lang="en-US" sz="2400" dirty="0">
                <a:solidFill>
                  <a:prstClr val="black"/>
                </a:solidFill>
                <a:latin typeface="Cambria" panose="02040503050406030204" pitchFamily="18" charset="0"/>
                <a:ea typeface="Cambria" panose="02040503050406030204" pitchFamily="18" charset="0"/>
              </a:rPr>
              <a:t>?</a:t>
            </a:r>
          </a:p>
        </p:txBody>
      </p:sp>
      <p:sp>
        <p:nvSpPr>
          <p:cNvPr id="44" name="TextBox 43">
            <a:extLst>
              <a:ext uri="{FF2B5EF4-FFF2-40B4-BE49-F238E27FC236}">
                <a16:creationId xmlns:a16="http://schemas.microsoft.com/office/drawing/2014/main" id="{8A9E3D88-06E2-CA18-4BE1-8A5A54915B1E}"/>
              </a:ext>
            </a:extLst>
          </p:cNvPr>
          <p:cNvSpPr txBox="1"/>
          <p:nvPr/>
        </p:nvSpPr>
        <p:spPr>
          <a:xfrm>
            <a:off x="3858298" y="4576748"/>
            <a:ext cx="2298662" cy="830997"/>
          </a:xfrm>
          <a:prstGeom prst="rect">
            <a:avLst/>
          </a:prstGeom>
          <a:noFill/>
        </p:spPr>
        <p:txBody>
          <a:bodyPr wrap="square" rtlCol="0">
            <a:spAutoFit/>
          </a:bodyPr>
          <a:lstStyle/>
          <a:p>
            <a:pPr algn="just" defTabSz="914446"/>
            <a:r>
              <a:rPr lang="en-US" sz="2400" dirty="0" err="1">
                <a:solidFill>
                  <a:prstClr val="black"/>
                </a:solidFill>
                <a:latin typeface="Cambria" panose="02040503050406030204" pitchFamily="18" charset="0"/>
                <a:ea typeface="Cambria" panose="02040503050406030204" pitchFamily="18" charset="0"/>
              </a:rPr>
              <a:t>Chó</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đốm</a:t>
            </a:r>
            <a:r>
              <a:rPr lang="en-US" sz="2400" dirty="0">
                <a:solidFill>
                  <a:prstClr val="black"/>
                </a:solidFill>
                <a:latin typeface="Cambria" panose="02040503050406030204" pitchFamily="18" charset="0"/>
                <a:ea typeface="Cambria" panose="02040503050406030204" pitchFamily="18" charset="0"/>
              </a:rPr>
              <a:t> con </a:t>
            </a:r>
            <a:r>
              <a:rPr lang="en-US" sz="2400" dirty="0" err="1">
                <a:solidFill>
                  <a:prstClr val="black"/>
                </a:solidFill>
                <a:latin typeface="Cambria" panose="02040503050406030204" pitchFamily="18" charset="0"/>
                <a:ea typeface="Cambria" panose="02040503050406030204" pitchFamily="18" charset="0"/>
              </a:rPr>
              <a:t>nghĩ</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gì</a:t>
            </a:r>
            <a:r>
              <a:rPr lang="en-US" sz="2400" dirty="0">
                <a:solidFill>
                  <a:prstClr val="black"/>
                </a:solidFill>
                <a:latin typeface="Cambria" panose="02040503050406030204" pitchFamily="18" charset="0"/>
                <a:ea typeface="Cambria" panose="02040503050406030204" pitchFamily="18" charset="0"/>
              </a:rPr>
              <a:t>?</a:t>
            </a:r>
          </a:p>
        </p:txBody>
      </p:sp>
      <p:sp>
        <p:nvSpPr>
          <p:cNvPr id="45" name="TextBox 44">
            <a:extLst>
              <a:ext uri="{FF2B5EF4-FFF2-40B4-BE49-F238E27FC236}">
                <a16:creationId xmlns:a16="http://schemas.microsoft.com/office/drawing/2014/main" id="{1615EF79-64D5-F3FF-6253-2A3EF3D27471}"/>
              </a:ext>
            </a:extLst>
          </p:cNvPr>
          <p:cNvSpPr txBox="1"/>
          <p:nvPr/>
        </p:nvSpPr>
        <p:spPr>
          <a:xfrm>
            <a:off x="9203686" y="4576748"/>
            <a:ext cx="2298662" cy="1200329"/>
          </a:xfrm>
          <a:prstGeom prst="rect">
            <a:avLst/>
          </a:prstGeom>
          <a:noFill/>
        </p:spPr>
        <p:txBody>
          <a:bodyPr wrap="square" rtlCol="0">
            <a:spAutoFit/>
          </a:bodyPr>
          <a:lstStyle/>
          <a:p>
            <a:pPr algn="just" defTabSz="914446"/>
            <a:r>
              <a:rPr lang="en-US" sz="2400" dirty="0" err="1">
                <a:solidFill>
                  <a:prstClr val="black"/>
                </a:solidFill>
                <a:latin typeface="Cambria" panose="02040503050406030204" pitchFamily="18" charset="0"/>
                <a:ea typeface="Cambria" panose="02040503050406030204" pitchFamily="18" charset="0"/>
              </a:rPr>
              <a:t>Điều</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gì</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làm</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chó</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đốm</a:t>
            </a:r>
            <a:r>
              <a:rPr lang="en-US" sz="2400" dirty="0">
                <a:solidFill>
                  <a:prstClr val="black"/>
                </a:solidFill>
                <a:latin typeface="Cambria" panose="02040503050406030204" pitchFamily="18" charset="0"/>
                <a:ea typeface="Cambria" panose="02040503050406030204" pitchFamily="18" charset="0"/>
              </a:rPr>
              <a:t> con </a:t>
            </a:r>
            <a:r>
              <a:rPr lang="en-US" sz="2400" dirty="0" err="1">
                <a:solidFill>
                  <a:prstClr val="black"/>
                </a:solidFill>
                <a:latin typeface="Cambria" panose="02040503050406030204" pitchFamily="18" charset="0"/>
                <a:ea typeface="Cambria" panose="02040503050406030204" pitchFamily="18" charset="0"/>
              </a:rPr>
              <a:t>ngạc</a:t>
            </a:r>
            <a:r>
              <a:rPr lang="en-US" sz="2400" dirty="0">
                <a:solidFill>
                  <a:prstClr val="black"/>
                </a:solidFill>
                <a:latin typeface="Cambria" panose="02040503050406030204" pitchFamily="18" charset="0"/>
                <a:ea typeface="Cambria" panose="02040503050406030204" pitchFamily="18" charset="0"/>
              </a:rPr>
              <a:t> </a:t>
            </a:r>
            <a:r>
              <a:rPr lang="en-US" sz="2400" dirty="0" err="1">
                <a:solidFill>
                  <a:prstClr val="black"/>
                </a:solidFill>
                <a:latin typeface="Cambria" panose="02040503050406030204" pitchFamily="18" charset="0"/>
                <a:ea typeface="Cambria" panose="02040503050406030204" pitchFamily="18" charset="0"/>
              </a:rPr>
              <a:t>nhiên</a:t>
            </a:r>
            <a:r>
              <a:rPr lang="en-US" sz="2400" dirty="0">
                <a:solidFill>
                  <a:prstClr val="black"/>
                </a:solidFill>
                <a:latin typeface="Cambria" panose="02040503050406030204" pitchFamily="18" charset="0"/>
                <a:ea typeface="Cambria" panose="02040503050406030204" pitchFamily="18" charset="0"/>
              </a:rPr>
              <a:t>?</a:t>
            </a:r>
          </a:p>
        </p:txBody>
      </p:sp>
      <p:pic>
        <p:nvPicPr>
          <p:cNvPr id="46" name="Picture 2" descr="https://img.loigiaihay.com/picture/2022/0309/20.png">
            <a:extLst>
              <a:ext uri="{FF2B5EF4-FFF2-40B4-BE49-F238E27FC236}">
                <a16:creationId xmlns:a16="http://schemas.microsoft.com/office/drawing/2014/main" id="{2BD83D9B-E669-A5B0-548F-37AB080E688B}"/>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0307" r="948" b="56118"/>
          <a:stretch/>
        </p:blipFill>
        <p:spPr bwMode="auto">
          <a:xfrm>
            <a:off x="951135" y="1620026"/>
            <a:ext cx="4084047" cy="3977846"/>
          </a:xfrm>
          <a:prstGeom prst="rect">
            <a:avLst/>
          </a:prstGeom>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A0A95B08-EB04-F480-EB91-32EE317651AA}"/>
              </a:ext>
            </a:extLst>
          </p:cNvPr>
          <p:cNvSpPr txBox="1"/>
          <p:nvPr/>
        </p:nvSpPr>
        <p:spPr>
          <a:xfrm>
            <a:off x="5967093" y="2399191"/>
            <a:ext cx="6362700" cy="2308324"/>
          </a:xfrm>
          <a:prstGeom prst="rect">
            <a:avLst/>
          </a:prstGeom>
          <a:noFill/>
        </p:spPr>
        <p:txBody>
          <a:bodyPr wrap="square" rtlCol="0">
            <a:spAutoFit/>
          </a:bodyPr>
          <a:lstStyle/>
          <a:p>
            <a:pPr defTabSz="914446"/>
            <a:r>
              <a:rPr lang="en-US" sz="3600" dirty="0" err="1">
                <a:solidFill>
                  <a:prstClr val="black"/>
                </a:solidFill>
                <a:latin typeface="Cambria" panose="02040503050406030204" pitchFamily="18" charset="0"/>
                <a:ea typeface="Cambria" panose="02040503050406030204" pitchFamily="18" charset="0"/>
              </a:rPr>
              <a:t>Cả</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ngày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hôm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ấy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quan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sát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mặt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trời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rất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chăm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chú</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từ</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lúc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mặt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trời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mọc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đến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lúc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mặt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trời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lặn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xuống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dòng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sông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phía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tây</a:t>
            </a:r>
            <a:r>
              <a:rPr lang="en-US" sz="3600" dirty="0">
                <a:solidFill>
                  <a:prstClr val="black"/>
                </a:solidFill>
                <a:latin typeface="Cambria" panose="02040503050406030204" pitchFamily="18" charset="0"/>
                <a:ea typeface="Cambria" panose="02040503050406030204" pitchFamily="18" charset="0"/>
              </a:rPr>
              <a:t>.</a:t>
            </a:r>
          </a:p>
        </p:txBody>
      </p:sp>
      <p:pic>
        <p:nvPicPr>
          <p:cNvPr id="48" name="Picture 2" descr="https://img.loigiaihay.com/picture/2022/0309/20.png">
            <a:extLst>
              <a:ext uri="{FF2B5EF4-FFF2-40B4-BE49-F238E27FC236}">
                <a16:creationId xmlns:a16="http://schemas.microsoft.com/office/drawing/2014/main" id="{6D390FF3-D1C3-1A61-1842-C0FCFEA5731C}"/>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851" t="55802" r="51859"/>
          <a:stretch/>
        </p:blipFill>
        <p:spPr bwMode="auto">
          <a:xfrm>
            <a:off x="7391268" y="993506"/>
            <a:ext cx="4451457" cy="4135126"/>
          </a:xfrm>
          <a:prstGeom prst="rect">
            <a:avLst/>
          </a:prstGeom>
          <a:extLst>
            <a:ext uri="{909E8E84-426E-40DD-AFC4-6F175D3DCCD1}">
              <a14:hiddenFill xmlns:a14="http://schemas.microsoft.com/office/drawing/2010/main">
                <a:solidFill>
                  <a:srgbClr val="FFFFFF"/>
                </a:solidFill>
              </a14:hiddenFill>
            </a:ext>
          </a:extLst>
        </p:spPr>
      </p:pic>
      <p:sp>
        <p:nvSpPr>
          <p:cNvPr id="49" name="TextBox 48">
            <a:extLst>
              <a:ext uri="{FF2B5EF4-FFF2-40B4-BE49-F238E27FC236}">
                <a16:creationId xmlns:a16="http://schemas.microsoft.com/office/drawing/2014/main" id="{9EDCD985-29CD-9367-DEAE-4DAAE508627A}"/>
              </a:ext>
            </a:extLst>
          </p:cNvPr>
          <p:cNvSpPr txBox="1"/>
          <p:nvPr/>
        </p:nvSpPr>
        <p:spPr>
          <a:xfrm>
            <a:off x="314230" y="1148923"/>
            <a:ext cx="6737625" cy="5078313"/>
          </a:xfrm>
          <a:prstGeom prst="rect">
            <a:avLst/>
          </a:prstGeom>
          <a:noFill/>
        </p:spPr>
        <p:txBody>
          <a:bodyPr wrap="square" rtlCol="0">
            <a:spAutoFit/>
          </a:bodyPr>
          <a:lstStyle/>
          <a:p>
            <a:pPr algn="just" defTabSz="914446"/>
            <a:r>
              <a:rPr lang="en-US" sz="3600" dirty="0" err="1">
                <a:solidFill>
                  <a:prstClr val="black"/>
                </a:solidFill>
                <a:latin typeface="Cambria" panose="02040503050406030204" pitchFamily="18" charset="0"/>
                <a:ea typeface="Cambria" panose="02040503050406030204" pitchFamily="18" charset="0"/>
              </a:rPr>
              <a:t>Chó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đốm</a:t>
            </a:r>
            <a:r>
              <a:rPr lang="en-US" sz="3600" dirty="0">
                <a:solidFill>
                  <a:prstClr val="black"/>
                </a:solidFill>
                <a:latin typeface="Cambria" panose="02040503050406030204" pitchFamily="18" charset="0"/>
                <a:ea typeface="Cambria" panose="02040503050406030204" pitchFamily="18" charset="0"/>
              </a:rPr>
              <a:t> con </a:t>
            </a:r>
            <a:r>
              <a:rPr lang="en-US" sz="3600" dirty="0" err="1">
                <a:solidFill>
                  <a:prstClr val="black"/>
                </a:solidFill>
                <a:latin typeface="Cambria" panose="02040503050406030204" pitchFamily="18" charset="0"/>
                <a:ea typeface="Cambria" panose="02040503050406030204" pitchFamily="18" charset="0"/>
              </a:rPr>
              <a:t>nghĩ</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bụng</a:t>
            </a:r>
            <a:r>
              <a:rPr lang="en-US" sz="3600" dirty="0">
                <a:solidFill>
                  <a:prstClr val="black"/>
                </a:solidFill>
                <a:latin typeface="Cambria" panose="02040503050406030204" pitchFamily="18" charset="0"/>
                <a:ea typeface="Cambria" panose="02040503050406030204" pitchFamily="18" charset="0"/>
              </a:rPr>
              <a:t> : “ Ơ, </a:t>
            </a:r>
            <a:r>
              <a:rPr lang="en-US" sz="3600" dirty="0" err="1">
                <a:solidFill>
                  <a:prstClr val="black"/>
                </a:solidFill>
                <a:latin typeface="Cambria" panose="02040503050406030204" pitchFamily="18" charset="0"/>
                <a:ea typeface="Cambria" panose="02040503050406030204" pitchFamily="18" charset="0"/>
              </a:rPr>
              <a:t>sao</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mặt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trời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không</a:t>
            </a:r>
            <a:r>
              <a:rPr lang="en-US" sz="3600" dirty="0">
                <a:solidFill>
                  <a:prstClr val="black"/>
                </a:solidFill>
                <a:latin typeface="Cambria" panose="02040503050406030204" pitchFamily="18" charset="0"/>
                <a:ea typeface="Cambria" panose="02040503050406030204" pitchFamily="18" charset="0"/>
              </a:rPr>
              <a:t> quay </a:t>
            </a:r>
            <a:r>
              <a:rPr lang="en-US" sz="3600" dirty="0" err="1">
                <a:solidFill>
                  <a:prstClr val="black"/>
                </a:solidFill>
                <a:latin typeface="Cambria" panose="02040503050406030204" pitchFamily="18" charset="0"/>
                <a:ea typeface="Cambria" panose="02040503050406030204" pitchFamily="18" charset="0"/>
              </a:rPr>
              <a:t>về</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phía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đông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nhỉ</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lẽ</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mặt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trời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hai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cái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nhà</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sáng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mai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mặt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trời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sẽ</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mọc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từ</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dòng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sông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phía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tây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đến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chiều</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sẽ</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về</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ngôi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nhà</a:t>
            </a:r>
            <a:r>
              <a:rPr lang="en-US" sz="3600" dirty="0">
                <a:solidFill>
                  <a:prstClr val="black"/>
                </a:solidFill>
                <a:latin typeface="Cambria" panose="02040503050406030204" pitchFamily="18" charset="0"/>
                <a:ea typeface="Cambria" panose="02040503050406030204" pitchFamily="18" charset="0"/>
              </a:rPr>
              <a:t> ở </a:t>
            </a:r>
            <a:r>
              <a:rPr lang="en-US" sz="3600" dirty="0" err="1">
                <a:solidFill>
                  <a:prstClr val="black"/>
                </a:solidFill>
                <a:latin typeface="Cambria" panose="02040503050406030204" pitchFamily="18" charset="0"/>
                <a:ea typeface="Cambria" panose="02040503050406030204" pitchFamily="18" charset="0"/>
              </a:rPr>
              <a:t>dưới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chân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núi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Vậy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sáng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mai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mình</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sẽ</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ra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bờ</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sông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để</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đợi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mặt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trời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Nghĩ</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vậy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đốm</a:t>
            </a:r>
            <a:r>
              <a:rPr lang="en-US" sz="3600" dirty="0">
                <a:solidFill>
                  <a:prstClr val="black"/>
                </a:solidFill>
                <a:latin typeface="Cambria" panose="02040503050406030204" pitchFamily="18" charset="0"/>
                <a:ea typeface="Cambria" panose="02040503050406030204" pitchFamily="18" charset="0"/>
              </a:rPr>
              <a:t> con </a:t>
            </a:r>
            <a:r>
              <a:rPr lang="en-US" sz="3600" dirty="0" err="1">
                <a:solidFill>
                  <a:prstClr val="black"/>
                </a:solidFill>
                <a:latin typeface="Cambria" panose="02040503050406030204" pitchFamily="18" charset="0"/>
                <a:ea typeface="Cambria" panose="02040503050406030204" pitchFamily="18" charset="0"/>
              </a:rPr>
              <a:t>vui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vẻ</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về</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nhà</a:t>
            </a:r>
            <a:r>
              <a:rPr lang="en-US" sz="3600" dirty="0">
                <a:solidFill>
                  <a:prstClr val="black"/>
                </a:solidFill>
                <a:latin typeface="Cambria" panose="02040503050406030204" pitchFamily="18" charset="0"/>
                <a:ea typeface="Cambria" panose="02040503050406030204" pitchFamily="18" charset="0"/>
              </a:rPr>
              <a:t>.</a:t>
            </a:r>
          </a:p>
        </p:txBody>
      </p:sp>
      <p:pic>
        <p:nvPicPr>
          <p:cNvPr id="50" name="Picture 2" descr="https://img.loigiaihay.com/picture/2022/0309/20.png">
            <a:extLst>
              <a:ext uri="{FF2B5EF4-FFF2-40B4-BE49-F238E27FC236}">
                <a16:creationId xmlns:a16="http://schemas.microsoft.com/office/drawing/2014/main" id="{520ECC4D-AF8B-C82E-21EF-4D0E3933EB0F}"/>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rightnessContrast contrast="40000"/>
                    </a14:imgEffect>
                  </a14:imgLayer>
                </a14:imgProps>
              </a:ext>
              <a:ext uri="{28A0092B-C50C-407E-A947-70E740481C1C}">
                <a14:useLocalDpi xmlns:a14="http://schemas.microsoft.com/office/drawing/2010/main" val="0"/>
              </a:ext>
            </a:extLst>
          </a:blip>
          <a:srcRect l="50245" t="55201" r="1374" b="525"/>
          <a:stretch/>
        </p:blipFill>
        <p:spPr bwMode="auto">
          <a:xfrm>
            <a:off x="481560" y="1527108"/>
            <a:ext cx="4765002" cy="4208058"/>
          </a:xfrm>
          <a:prstGeom prst="rect">
            <a:avLst/>
          </a:prstGeom>
          <a:extLst>
            <a:ext uri="{909E8E84-426E-40DD-AFC4-6F175D3DCCD1}">
              <a14:hiddenFill xmlns:a14="http://schemas.microsoft.com/office/drawing/2010/main">
                <a:solidFill>
                  <a:srgbClr val="FFFFFF"/>
                </a:solidFill>
              </a14:hiddenFill>
            </a:ext>
          </a:extLst>
        </p:spPr>
      </p:pic>
      <p:sp>
        <p:nvSpPr>
          <p:cNvPr id="51" name="TextBox 50">
            <a:extLst>
              <a:ext uri="{FF2B5EF4-FFF2-40B4-BE49-F238E27FC236}">
                <a16:creationId xmlns:a16="http://schemas.microsoft.com/office/drawing/2014/main" id="{09AFAB97-B008-6AE0-4559-019FF5802557}"/>
              </a:ext>
            </a:extLst>
          </p:cNvPr>
          <p:cNvSpPr txBox="1"/>
          <p:nvPr/>
        </p:nvSpPr>
        <p:spPr>
          <a:xfrm>
            <a:off x="5387357" y="1949055"/>
            <a:ext cx="6362700" cy="3416320"/>
          </a:xfrm>
          <a:prstGeom prst="rect">
            <a:avLst/>
          </a:prstGeom>
          <a:noFill/>
        </p:spPr>
        <p:txBody>
          <a:bodyPr wrap="square" rtlCol="0">
            <a:spAutoFit/>
          </a:bodyPr>
          <a:lstStyle/>
          <a:p>
            <a:pPr algn="just" defTabSz="914446"/>
            <a:r>
              <a:rPr lang="en-US" sz="3600" dirty="0" err="1">
                <a:solidFill>
                  <a:prstClr val="black"/>
                </a:solidFill>
                <a:latin typeface="Cambria" panose="02040503050406030204" pitchFamily="18" charset="0"/>
                <a:ea typeface="Cambria" panose="02040503050406030204" pitchFamily="18" charset="0"/>
              </a:rPr>
              <a:t>Sáng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hôm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sau</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đốm</a:t>
            </a:r>
            <a:r>
              <a:rPr lang="en-US" sz="3600" dirty="0">
                <a:solidFill>
                  <a:prstClr val="black"/>
                </a:solidFill>
                <a:latin typeface="Cambria" panose="02040503050406030204" pitchFamily="18" charset="0"/>
                <a:ea typeface="Cambria" panose="02040503050406030204" pitchFamily="18" charset="0"/>
              </a:rPr>
              <a:t> con </a:t>
            </a:r>
            <a:r>
              <a:rPr lang="en-US" sz="3600" dirty="0" err="1">
                <a:solidFill>
                  <a:prstClr val="black"/>
                </a:solidFill>
                <a:latin typeface="Cambria" panose="02040503050406030204" pitchFamily="18" charset="0"/>
                <a:ea typeface="Cambria" panose="02040503050406030204" pitchFamily="18" charset="0"/>
              </a:rPr>
              <a:t>đến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bờ</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sông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phía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tây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và</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nhìn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chăm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chăm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vào</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chỗ</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hôm</a:t>
            </a:r>
            <a:r>
              <a:rPr lang="en-US" sz="3600" dirty="0">
                <a:solidFill>
                  <a:prstClr val="black"/>
                </a:solidFill>
                <a:latin typeface="Cambria" panose="02040503050406030204" pitchFamily="18" charset="0"/>
                <a:ea typeface="Cambria" panose="02040503050406030204" pitchFamily="18" charset="0"/>
              </a:rPr>
              <a:t> qua </a:t>
            </a:r>
            <a:r>
              <a:rPr lang="en-US" sz="3600" dirty="0" err="1">
                <a:solidFill>
                  <a:prstClr val="black"/>
                </a:solidFill>
                <a:latin typeface="Cambria" panose="02040503050406030204" pitchFamily="18" charset="0"/>
                <a:ea typeface="Cambria" panose="02040503050406030204" pitchFamily="18" charset="0"/>
              </a:rPr>
              <a:t>mặt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trời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lặn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Nhưng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đợi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rất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lâu</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mà</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không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thấy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mặt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trời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xuất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hiện</a:t>
            </a:r>
            <a:r>
              <a:rPr lang="en-US" sz="3600" dirty="0">
                <a:solidFill>
                  <a:prstClr val="black"/>
                </a:solidFill>
                <a:latin typeface="Cambria" panose="02040503050406030204" pitchFamily="18" charset="0"/>
                <a:ea typeface="Cambria" panose="02040503050406030204" pitchFamily="18" charset="0"/>
              </a:rPr>
              <a:t>.</a:t>
            </a:r>
          </a:p>
        </p:txBody>
      </p:sp>
      <p:sp>
        <p:nvSpPr>
          <p:cNvPr id="52" name="TextBox 51">
            <a:extLst>
              <a:ext uri="{FF2B5EF4-FFF2-40B4-BE49-F238E27FC236}">
                <a16:creationId xmlns:a16="http://schemas.microsoft.com/office/drawing/2014/main" id="{46E623B6-674F-453B-A559-E6D88DCFC4BC}"/>
              </a:ext>
            </a:extLst>
          </p:cNvPr>
          <p:cNvSpPr txBox="1"/>
          <p:nvPr/>
        </p:nvSpPr>
        <p:spPr>
          <a:xfrm>
            <a:off x="5355632" y="2257747"/>
            <a:ext cx="6362700" cy="3416320"/>
          </a:xfrm>
          <a:prstGeom prst="rect">
            <a:avLst/>
          </a:prstGeom>
          <a:noFill/>
        </p:spPr>
        <p:txBody>
          <a:bodyPr wrap="square" rtlCol="0">
            <a:spAutoFit/>
          </a:bodyPr>
          <a:lstStyle/>
          <a:p>
            <a:pPr algn="just" defTabSz="914446"/>
            <a:r>
              <a:rPr lang="en-US" sz="3600" dirty="0">
                <a:solidFill>
                  <a:prstClr val="black"/>
                </a:solidFill>
                <a:latin typeface="Cambria" panose="02040503050406030204" pitchFamily="18" charset="0"/>
                <a:ea typeface="Cambria" panose="02040503050406030204" pitchFamily="18" charset="0"/>
              </a:rPr>
              <a:t>“Hay </a:t>
            </a:r>
            <a:r>
              <a:rPr lang="en-US" sz="3600" dirty="0" err="1">
                <a:solidFill>
                  <a:prstClr val="black"/>
                </a:solidFill>
                <a:latin typeface="Cambria" panose="02040503050406030204" pitchFamily="18" charset="0"/>
                <a:ea typeface="Cambria" panose="02040503050406030204" pitchFamily="18" charset="0"/>
              </a:rPr>
              <a:t>là</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mặt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trời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ốm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rồi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Phải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mời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bác</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sĩ</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đến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khám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cho</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mặt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trời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thôi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Chó</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đốm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vừa</a:t>
            </a:r>
            <a:r>
              <a:rPr lang="en-US" sz="3600" dirty="0">
                <a:solidFill>
                  <a:prstClr val="black"/>
                </a:solidFill>
                <a:latin typeface="Cambria" panose="02040503050406030204" pitchFamily="18" charset="0"/>
                <a:ea typeface="Cambria" panose="02040503050406030204" pitchFamily="18" charset="0"/>
              </a:rPr>
              <a:t> quay </a:t>
            </a:r>
            <a:r>
              <a:rPr lang="en-US" sz="3600" dirty="0" err="1">
                <a:solidFill>
                  <a:prstClr val="black"/>
                </a:solidFill>
                <a:latin typeface="Cambria" panose="02040503050406030204" pitchFamily="18" charset="0"/>
                <a:ea typeface="Cambria" panose="02040503050406030204" pitchFamily="18" charset="0"/>
              </a:rPr>
              <a:t>đầu</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nhìn</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lại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thì</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thấy</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mặt</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trời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phía</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đông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đang</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mỉm</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cười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với</a:t>
            </a:r>
            <a:r>
              <a:rPr lang="en-US" sz="3600" dirty="0">
                <a:solidFill>
                  <a:prstClr val="black"/>
                </a:solidFill>
                <a:latin typeface="Cambria" panose="02040503050406030204" pitchFamily="18" charset="0"/>
                <a:ea typeface="Cambria" panose="02040503050406030204" pitchFamily="18" charset="0"/>
              </a:rPr>
              <a:t> </a:t>
            </a:r>
            <a:r>
              <a:rPr lang="en-US" sz="3600" dirty="0" err="1">
                <a:solidFill>
                  <a:prstClr val="black"/>
                </a:solidFill>
                <a:latin typeface="Cambria" panose="02040503050406030204" pitchFamily="18" charset="0"/>
                <a:ea typeface="Cambria" panose="02040503050406030204" pitchFamily="18" charset="0"/>
              </a:rPr>
              <a:t>mình</a:t>
            </a:r>
            <a:r>
              <a:rPr lang="en-US" sz="3600" dirty="0">
                <a:solidFill>
                  <a:prstClr val="black"/>
                </a:solidFill>
                <a:latin typeface="Cambria" panose="02040503050406030204" pitchFamily="18" charset="0"/>
                <a:ea typeface="Cambria" panose="02040503050406030204" pitchFamily="18" charset="0"/>
              </a:rPr>
              <a:t>.</a:t>
            </a:r>
          </a:p>
        </p:txBody>
      </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42"/>
                                        </p:tgtEl>
                                      </p:cBhvr>
                                    </p:animEffect>
                                    <p:set>
                                      <p:cBhvr>
                                        <p:cTn id="7" dur="1" fill="hold">
                                          <p:stCondLst>
                                            <p:cond delay="499"/>
                                          </p:stCondLst>
                                        </p:cTn>
                                        <p:tgtEl>
                                          <p:spTgt spid="42"/>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43"/>
                                        </p:tgtEl>
                                      </p:cBhvr>
                                    </p:animEffect>
                                    <p:set>
                                      <p:cBhvr>
                                        <p:cTn id="10" dur="1" fill="hold">
                                          <p:stCondLst>
                                            <p:cond delay="499"/>
                                          </p:stCondLst>
                                        </p:cTn>
                                        <p:tgtEl>
                                          <p:spTgt spid="43"/>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44"/>
                                        </p:tgtEl>
                                      </p:cBhvr>
                                    </p:animEffect>
                                    <p:set>
                                      <p:cBhvr>
                                        <p:cTn id="13" dur="1" fill="hold">
                                          <p:stCondLst>
                                            <p:cond delay="499"/>
                                          </p:stCondLst>
                                        </p:cTn>
                                        <p:tgtEl>
                                          <p:spTgt spid="4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45"/>
                                        </p:tgtEl>
                                      </p:cBhvr>
                                    </p:animEffect>
                                    <p:set>
                                      <p:cBhvr>
                                        <p:cTn id="16" dur="1" fill="hold">
                                          <p:stCondLst>
                                            <p:cond delay="499"/>
                                          </p:stCondLst>
                                        </p:cTn>
                                        <p:tgtEl>
                                          <p:spTgt spid="45"/>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38"/>
                                        </p:tgtEl>
                                      </p:cBhvr>
                                    </p:animEffect>
                                    <p:set>
                                      <p:cBhvr>
                                        <p:cTn id="19" dur="1" fill="hold">
                                          <p:stCondLst>
                                            <p:cond delay="499"/>
                                          </p:stCondLst>
                                        </p:cTn>
                                        <p:tgtEl>
                                          <p:spTgt spid="38"/>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39"/>
                                        </p:tgtEl>
                                      </p:cBhvr>
                                    </p:animEffect>
                                    <p:set>
                                      <p:cBhvr>
                                        <p:cTn id="22" dur="1" fill="hold">
                                          <p:stCondLst>
                                            <p:cond delay="499"/>
                                          </p:stCondLst>
                                        </p:cTn>
                                        <p:tgtEl>
                                          <p:spTgt spid="39"/>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40"/>
                                        </p:tgtEl>
                                      </p:cBhvr>
                                    </p:animEffect>
                                    <p:set>
                                      <p:cBhvr>
                                        <p:cTn id="25" dur="1" fill="hold">
                                          <p:stCondLst>
                                            <p:cond delay="499"/>
                                          </p:stCondLst>
                                        </p:cTn>
                                        <p:tgtEl>
                                          <p:spTgt spid="40"/>
                                        </p:tgtEl>
                                        <p:attrNameLst>
                                          <p:attrName>style.visibility</p:attrName>
                                        </p:attrNameLst>
                                      </p:cBhvr>
                                      <p:to>
                                        <p:strVal val="hidden"/>
                                      </p:to>
                                    </p:set>
                                  </p:childTnLst>
                                </p:cTn>
                              </p:par>
                              <p:par>
                                <p:cTn id="26" presetID="10" presetClass="exit" presetSubtype="0" fill="hold" nodeType="withEffect">
                                  <p:stCondLst>
                                    <p:cond delay="0"/>
                                  </p:stCondLst>
                                  <p:childTnLst>
                                    <p:animEffect transition="out" filter="fade">
                                      <p:cBhvr>
                                        <p:cTn id="27" dur="500"/>
                                        <p:tgtEl>
                                          <p:spTgt spid="41"/>
                                        </p:tgtEl>
                                      </p:cBhvr>
                                    </p:animEffect>
                                    <p:set>
                                      <p:cBhvr>
                                        <p:cTn id="28" dur="1" fill="hold">
                                          <p:stCondLst>
                                            <p:cond delay="499"/>
                                          </p:stCondLst>
                                        </p:cTn>
                                        <p:tgtEl>
                                          <p:spTgt spid="41"/>
                                        </p:tgtEl>
                                        <p:attrNameLst>
                                          <p:attrName>style.visibility</p:attrName>
                                        </p:attrNameLst>
                                      </p:cBhvr>
                                      <p:to>
                                        <p:strVal val="hidden"/>
                                      </p:to>
                                    </p:set>
                                  </p:childTnLst>
                                </p:cTn>
                              </p:par>
                              <p:par>
                                <p:cTn id="29" presetID="10" presetClass="entr" presetSubtype="0" fill="hold" nodeType="with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500"/>
                                        <p:tgtEl>
                                          <p:spTgt spid="36"/>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Effect transition="in" filter="fade">
                                      <p:cBhvr>
                                        <p:cTn id="34" dur="500"/>
                                        <p:tgtEl>
                                          <p:spTgt spid="37"/>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xit" presetSubtype="0" fill="hold" nodeType="clickEffect">
                                  <p:stCondLst>
                                    <p:cond delay="0"/>
                                  </p:stCondLst>
                                  <p:childTnLst>
                                    <p:animEffect transition="out" filter="fade">
                                      <p:cBhvr>
                                        <p:cTn id="38" dur="500"/>
                                        <p:tgtEl>
                                          <p:spTgt spid="36"/>
                                        </p:tgtEl>
                                      </p:cBhvr>
                                    </p:animEffect>
                                    <p:set>
                                      <p:cBhvr>
                                        <p:cTn id="39" dur="1" fill="hold">
                                          <p:stCondLst>
                                            <p:cond delay="499"/>
                                          </p:stCondLst>
                                        </p:cTn>
                                        <p:tgtEl>
                                          <p:spTgt spid="36"/>
                                        </p:tgtEl>
                                        <p:attrNameLst>
                                          <p:attrName>style.visibility</p:attrName>
                                        </p:attrNameLst>
                                      </p:cBhvr>
                                      <p:to>
                                        <p:strVal val="hidden"/>
                                      </p:to>
                                    </p:set>
                                  </p:childTnLst>
                                </p:cTn>
                              </p:par>
                              <p:par>
                                <p:cTn id="40" presetID="10" presetClass="exit" presetSubtype="0" fill="hold" grpId="1" nodeType="withEffect">
                                  <p:stCondLst>
                                    <p:cond delay="0"/>
                                  </p:stCondLst>
                                  <p:childTnLst>
                                    <p:animEffect transition="out" filter="fade">
                                      <p:cBhvr>
                                        <p:cTn id="41" dur="500"/>
                                        <p:tgtEl>
                                          <p:spTgt spid="37"/>
                                        </p:tgtEl>
                                      </p:cBhvr>
                                    </p:animEffect>
                                    <p:set>
                                      <p:cBhvr>
                                        <p:cTn id="42" dur="1" fill="hold">
                                          <p:stCondLst>
                                            <p:cond delay="499"/>
                                          </p:stCondLst>
                                        </p:cTn>
                                        <p:tgtEl>
                                          <p:spTgt spid="37"/>
                                        </p:tgtEl>
                                        <p:attrNameLst>
                                          <p:attrName>style.visibility</p:attrName>
                                        </p:attrNameLst>
                                      </p:cBhvr>
                                      <p:to>
                                        <p:strVal val="hidden"/>
                                      </p:to>
                                    </p:set>
                                  </p:childTnLst>
                                </p:cTn>
                              </p:par>
                            </p:childTnLst>
                          </p:cTn>
                        </p:par>
                        <p:par>
                          <p:cTn id="43" fill="hold">
                            <p:stCondLst>
                              <p:cond delay="500"/>
                            </p:stCondLst>
                            <p:childTnLst>
                              <p:par>
                                <p:cTn id="44" presetID="10" presetClass="entr" presetSubtype="0" fill="hold" nodeType="afterEffect">
                                  <p:stCondLst>
                                    <p:cond delay="0"/>
                                  </p:stCondLst>
                                  <p:childTnLst>
                                    <p:set>
                                      <p:cBhvr>
                                        <p:cTn id="45" dur="1" fill="hold">
                                          <p:stCondLst>
                                            <p:cond delay="0"/>
                                          </p:stCondLst>
                                        </p:cTn>
                                        <p:tgtEl>
                                          <p:spTgt spid="46"/>
                                        </p:tgtEl>
                                        <p:attrNameLst>
                                          <p:attrName>style.visibility</p:attrName>
                                        </p:attrNameLst>
                                      </p:cBhvr>
                                      <p:to>
                                        <p:strVal val="visible"/>
                                      </p:to>
                                    </p:set>
                                    <p:animEffect transition="in" filter="fade">
                                      <p:cBhvr>
                                        <p:cTn id="46" dur="500"/>
                                        <p:tgtEl>
                                          <p:spTgt spid="4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500"/>
                                        <p:tgtEl>
                                          <p:spTgt spid="47"/>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46"/>
                                        </p:tgtEl>
                                      </p:cBhvr>
                                    </p:animEffect>
                                    <p:set>
                                      <p:cBhvr>
                                        <p:cTn id="54" dur="1" fill="hold">
                                          <p:stCondLst>
                                            <p:cond delay="499"/>
                                          </p:stCondLst>
                                        </p:cTn>
                                        <p:tgtEl>
                                          <p:spTgt spid="46"/>
                                        </p:tgtEl>
                                        <p:attrNameLst>
                                          <p:attrName>style.visibility</p:attrName>
                                        </p:attrNameLst>
                                      </p:cBhvr>
                                      <p:to>
                                        <p:strVal val="hidden"/>
                                      </p:to>
                                    </p:set>
                                  </p:childTnLst>
                                </p:cTn>
                              </p:par>
                              <p:par>
                                <p:cTn id="55" presetID="10" presetClass="exit" presetSubtype="0" fill="hold" grpId="1" nodeType="withEffect">
                                  <p:stCondLst>
                                    <p:cond delay="0"/>
                                  </p:stCondLst>
                                  <p:childTnLst>
                                    <p:animEffect transition="out" filter="fade">
                                      <p:cBhvr>
                                        <p:cTn id="56" dur="500"/>
                                        <p:tgtEl>
                                          <p:spTgt spid="47"/>
                                        </p:tgtEl>
                                      </p:cBhvr>
                                    </p:animEffect>
                                    <p:set>
                                      <p:cBhvr>
                                        <p:cTn id="57" dur="1" fill="hold">
                                          <p:stCondLst>
                                            <p:cond delay="499"/>
                                          </p:stCondLst>
                                        </p:cTn>
                                        <p:tgtEl>
                                          <p:spTgt spid="47"/>
                                        </p:tgtEl>
                                        <p:attrNameLst>
                                          <p:attrName>style.visibility</p:attrName>
                                        </p:attrNameLst>
                                      </p:cBhvr>
                                      <p:to>
                                        <p:strVal val="hidden"/>
                                      </p:to>
                                    </p:set>
                                  </p:childTnLst>
                                </p:cTn>
                              </p:par>
                            </p:childTnLst>
                          </p:cTn>
                        </p:par>
                        <p:par>
                          <p:cTn id="58" fill="hold">
                            <p:stCondLst>
                              <p:cond delay="500"/>
                            </p:stCondLst>
                            <p:childTnLst>
                              <p:par>
                                <p:cTn id="59" presetID="10" presetClass="entr" presetSubtype="0" fill="hold" nodeType="after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fade">
                                      <p:cBhvr>
                                        <p:cTn id="61" dur="500"/>
                                        <p:tgtEl>
                                          <p:spTgt spid="48"/>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Effect transition="in" filter="fade">
                                      <p:cBhvr>
                                        <p:cTn id="64" dur="500"/>
                                        <p:tgtEl>
                                          <p:spTgt spid="49"/>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nodeType="clickEffect">
                                  <p:stCondLst>
                                    <p:cond delay="0"/>
                                  </p:stCondLst>
                                  <p:childTnLst>
                                    <p:animEffect transition="out" filter="fade">
                                      <p:cBhvr>
                                        <p:cTn id="68" dur="500"/>
                                        <p:tgtEl>
                                          <p:spTgt spid="48"/>
                                        </p:tgtEl>
                                      </p:cBhvr>
                                    </p:animEffect>
                                    <p:set>
                                      <p:cBhvr>
                                        <p:cTn id="69" dur="1" fill="hold">
                                          <p:stCondLst>
                                            <p:cond delay="499"/>
                                          </p:stCondLst>
                                        </p:cTn>
                                        <p:tgtEl>
                                          <p:spTgt spid="48"/>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49"/>
                                        </p:tgtEl>
                                      </p:cBhvr>
                                    </p:animEffect>
                                    <p:set>
                                      <p:cBhvr>
                                        <p:cTn id="72" dur="1" fill="hold">
                                          <p:stCondLst>
                                            <p:cond delay="499"/>
                                          </p:stCondLst>
                                        </p:cTn>
                                        <p:tgtEl>
                                          <p:spTgt spid="49"/>
                                        </p:tgtEl>
                                        <p:attrNameLst>
                                          <p:attrName>style.visibility</p:attrName>
                                        </p:attrNameLst>
                                      </p:cBhvr>
                                      <p:to>
                                        <p:strVal val="hidden"/>
                                      </p:to>
                                    </p:set>
                                  </p:childTnLst>
                                </p:cTn>
                              </p:par>
                            </p:childTnLst>
                          </p:cTn>
                        </p:par>
                        <p:par>
                          <p:cTn id="73" fill="hold">
                            <p:stCondLst>
                              <p:cond delay="500"/>
                            </p:stCondLst>
                            <p:childTnLst>
                              <p:par>
                                <p:cTn id="74" presetID="10" presetClass="entr" presetSubtype="0" fill="hold"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fade">
                                      <p:cBhvr>
                                        <p:cTn id="76" dur="500"/>
                                        <p:tgtEl>
                                          <p:spTgt spid="50"/>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1"/>
                                        </p:tgtEl>
                                        <p:attrNameLst>
                                          <p:attrName>style.visibility</p:attrName>
                                        </p:attrNameLst>
                                      </p:cBhvr>
                                      <p:to>
                                        <p:strVal val="visible"/>
                                      </p:to>
                                    </p:set>
                                    <p:animEffect transition="in" filter="fade">
                                      <p:cBhvr>
                                        <p:cTn id="79" dur="500"/>
                                        <p:tgtEl>
                                          <p:spTgt spid="51"/>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grpId="1" nodeType="clickEffect">
                                  <p:stCondLst>
                                    <p:cond delay="0"/>
                                  </p:stCondLst>
                                  <p:childTnLst>
                                    <p:animEffect transition="out" filter="fade">
                                      <p:cBhvr>
                                        <p:cTn id="83" dur="500"/>
                                        <p:tgtEl>
                                          <p:spTgt spid="51"/>
                                        </p:tgtEl>
                                      </p:cBhvr>
                                    </p:animEffect>
                                    <p:set>
                                      <p:cBhvr>
                                        <p:cTn id="84" dur="1" fill="hold">
                                          <p:stCondLst>
                                            <p:cond delay="499"/>
                                          </p:stCondLst>
                                        </p:cTn>
                                        <p:tgtEl>
                                          <p:spTgt spid="51"/>
                                        </p:tgtEl>
                                        <p:attrNameLst>
                                          <p:attrName>style.visibility</p:attrName>
                                        </p:attrNameLst>
                                      </p:cBhvr>
                                      <p:to>
                                        <p:strVal val="hidden"/>
                                      </p:to>
                                    </p:set>
                                  </p:childTnLst>
                                </p:cTn>
                              </p:par>
                              <p:par>
                                <p:cTn id="85" presetID="10" presetClass="entr" presetSubtype="0"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fade">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xit" presetSubtype="0" fill="hold" grpId="1" nodeType="clickEffect">
                                  <p:stCondLst>
                                    <p:cond delay="0"/>
                                  </p:stCondLst>
                                  <p:childTnLst>
                                    <p:animEffect transition="out" filter="fade">
                                      <p:cBhvr>
                                        <p:cTn id="91" dur="500"/>
                                        <p:tgtEl>
                                          <p:spTgt spid="52"/>
                                        </p:tgtEl>
                                      </p:cBhvr>
                                    </p:animEffect>
                                    <p:set>
                                      <p:cBhvr>
                                        <p:cTn id="92" dur="1" fill="hold">
                                          <p:stCondLst>
                                            <p:cond delay="499"/>
                                          </p:stCondLst>
                                        </p:cTn>
                                        <p:tgtEl>
                                          <p:spTgt spid="5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7" grpId="1"/>
      <p:bldP spid="42" grpId="0"/>
      <p:bldP spid="43" grpId="0"/>
      <p:bldP spid="44" grpId="0"/>
      <p:bldP spid="45" grpId="0"/>
      <p:bldP spid="47" grpId="0"/>
      <p:bldP spid="47" grpId="1"/>
      <p:bldP spid="49" grpId="0"/>
      <p:bldP spid="49" grpId="1"/>
      <p:bldP spid="51" grpId="0"/>
      <p:bldP spid="51" grpId="1"/>
      <p:bldP spid="52" grpId="0"/>
      <p:bldP spid="52" grpId="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704770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1967" y="5516034"/>
            <a:ext cx="4419600" cy="1490133"/>
            <a:chOff x="0" y="0"/>
            <a:chExt cx="1746015" cy="588695"/>
          </a:xfrm>
        </p:grpSpPr>
        <p:sp>
          <p:nvSpPr>
            <p:cNvPr id="3" name="Freeform 3"/>
            <p:cNvSpPr/>
            <p:nvPr/>
          </p:nvSpPr>
          <p:spPr>
            <a:xfrm>
              <a:off x="0" y="0"/>
              <a:ext cx="1746015" cy="588695"/>
            </a:xfrm>
            <a:custGeom>
              <a:avLst/>
              <a:gdLst/>
              <a:ahLst/>
              <a:cxnLst/>
              <a:rect l="l" t="t" r="r" b="b"/>
              <a:pathLst>
                <a:path w="1746015" h="588695">
                  <a:moveTo>
                    <a:pt x="0" y="0"/>
                  </a:moveTo>
                  <a:lnTo>
                    <a:pt x="1746015" y="0"/>
                  </a:lnTo>
                  <a:lnTo>
                    <a:pt x="1746015" y="588695"/>
                  </a:lnTo>
                  <a:lnTo>
                    <a:pt x="0" y="588695"/>
                  </a:lnTo>
                  <a:close/>
                </a:path>
              </a:pathLst>
            </a:custGeom>
            <a:solidFill>
              <a:srgbClr val="72A91A"/>
            </a:solidFill>
          </p:spPr>
          <p:txBody>
            <a:bodyPr/>
            <a:lstStyle/>
            <a:p>
              <a:pPr defTabSz="609630"/>
              <a:endParaRPr lang="en-US" sz="1200">
                <a:solidFill>
                  <a:prstClr val="black"/>
                </a:solidFill>
                <a:latin typeface="Calibri"/>
              </a:endParaRPr>
            </a:p>
          </p:txBody>
        </p:sp>
        <p:sp>
          <p:nvSpPr>
            <p:cNvPr id="4" name="TextBox 4"/>
            <p:cNvSpPr txBox="1"/>
            <p:nvPr/>
          </p:nvSpPr>
          <p:spPr>
            <a:xfrm>
              <a:off x="0" y="-47625"/>
              <a:ext cx="1746015" cy="636320"/>
            </a:xfrm>
            <a:prstGeom prst="rect">
              <a:avLst/>
            </a:prstGeom>
          </p:spPr>
          <p:txBody>
            <a:bodyPr lIns="33867" tIns="33867" rIns="33867" bIns="33867" rtlCol="0" anchor="ctr"/>
            <a:lstStyle/>
            <a:p>
              <a:pPr algn="ctr" defTabSz="609630">
                <a:lnSpc>
                  <a:spcPts val="1867"/>
                </a:lnSpc>
              </a:pPr>
              <a:endParaRPr sz="1200">
                <a:solidFill>
                  <a:prstClr val="black"/>
                </a:solidFill>
                <a:latin typeface="Calibri"/>
              </a:endParaRPr>
            </a:p>
          </p:txBody>
        </p:sp>
      </p:grpSp>
      <p:sp>
        <p:nvSpPr>
          <p:cNvPr id="5" name="Freeform 5"/>
          <p:cNvSpPr/>
          <p:nvPr/>
        </p:nvSpPr>
        <p:spPr>
          <a:xfrm>
            <a:off x="480019" y="5054583"/>
            <a:ext cx="1686704" cy="778951"/>
          </a:xfrm>
          <a:custGeom>
            <a:avLst/>
            <a:gdLst/>
            <a:ahLst/>
            <a:cxnLst/>
            <a:rect l="l" t="t" r="r" b="b"/>
            <a:pathLst>
              <a:path w="2530056" h="1168426">
                <a:moveTo>
                  <a:pt x="0" y="0"/>
                </a:moveTo>
                <a:lnTo>
                  <a:pt x="2530056" y="0"/>
                </a:lnTo>
                <a:lnTo>
                  <a:pt x="2530056" y="1168426"/>
                </a:lnTo>
                <a:lnTo>
                  <a:pt x="0" y="11684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6" name="Freeform 6"/>
          <p:cNvSpPr/>
          <p:nvPr/>
        </p:nvSpPr>
        <p:spPr>
          <a:xfrm>
            <a:off x="950498" y="5163617"/>
            <a:ext cx="820085" cy="635193"/>
          </a:xfrm>
          <a:custGeom>
            <a:avLst/>
            <a:gdLst/>
            <a:ahLst/>
            <a:cxnLst/>
            <a:rect l="l" t="t" r="r" b="b"/>
            <a:pathLst>
              <a:path w="1230128" h="952790">
                <a:moveTo>
                  <a:pt x="0" y="0"/>
                </a:moveTo>
                <a:lnTo>
                  <a:pt x="1230128" y="0"/>
                </a:lnTo>
                <a:lnTo>
                  <a:pt x="1230128" y="952790"/>
                </a:lnTo>
                <a:lnTo>
                  <a:pt x="0" y="9527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7" name="Freeform 7"/>
          <p:cNvSpPr/>
          <p:nvPr/>
        </p:nvSpPr>
        <p:spPr>
          <a:xfrm>
            <a:off x="-2130727" y="4823715"/>
            <a:ext cx="16453455" cy="6880536"/>
          </a:xfrm>
          <a:custGeom>
            <a:avLst/>
            <a:gdLst/>
            <a:ahLst/>
            <a:cxnLst/>
            <a:rect l="l" t="t" r="r" b="b"/>
            <a:pathLst>
              <a:path w="24680183" h="10320804">
                <a:moveTo>
                  <a:pt x="0" y="0"/>
                </a:moveTo>
                <a:lnTo>
                  <a:pt x="24680182" y="0"/>
                </a:lnTo>
                <a:lnTo>
                  <a:pt x="24680182" y="10320804"/>
                </a:lnTo>
                <a:lnTo>
                  <a:pt x="0" y="10320804"/>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pPr defTabSz="609630"/>
            <a:endParaRPr lang="en-US" sz="1200">
              <a:solidFill>
                <a:prstClr val="black"/>
              </a:solidFill>
              <a:latin typeface="Calibri"/>
            </a:endParaRPr>
          </a:p>
        </p:txBody>
      </p:sp>
      <p:grpSp>
        <p:nvGrpSpPr>
          <p:cNvPr id="37" name="Group 37"/>
          <p:cNvGrpSpPr/>
          <p:nvPr/>
        </p:nvGrpSpPr>
        <p:grpSpPr>
          <a:xfrm>
            <a:off x="2230387" y="5878501"/>
            <a:ext cx="1819973" cy="415121"/>
            <a:chOff x="0" y="0"/>
            <a:chExt cx="812800" cy="185393"/>
          </a:xfrm>
        </p:grpSpPr>
        <p:sp>
          <p:nvSpPr>
            <p:cNvPr id="38" name="Freeform 38"/>
            <p:cNvSpPr/>
            <p:nvPr/>
          </p:nvSpPr>
          <p:spPr>
            <a:xfrm>
              <a:off x="0" y="0"/>
              <a:ext cx="812800" cy="185393"/>
            </a:xfrm>
            <a:custGeom>
              <a:avLst/>
              <a:gdLst/>
              <a:ahLst/>
              <a:cxnLst/>
              <a:rect l="l" t="t" r="r" b="b"/>
              <a:pathLst>
                <a:path w="812800" h="185393">
                  <a:moveTo>
                    <a:pt x="406400" y="0"/>
                  </a:moveTo>
                  <a:cubicBezTo>
                    <a:pt x="181951" y="0"/>
                    <a:pt x="0" y="41502"/>
                    <a:pt x="0" y="92697"/>
                  </a:cubicBezTo>
                  <a:cubicBezTo>
                    <a:pt x="0" y="143891"/>
                    <a:pt x="181951" y="185393"/>
                    <a:pt x="406400" y="185393"/>
                  </a:cubicBezTo>
                  <a:cubicBezTo>
                    <a:pt x="630849" y="185393"/>
                    <a:pt x="812800" y="143891"/>
                    <a:pt x="812800" y="92697"/>
                  </a:cubicBezTo>
                  <a:cubicBezTo>
                    <a:pt x="812800" y="41502"/>
                    <a:pt x="630849" y="0"/>
                    <a:pt x="406400" y="0"/>
                  </a:cubicBezTo>
                  <a:close/>
                </a:path>
              </a:pathLst>
            </a:custGeom>
            <a:solidFill>
              <a:srgbClr val="5F940A"/>
            </a:solidFill>
          </p:spPr>
          <p:txBody>
            <a:bodyPr/>
            <a:lstStyle/>
            <a:p>
              <a:pPr defTabSz="609630"/>
              <a:endParaRPr lang="en-US" sz="1200">
                <a:solidFill>
                  <a:prstClr val="black"/>
                </a:solidFill>
                <a:latin typeface="Calibri"/>
              </a:endParaRPr>
            </a:p>
          </p:txBody>
        </p:sp>
        <p:sp>
          <p:nvSpPr>
            <p:cNvPr id="39" name="TextBox 39"/>
            <p:cNvSpPr txBox="1"/>
            <p:nvPr/>
          </p:nvSpPr>
          <p:spPr>
            <a:xfrm>
              <a:off x="76200" y="-30244"/>
              <a:ext cx="660400" cy="198257"/>
            </a:xfrm>
            <a:prstGeom prst="rect">
              <a:avLst/>
            </a:prstGeom>
          </p:spPr>
          <p:txBody>
            <a:bodyPr lIns="33867" tIns="33867" rIns="33867" bIns="33867" rtlCol="0" anchor="ctr"/>
            <a:lstStyle/>
            <a:p>
              <a:pPr algn="ctr" defTabSz="609630">
                <a:lnSpc>
                  <a:spcPts val="1867"/>
                </a:lnSpc>
              </a:pPr>
              <a:endParaRPr sz="1200">
                <a:solidFill>
                  <a:prstClr val="black"/>
                </a:solidFill>
                <a:latin typeface="Calibri"/>
              </a:endParaRPr>
            </a:p>
          </p:txBody>
        </p:sp>
      </p:grpSp>
      <p:sp>
        <p:nvSpPr>
          <p:cNvPr id="40" name="Freeform 40"/>
          <p:cNvSpPr/>
          <p:nvPr/>
        </p:nvSpPr>
        <p:spPr>
          <a:xfrm>
            <a:off x="2090475" y="1651000"/>
            <a:ext cx="3294325" cy="4435061"/>
          </a:xfrm>
          <a:custGeom>
            <a:avLst/>
            <a:gdLst/>
            <a:ahLst/>
            <a:cxnLst/>
            <a:rect l="l" t="t" r="r" b="b"/>
            <a:pathLst>
              <a:path w="3149692" h="4114800">
                <a:moveTo>
                  <a:pt x="0" y="0"/>
                </a:moveTo>
                <a:lnTo>
                  <a:pt x="3149693" y="0"/>
                </a:lnTo>
                <a:lnTo>
                  <a:pt x="3149693" y="4114800"/>
                </a:lnTo>
                <a:lnTo>
                  <a:pt x="0" y="411480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pPr defTabSz="609630"/>
            <a:endParaRPr lang="en-US" sz="1200">
              <a:solidFill>
                <a:prstClr val="black"/>
              </a:solidFill>
              <a:latin typeface="Calibri"/>
            </a:endParaRPr>
          </a:p>
        </p:txBody>
      </p:sp>
      <p:sp>
        <p:nvSpPr>
          <p:cNvPr id="43" name="Freeform 43"/>
          <p:cNvSpPr/>
          <p:nvPr/>
        </p:nvSpPr>
        <p:spPr>
          <a:xfrm>
            <a:off x="-666317" y="3126018"/>
            <a:ext cx="2292672" cy="908732"/>
          </a:xfrm>
          <a:custGeom>
            <a:avLst/>
            <a:gdLst/>
            <a:ahLst/>
            <a:cxnLst/>
            <a:rect l="l" t="t" r="r" b="b"/>
            <a:pathLst>
              <a:path w="3439008" h="1363098">
                <a:moveTo>
                  <a:pt x="0" y="0"/>
                </a:moveTo>
                <a:lnTo>
                  <a:pt x="3439008" y="0"/>
                </a:lnTo>
                <a:lnTo>
                  <a:pt x="3439008" y="1363097"/>
                </a:lnTo>
                <a:lnTo>
                  <a:pt x="0" y="1363097"/>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pPr defTabSz="609630"/>
            <a:endParaRPr lang="en-US" sz="1200">
              <a:solidFill>
                <a:prstClr val="black"/>
              </a:solidFill>
              <a:latin typeface="Calibri"/>
            </a:endParaRPr>
          </a:p>
        </p:txBody>
      </p:sp>
      <p:sp>
        <p:nvSpPr>
          <p:cNvPr id="44" name="Freeform 44"/>
          <p:cNvSpPr/>
          <p:nvPr/>
        </p:nvSpPr>
        <p:spPr>
          <a:xfrm>
            <a:off x="1001298" y="4962709"/>
            <a:ext cx="1686704" cy="778951"/>
          </a:xfrm>
          <a:custGeom>
            <a:avLst/>
            <a:gdLst/>
            <a:ahLst/>
            <a:cxnLst/>
            <a:rect l="l" t="t" r="r" b="b"/>
            <a:pathLst>
              <a:path w="2530056" h="1168426">
                <a:moveTo>
                  <a:pt x="0" y="0"/>
                </a:moveTo>
                <a:lnTo>
                  <a:pt x="2530055" y="0"/>
                </a:lnTo>
                <a:lnTo>
                  <a:pt x="2530055" y="1168426"/>
                </a:lnTo>
                <a:lnTo>
                  <a:pt x="0" y="1168426"/>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pPr defTabSz="609630"/>
            <a:endParaRPr lang="en-US" sz="1200">
              <a:solidFill>
                <a:prstClr val="black"/>
              </a:solidFill>
              <a:latin typeface="Calibri"/>
            </a:endParaRPr>
          </a:p>
        </p:txBody>
      </p:sp>
      <p:sp>
        <p:nvSpPr>
          <p:cNvPr id="45" name="Freeform 45"/>
          <p:cNvSpPr/>
          <p:nvPr/>
        </p:nvSpPr>
        <p:spPr>
          <a:xfrm>
            <a:off x="1471776" y="5071743"/>
            <a:ext cx="820085" cy="635193"/>
          </a:xfrm>
          <a:custGeom>
            <a:avLst/>
            <a:gdLst/>
            <a:ahLst/>
            <a:cxnLst/>
            <a:rect l="l" t="t" r="r" b="b"/>
            <a:pathLst>
              <a:path w="1230128" h="952790">
                <a:moveTo>
                  <a:pt x="0" y="0"/>
                </a:moveTo>
                <a:lnTo>
                  <a:pt x="1230128" y="0"/>
                </a:lnTo>
                <a:lnTo>
                  <a:pt x="1230128" y="952791"/>
                </a:lnTo>
                <a:lnTo>
                  <a:pt x="0" y="95279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pPr defTabSz="609630"/>
            <a:endParaRPr lang="en-US" sz="1200">
              <a:solidFill>
                <a:prstClr val="black"/>
              </a:solidFill>
              <a:latin typeface="Calibri"/>
            </a:endParaRPr>
          </a:p>
        </p:txBody>
      </p:sp>
      <p:sp>
        <p:nvSpPr>
          <p:cNvPr id="46" name="Freeform 46"/>
          <p:cNvSpPr/>
          <p:nvPr/>
        </p:nvSpPr>
        <p:spPr>
          <a:xfrm>
            <a:off x="11409642" y="365319"/>
            <a:ext cx="1939702" cy="991011"/>
          </a:xfrm>
          <a:custGeom>
            <a:avLst/>
            <a:gdLst/>
            <a:ahLst/>
            <a:cxnLst/>
            <a:rect l="l" t="t" r="r" b="b"/>
            <a:pathLst>
              <a:path w="2909553" h="1486517">
                <a:moveTo>
                  <a:pt x="0" y="0"/>
                </a:moveTo>
                <a:lnTo>
                  <a:pt x="2909553" y="0"/>
                </a:lnTo>
                <a:lnTo>
                  <a:pt x="2909553" y="1486517"/>
                </a:lnTo>
                <a:lnTo>
                  <a:pt x="0" y="148651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pPr defTabSz="609630"/>
            <a:endParaRPr lang="en-US" sz="1200">
              <a:solidFill>
                <a:prstClr val="black"/>
              </a:solidFill>
              <a:latin typeface="Calibri"/>
            </a:endParaRPr>
          </a:p>
        </p:txBody>
      </p:sp>
      <p:sp>
        <p:nvSpPr>
          <p:cNvPr id="47" name="Freeform 47"/>
          <p:cNvSpPr/>
          <p:nvPr/>
        </p:nvSpPr>
        <p:spPr>
          <a:xfrm>
            <a:off x="3896072" y="-550796"/>
            <a:ext cx="1409053" cy="1411619"/>
          </a:xfrm>
          <a:custGeom>
            <a:avLst/>
            <a:gdLst/>
            <a:ahLst/>
            <a:cxnLst/>
            <a:rect l="l" t="t" r="r" b="b"/>
            <a:pathLst>
              <a:path w="2113579" h="2117429">
                <a:moveTo>
                  <a:pt x="0" y="0"/>
                </a:moveTo>
                <a:lnTo>
                  <a:pt x="2113579" y="0"/>
                </a:lnTo>
                <a:lnTo>
                  <a:pt x="2113579" y="2117429"/>
                </a:lnTo>
                <a:lnTo>
                  <a:pt x="0" y="211742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pPr defTabSz="609630"/>
            <a:endParaRPr lang="en-US" sz="1200">
              <a:solidFill>
                <a:prstClr val="black"/>
              </a:solidFill>
              <a:latin typeface="Calibri"/>
            </a:endParaRPr>
          </a:p>
        </p:txBody>
      </p:sp>
      <p:grpSp>
        <p:nvGrpSpPr>
          <p:cNvPr id="48" name="Group 47">
            <a:extLst>
              <a:ext uri="{FF2B5EF4-FFF2-40B4-BE49-F238E27FC236}">
                <a16:creationId xmlns:a16="http://schemas.microsoft.com/office/drawing/2014/main" id="{B0D06267-B89F-7DD3-066C-55D6222A59BA}"/>
              </a:ext>
            </a:extLst>
          </p:cNvPr>
          <p:cNvGrpSpPr/>
          <p:nvPr/>
        </p:nvGrpSpPr>
        <p:grpSpPr>
          <a:xfrm>
            <a:off x="4826000" y="431800"/>
            <a:ext cx="6756400" cy="3098800"/>
            <a:chOff x="830733" y="730883"/>
            <a:chExt cx="6921048" cy="2974602"/>
          </a:xfrm>
        </p:grpSpPr>
        <p:grpSp>
          <p:nvGrpSpPr>
            <p:cNvPr id="49" name="组合 3">
              <a:extLst>
                <a:ext uri="{FF2B5EF4-FFF2-40B4-BE49-F238E27FC236}">
                  <a16:creationId xmlns:a16="http://schemas.microsoft.com/office/drawing/2014/main" id="{7441B4EE-3781-439B-B134-5ED0D8AAF945}"/>
                </a:ext>
              </a:extLst>
            </p:cNvPr>
            <p:cNvGrpSpPr/>
            <p:nvPr/>
          </p:nvGrpSpPr>
          <p:grpSpPr>
            <a:xfrm flipH="1">
              <a:off x="830733" y="730883"/>
              <a:ext cx="6921048" cy="2974602"/>
              <a:chOff x="1519698" y="1019175"/>
              <a:chExt cx="8642568" cy="4524375"/>
            </a:xfrm>
          </p:grpSpPr>
          <p:pic>
            <p:nvPicPr>
              <p:cNvPr id="51" name="图片 2">
                <a:extLst>
                  <a:ext uri="{FF2B5EF4-FFF2-40B4-BE49-F238E27FC236}">
                    <a16:creationId xmlns:a16="http://schemas.microsoft.com/office/drawing/2014/main" id="{5BA5FCCC-71CC-AD23-6445-F419CD0C7EF1}"/>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2029734" y="1019175"/>
                <a:ext cx="7828483" cy="4524375"/>
              </a:xfrm>
              <a:prstGeom prst="rect">
                <a:avLst/>
              </a:prstGeom>
            </p:spPr>
          </p:pic>
          <p:grpSp>
            <p:nvGrpSpPr>
              <p:cNvPr id="52" name="组合 24">
                <a:extLst>
                  <a:ext uri="{FF2B5EF4-FFF2-40B4-BE49-F238E27FC236}">
                    <a16:creationId xmlns:a16="http://schemas.microsoft.com/office/drawing/2014/main" id="{CC0B0DE4-A72D-B9B5-1228-5DB904098D1B}"/>
                  </a:ext>
                </a:extLst>
              </p:cNvPr>
              <p:cNvGrpSpPr/>
              <p:nvPr/>
            </p:nvGrpSpPr>
            <p:grpSpPr>
              <a:xfrm>
                <a:off x="1519698" y="1019175"/>
                <a:ext cx="8642568" cy="3786239"/>
                <a:chOff x="1519698" y="1019175"/>
                <a:chExt cx="8642568" cy="3786239"/>
              </a:xfrm>
            </p:grpSpPr>
            <p:pic>
              <p:nvPicPr>
                <p:cNvPr id="53" name="图片 19">
                  <a:extLst>
                    <a:ext uri="{FF2B5EF4-FFF2-40B4-BE49-F238E27FC236}">
                      <a16:creationId xmlns:a16="http://schemas.microsoft.com/office/drawing/2014/main" id="{F2C2B210-C364-FFAA-F2C6-33C49B337B51}"/>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1519698" y="1019175"/>
                  <a:ext cx="1628169" cy="3105150"/>
                </a:xfrm>
                <a:prstGeom prst="rect">
                  <a:avLst/>
                </a:prstGeom>
              </p:spPr>
            </p:pic>
            <p:pic>
              <p:nvPicPr>
                <p:cNvPr id="54" name="图片 21">
                  <a:extLst>
                    <a:ext uri="{FF2B5EF4-FFF2-40B4-BE49-F238E27FC236}">
                      <a16:creationId xmlns:a16="http://schemas.microsoft.com/office/drawing/2014/main" id="{BCC74FB4-A868-1515-8DEF-C7C449A14819}"/>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701087" y="2052585"/>
                  <a:ext cx="1461179" cy="2752829"/>
                </a:xfrm>
                <a:prstGeom prst="rect">
                  <a:avLst/>
                </a:prstGeom>
              </p:spPr>
            </p:pic>
          </p:grpSp>
        </p:grpSp>
        <p:sp>
          <p:nvSpPr>
            <p:cNvPr id="50" name="Rectangle 49">
              <a:extLst>
                <a:ext uri="{FF2B5EF4-FFF2-40B4-BE49-F238E27FC236}">
                  <a16:creationId xmlns:a16="http://schemas.microsoft.com/office/drawing/2014/main" id="{9257113F-626B-E623-F608-F258C17BBE48}"/>
                </a:ext>
              </a:extLst>
            </p:cNvPr>
            <p:cNvSpPr/>
            <p:nvPr/>
          </p:nvSpPr>
          <p:spPr>
            <a:xfrm>
              <a:off x="1884172" y="1073965"/>
              <a:ext cx="4968367" cy="1979455"/>
            </a:xfrm>
            <a:prstGeom prst="rect">
              <a:avLst/>
            </a:prstGeom>
          </p:spPr>
          <p:txBody>
            <a:bodyPr wrap="square">
              <a:spAutoFit/>
            </a:bodyPr>
            <a:lstStyle/>
            <a:p>
              <a:pPr algn="ctr" defTabSz="609630"/>
              <a:r>
                <a:rPr lang="en-US" sz="6400" b="1" dirty="0" err="1">
                  <a:solidFill>
                    <a:srgbClr val="C00000"/>
                  </a:solidFill>
                  <a:latin typeface="Cambria" panose="02040503050406030204" pitchFamily="18" charset="0"/>
                  <a:ea typeface="Cambria" panose="02040503050406030204" pitchFamily="18" charset="0"/>
                </a:rPr>
                <a:t>Kể</a:t>
              </a:r>
              <a:r>
                <a:rPr lang="en-US" sz="6400" b="1" dirty="0">
                  <a:solidFill>
                    <a:srgbClr val="C00000"/>
                  </a:solidFill>
                  <a:latin typeface="Cambria" panose="02040503050406030204" pitchFamily="18" charset="0"/>
                  <a:ea typeface="Cambria" panose="02040503050406030204" pitchFamily="18" charset="0"/>
                </a:rPr>
                <a:t> </a:t>
              </a:r>
              <a:r>
                <a:rPr lang="en-US" sz="6400" b="1" dirty="0" err="1">
                  <a:solidFill>
                    <a:srgbClr val="C00000"/>
                  </a:solidFill>
                  <a:latin typeface="Cambria" panose="02040503050406030204" pitchFamily="18" charset="0"/>
                  <a:ea typeface="Cambria" panose="02040503050406030204" pitchFamily="18" charset="0"/>
                </a:rPr>
                <a:t>chuyện</a:t>
              </a:r>
              <a:r>
                <a:rPr lang="en-US" sz="6400" b="1" dirty="0">
                  <a:solidFill>
                    <a:srgbClr val="C00000"/>
                  </a:solidFill>
                  <a:latin typeface="Cambria" panose="02040503050406030204" pitchFamily="18" charset="0"/>
                  <a:ea typeface="Cambria" panose="02040503050406030204" pitchFamily="18" charset="0"/>
                </a:rPr>
                <a:t> </a:t>
              </a:r>
              <a:r>
                <a:rPr lang="en-US" sz="6400" b="1" dirty="0" err="1">
                  <a:solidFill>
                    <a:srgbClr val="C00000"/>
                  </a:solidFill>
                  <a:latin typeface="Cambria" panose="02040503050406030204" pitchFamily="18" charset="0"/>
                  <a:ea typeface="Cambria" panose="02040503050406030204" pitchFamily="18" charset="0"/>
                </a:rPr>
                <a:t>theo</a:t>
              </a:r>
              <a:r>
                <a:rPr lang="en-US" sz="6400" b="1" dirty="0">
                  <a:solidFill>
                    <a:srgbClr val="C00000"/>
                  </a:solidFill>
                  <a:latin typeface="Cambria" panose="02040503050406030204" pitchFamily="18" charset="0"/>
                  <a:ea typeface="Cambria" panose="02040503050406030204" pitchFamily="18" charset="0"/>
                </a:rPr>
                <a:t> </a:t>
              </a:r>
              <a:r>
                <a:rPr lang="en-US" sz="6400" b="1" dirty="0" err="1">
                  <a:solidFill>
                    <a:srgbClr val="C00000"/>
                  </a:solidFill>
                  <a:latin typeface="Cambria" panose="02040503050406030204" pitchFamily="18" charset="0"/>
                  <a:ea typeface="Cambria" panose="02040503050406030204" pitchFamily="18" charset="0"/>
                </a:rPr>
                <a:t>nhóm</a:t>
              </a:r>
              <a:endParaRPr lang="en-US" sz="6400" b="1" dirty="0">
                <a:solidFill>
                  <a:srgbClr val="C00000"/>
                </a:solidFill>
                <a:latin typeface="Cambria" panose="02040503050406030204" pitchFamily="18" charset="0"/>
                <a:ea typeface="Cambria" panose="02040503050406030204" pitchFamily="18" charset="0"/>
              </a:endParaRPr>
            </a:p>
          </p:txBody>
        </p:sp>
      </p:grpSp>
    </p:spTree>
  </p:cSld>
  <p:clrMapOvr>
    <a:masterClrMapping/>
  </p:clrMapOvr>
  <p:transition>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randombar(horizontal)">
                                      <p:cBhvr>
                                        <p:cTn id="7"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86D72A-93E1-4088-68A1-28E370869D6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96846A0-0DB5-B6EA-DE62-F7881D47FBF0}"/>
              </a:ext>
            </a:extLst>
          </p:cNvPr>
          <p:cNvSpPr>
            <a:spLocks noGrp="1"/>
          </p:cNvSpPr>
          <p:nvPr>
            <p:ph idx="1"/>
          </p:nvPr>
        </p:nvSpPr>
        <p:spPr/>
        <p:txBody>
          <a:bodyPr/>
          <a:lstStyle/>
          <a:p>
            <a:endParaRPr lang="en-US"/>
          </a:p>
        </p:txBody>
      </p:sp>
    </p:spTree>
    <p:extLst>
      <p:ext uri="{BB962C8B-B14F-4D97-AF65-F5344CB8AC3E}">
        <p14:creationId xmlns:p14="http://schemas.microsoft.com/office/powerpoint/2010/main" val="235130892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E69F2EB-A2E7-AEB9-F278-2E68FE94FD7F}"/>
              </a:ext>
            </a:extLst>
          </p:cNvPr>
          <p:cNvSpPr txBox="1"/>
          <p:nvPr/>
        </p:nvSpPr>
        <p:spPr>
          <a:xfrm>
            <a:off x="2020185" y="533400"/>
            <a:ext cx="9165265" cy="1938992"/>
          </a:xfrm>
          <a:prstGeom prst="rect">
            <a:avLst/>
          </a:prstGeom>
          <a:noFill/>
        </p:spPr>
        <p:txBody>
          <a:bodyPr wrap="square" rtlCol="0">
            <a:spAutoFit/>
          </a:bodyPr>
          <a:lstStyle/>
          <a:p>
            <a:pPr algn="ctr" defTabSz="304815">
              <a:defRPr/>
            </a:pP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Em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có</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thể</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giải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thích</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hiện</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tượng</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mặt</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trời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mọc</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và</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mặt</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trời</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lặn</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cho</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chó</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đốm</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nghe</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 </a:t>
            </a:r>
            <a:r>
              <a:rPr lang="en-US" sz="4000" b="1" dirty="0" err="1">
                <a:solidFill>
                  <a:srgbClr val="002060"/>
                </a:solidFill>
                <a:latin typeface="Cambria" panose="02040503050406030204" pitchFamily="18" charset="0"/>
                <a:ea typeface="Cambria" panose="02040503050406030204" pitchFamily="18" charset="0"/>
                <a:cs typeface="Arial-Rounded" panose="020B0500000000000000" pitchFamily="34" charset="0"/>
              </a:rPr>
              <a:t>không</a:t>
            </a:r>
            <a:r>
              <a:rPr lang="en-US" sz="4000" b="1" dirty="0">
                <a:solidFill>
                  <a:srgbClr val="002060"/>
                </a:solidFill>
                <a:latin typeface="Cambria" panose="02040503050406030204" pitchFamily="18" charset="0"/>
                <a:ea typeface="Cambria" panose="02040503050406030204" pitchFamily="18" charset="0"/>
                <a:cs typeface="Arial-Rounded" panose="020B0500000000000000" pitchFamily="34" charset="0"/>
              </a:rPr>
              <a:t>?</a:t>
            </a:r>
          </a:p>
        </p:txBody>
      </p:sp>
      <p:sp>
        <p:nvSpPr>
          <p:cNvPr id="4" name="Rectangle: Rounded Corners 3">
            <a:extLst>
              <a:ext uri="{FF2B5EF4-FFF2-40B4-BE49-F238E27FC236}">
                <a16:creationId xmlns:a16="http://schemas.microsoft.com/office/drawing/2014/main" id="{9BC18796-2AC1-7EFF-BF33-475AE9902309}"/>
              </a:ext>
            </a:extLst>
          </p:cNvPr>
          <p:cNvSpPr/>
          <p:nvPr/>
        </p:nvSpPr>
        <p:spPr>
          <a:xfrm>
            <a:off x="1574800" y="2463800"/>
            <a:ext cx="9855200" cy="3505200"/>
          </a:xfrm>
          <a:prstGeom prst="roundRect">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just" defTabSz="609630"/>
            <a:r>
              <a:rPr lang="en-US" sz="3600" dirty="0">
                <a:solidFill>
                  <a:srgbClr val="FF0000"/>
                </a:solidFill>
                <a:latin typeface="Cambria" panose="02040503050406030204" pitchFamily="18" charset="0"/>
                <a:ea typeface="Cambria" panose="02040503050406030204" pitchFamily="18" charset="0"/>
              </a:rPr>
              <a:t>    </a:t>
            </a:r>
            <a:r>
              <a:rPr lang="vi-VN" sz="3600" dirty="0">
                <a:solidFill>
                  <a:srgbClr val="FF0000"/>
                </a:solidFill>
                <a:latin typeface="Cambria" panose="02040503050406030204" pitchFamily="18" charset="0"/>
                <a:ea typeface="Cambria" panose="02040503050406030204" pitchFamily="18" charset="0"/>
              </a:rPr>
              <a:t>Ta tưởng rằng trái đất đứng yên, mặt trời di chuyển. Nhưng thực chất là trái đất quay xung quanh mặt trời, tạo nên hiện tượng ngày và đêm. Con người không cảm nhận được trái đất đang di chuyển mà tưởng mặt trời chuyển động.</a:t>
            </a:r>
          </a:p>
        </p:txBody>
      </p:sp>
    </p:spTree>
    <p:extLst>
      <p:ext uri="{BB962C8B-B14F-4D97-AF65-F5344CB8AC3E}">
        <p14:creationId xmlns:p14="http://schemas.microsoft.com/office/powerpoint/2010/main" val="2063473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TotalTime>
  <Words>353</Words>
  <Application>Microsoft Office PowerPoint</Application>
  <PresentationFormat>Widescreen</PresentationFormat>
  <Paragraphs>21</Paragraphs>
  <Slides>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Microsoft YaHei</vt:lpstr>
      <vt:lpstr>.VnTimeH</vt:lpstr>
      <vt:lpstr>Arial</vt:lpstr>
      <vt:lpstr>Calibri</vt:lpstr>
      <vt:lpstr>Calibri Light</vt:lpstr>
      <vt:lpstr>Cambria</vt:lpstr>
      <vt:lpstr>方正清刻本悦宋简体</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Duy Thai</dc:creator>
  <cp:lastModifiedBy>Administrator</cp:lastModifiedBy>
  <cp:revision>19</cp:revision>
  <dcterms:created xsi:type="dcterms:W3CDTF">2022-09-20T13:26:58Z</dcterms:created>
  <dcterms:modified xsi:type="dcterms:W3CDTF">2025-09-28T14:30:42Z</dcterms:modified>
</cp:coreProperties>
</file>