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23" r:id="rId5"/>
  </p:sldMasterIdLst>
  <p:notesMasterIdLst>
    <p:notesMasterId r:id="rId18"/>
  </p:notesMasterIdLst>
  <p:sldIdLst>
    <p:sldId id="256" r:id="rId6"/>
    <p:sldId id="265" r:id="rId7"/>
    <p:sldId id="271" r:id="rId8"/>
    <p:sldId id="496" r:id="rId9"/>
    <p:sldId id="520" r:id="rId10"/>
    <p:sldId id="521" r:id="rId11"/>
    <p:sldId id="522" r:id="rId12"/>
    <p:sldId id="523" r:id="rId13"/>
    <p:sldId id="318" r:id="rId14"/>
    <p:sldId id="519" r:id="rId15"/>
    <p:sldId id="293" r:id="rId16"/>
    <p:sldId id="5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83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931D0-562F-B1A0-ED25-377F2E18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D345ED-C7A2-10C5-150E-BE5C2F5F4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94CC6-C766-328B-1549-BF2323BAD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1C0E-10B2-9352-80C2-174C4CF8B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9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7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2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6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88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1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0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8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59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16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28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5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2233246"/>
            <a:ext cx="11073283" cy="35772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401934"/>
            <a:ext cx="11073283" cy="61998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0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2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15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8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2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666D97-9E00-A2BD-8931-DF95E84EA9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A0840-A93C-778C-3680-793B26C053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F206E07-7F9D-F23A-CC4A-96C810EC6A35}"/>
              </a:ext>
            </a:extLst>
          </p:cNvPr>
          <p:cNvSpPr/>
          <p:nvPr userDrawn="1"/>
        </p:nvSpPr>
        <p:spPr>
          <a:xfrm>
            <a:off x="252248" y="241738"/>
            <a:ext cx="11624441" cy="6360029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1A341F-C4B7-89A6-FB6D-F0BE53AE52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4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53AD65-4098-0CBE-D8FC-B43729D4D0E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" Type="http://schemas.openxmlformats.org/officeDocument/2006/relationships/image" Target="../media/image7.svg"/><Relationship Id="rId21" Type="http://schemas.openxmlformats.org/officeDocument/2006/relationships/image" Target="../media/image24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V="1">
            <a:off x="2903028" y="301156"/>
            <a:ext cx="1659366" cy="769289"/>
          </a:xfrm>
          <a:custGeom>
            <a:avLst/>
            <a:gdLst/>
            <a:ahLst/>
            <a:cxnLst/>
            <a:rect l="l" t="t" r="r" b="b"/>
            <a:pathLst>
              <a:path w="2489049" h="1153933">
                <a:moveTo>
                  <a:pt x="0" y="1153932"/>
                </a:moveTo>
                <a:lnTo>
                  <a:pt x="2489049" y="1153932"/>
                </a:lnTo>
                <a:lnTo>
                  <a:pt x="2489049" y="0"/>
                </a:lnTo>
                <a:lnTo>
                  <a:pt x="0" y="0"/>
                </a:lnTo>
                <a:lnTo>
                  <a:pt x="0" y="11539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670" r="-96553" b="-2685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13661" y="-4840066"/>
            <a:ext cx="7165884" cy="7387509"/>
          </a:xfrm>
          <a:custGeom>
            <a:avLst/>
            <a:gdLst/>
            <a:ahLst/>
            <a:cxnLst/>
            <a:rect l="l" t="t" r="r" b="b"/>
            <a:pathLst>
              <a:path w="10748826" h="11081264">
                <a:moveTo>
                  <a:pt x="0" y="0"/>
                </a:moveTo>
                <a:lnTo>
                  <a:pt x="10748826" y="0"/>
                </a:lnTo>
                <a:lnTo>
                  <a:pt x="10748826" y="11081263"/>
                </a:lnTo>
                <a:lnTo>
                  <a:pt x="0" y="1108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561066">
            <a:off x="9694170" y="-47274"/>
            <a:ext cx="442582" cy="1776799"/>
          </a:xfrm>
          <a:custGeom>
            <a:avLst/>
            <a:gdLst/>
            <a:ahLst/>
            <a:cxnLst/>
            <a:rect l="l" t="t" r="r" b="b"/>
            <a:pathLst>
              <a:path w="663873" h="2665198">
                <a:moveTo>
                  <a:pt x="0" y="0"/>
                </a:moveTo>
                <a:lnTo>
                  <a:pt x="663873" y="0"/>
                </a:lnTo>
                <a:lnTo>
                  <a:pt x="663873" y="2665197"/>
                </a:lnTo>
                <a:lnTo>
                  <a:pt x="0" y="2665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9710" b="-130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3930108">
            <a:off x="3856106" y="4449843"/>
            <a:ext cx="442582" cy="1776799"/>
          </a:xfrm>
          <a:custGeom>
            <a:avLst/>
            <a:gdLst/>
            <a:ahLst/>
            <a:cxnLst/>
            <a:rect l="l" t="t" r="r" b="b"/>
            <a:pathLst>
              <a:path w="663873" h="2665198">
                <a:moveTo>
                  <a:pt x="0" y="0"/>
                </a:moveTo>
                <a:lnTo>
                  <a:pt x="663873" y="0"/>
                </a:lnTo>
                <a:lnTo>
                  <a:pt x="663873" y="2665198"/>
                </a:lnTo>
                <a:lnTo>
                  <a:pt x="0" y="26651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49710" b="-130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540592">
            <a:off x="7860570" y="2329916"/>
            <a:ext cx="336837" cy="558504"/>
          </a:xfrm>
          <a:custGeom>
            <a:avLst/>
            <a:gdLst/>
            <a:ahLst/>
            <a:cxnLst/>
            <a:rect l="l" t="t" r="r" b="b"/>
            <a:pathLst>
              <a:path w="505256" h="837756">
                <a:moveTo>
                  <a:pt x="0" y="0"/>
                </a:moveTo>
                <a:lnTo>
                  <a:pt x="505256" y="0"/>
                </a:lnTo>
                <a:lnTo>
                  <a:pt x="505256" y="837756"/>
                </a:lnTo>
                <a:lnTo>
                  <a:pt x="0" y="837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2591" b="-1546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988669" y="2609168"/>
            <a:ext cx="7165884" cy="7387509"/>
          </a:xfrm>
          <a:custGeom>
            <a:avLst/>
            <a:gdLst/>
            <a:ahLst/>
            <a:cxnLst/>
            <a:rect l="l" t="t" r="r" b="b"/>
            <a:pathLst>
              <a:path w="10748826" h="11081264">
                <a:moveTo>
                  <a:pt x="0" y="0"/>
                </a:moveTo>
                <a:lnTo>
                  <a:pt x="10748825" y="0"/>
                </a:lnTo>
                <a:lnTo>
                  <a:pt x="10748825" y="11081264"/>
                </a:lnTo>
                <a:lnTo>
                  <a:pt x="0" y="1108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35980" y="2609168"/>
            <a:ext cx="1800443" cy="4248832"/>
          </a:xfrm>
          <a:custGeom>
            <a:avLst/>
            <a:gdLst/>
            <a:ahLst/>
            <a:cxnLst/>
            <a:rect l="l" t="t" r="r" b="b"/>
            <a:pathLst>
              <a:path w="2700664" h="6373248">
                <a:moveTo>
                  <a:pt x="0" y="0"/>
                </a:moveTo>
                <a:lnTo>
                  <a:pt x="2700664" y="0"/>
                </a:lnTo>
                <a:lnTo>
                  <a:pt x="2700664" y="6373248"/>
                </a:lnTo>
                <a:lnTo>
                  <a:pt x="0" y="63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11262499" y="4237945"/>
            <a:ext cx="632567" cy="1226437"/>
          </a:xfrm>
          <a:custGeom>
            <a:avLst/>
            <a:gdLst/>
            <a:ahLst/>
            <a:cxnLst/>
            <a:rect l="l" t="t" r="r" b="b"/>
            <a:pathLst>
              <a:path w="948851" h="1839656">
                <a:moveTo>
                  <a:pt x="0" y="0"/>
                </a:moveTo>
                <a:lnTo>
                  <a:pt x="948851" y="0"/>
                </a:lnTo>
                <a:lnTo>
                  <a:pt x="948851" y="1839655"/>
                </a:lnTo>
                <a:lnTo>
                  <a:pt x="0" y="1839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20109" b="-12367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96369" y="5873098"/>
            <a:ext cx="1485385" cy="688631"/>
          </a:xfrm>
          <a:custGeom>
            <a:avLst/>
            <a:gdLst/>
            <a:ahLst/>
            <a:cxnLst/>
            <a:rect l="l" t="t" r="r" b="b"/>
            <a:pathLst>
              <a:path w="2228077" h="1032946">
                <a:moveTo>
                  <a:pt x="0" y="0"/>
                </a:moveTo>
                <a:lnTo>
                  <a:pt x="2228077" y="0"/>
                </a:lnTo>
                <a:lnTo>
                  <a:pt x="2228077" y="1032945"/>
                </a:lnTo>
                <a:lnTo>
                  <a:pt x="0" y="1032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670" r="-96553" b="-2685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400000">
            <a:off x="200958" y="610516"/>
            <a:ext cx="632567" cy="1226437"/>
          </a:xfrm>
          <a:custGeom>
            <a:avLst/>
            <a:gdLst/>
            <a:ahLst/>
            <a:cxnLst/>
            <a:rect l="l" t="t" r="r" b="b"/>
            <a:pathLst>
              <a:path w="948851" h="1839656">
                <a:moveTo>
                  <a:pt x="0" y="0"/>
                </a:moveTo>
                <a:lnTo>
                  <a:pt x="948851" y="0"/>
                </a:lnTo>
                <a:lnTo>
                  <a:pt x="948851" y="1839656"/>
                </a:lnTo>
                <a:lnTo>
                  <a:pt x="0" y="1839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20109" b="-12367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D14A94-6F84-839B-7A07-C9E8C02D0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1375" y="193947"/>
            <a:ext cx="3456732" cy="1292464"/>
          </a:xfrm>
          <a:prstGeom prst="rect">
            <a:avLst/>
          </a:prstGeom>
        </p:spPr>
      </p:pic>
      <p:sp>
        <p:nvSpPr>
          <p:cNvPr id="25" name="Freeform 14"/>
          <p:cNvSpPr/>
          <p:nvPr/>
        </p:nvSpPr>
        <p:spPr>
          <a:xfrm>
            <a:off x="9915896" y="3408218"/>
            <a:ext cx="2112818" cy="3449782"/>
          </a:xfrm>
          <a:custGeom>
            <a:avLst/>
            <a:gdLst/>
            <a:ahLst/>
            <a:cxnLst/>
            <a:rect l="l" t="t" r="r" b="b"/>
            <a:pathLst>
              <a:path w="4525006" h="6373248">
                <a:moveTo>
                  <a:pt x="0" y="0"/>
                </a:moveTo>
                <a:lnTo>
                  <a:pt x="4525006" y="0"/>
                </a:lnTo>
                <a:lnTo>
                  <a:pt x="4525006" y="6373248"/>
                </a:lnTo>
                <a:lnTo>
                  <a:pt x="0" y="63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2C8C3D-D7FF-0355-F8BB-15D9132810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988" y="1492832"/>
            <a:ext cx="8571719" cy="2676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F2A460-64D3-7D62-DC07-A2240AFC89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19230" y="1114821"/>
            <a:ext cx="3639627" cy="1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A1A7-6C99-1E01-5286-3C9BB1200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287F9DD8-61BC-5F1A-0230-EDD9EF4BF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909B71-7EE9-A21E-C8A3-8647B9418267}"/>
              </a:ext>
            </a:extLst>
          </p:cNvPr>
          <p:cNvSpPr txBox="1"/>
          <p:nvPr/>
        </p:nvSpPr>
        <p:spPr>
          <a:xfrm>
            <a:off x="3857488" y="1467334"/>
            <a:ext cx="7092451" cy="2585323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hiểu vì sao phải quan tâm hàng xóm láng giềng 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87D6F5-4F76-DF4D-316A-E45DA69E9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1312830"/>
            <a:ext cx="1092497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7488" y="1467334"/>
            <a:ext cx="7092451" cy="3416320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một số biểu hiện của việc quan tâm hàng xóm láng giềng</a:t>
            </a:r>
          </a:p>
        </p:txBody>
      </p:sp>
    </p:spTree>
    <p:extLst>
      <p:ext uri="{BB962C8B-B14F-4D97-AF65-F5344CB8AC3E}">
        <p14:creationId xmlns:p14="http://schemas.microsoft.com/office/powerpoint/2010/main" val="4273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200" b="1" spc="-150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200" b="1" spc="-150" noProof="1">
              <a:solidFill>
                <a:srgbClr val="002060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2393730" y="1040130"/>
            <a:ext cx="6984288" cy="548772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D69839-FD08-B137-9F48-A95E6BA2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reate_a_3d_202508281804_z1ip5">
            <a:hlinkClick r:id="" action="ppaction://media"/>
            <a:extLst>
              <a:ext uri="{FF2B5EF4-FFF2-40B4-BE49-F238E27FC236}">
                <a16:creationId xmlns:a16="http://schemas.microsoft.com/office/drawing/2014/main" id="{2CCB1A29-5C55-B355-C757-E7EF3DFEB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ADC8FF6-1315-5467-9336-A1B2BCAF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B1DD-F38E-6894-8FC4-A9EE7D973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39" y="5837217"/>
            <a:ext cx="929343" cy="92934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36E1F8-7744-1AD8-575F-0A0B227C2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769E-A59B-3771-3543-F9280E3C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reate_a_3d_202508281812_qqljs">
            <a:hlinkClick r:id="" action="ppaction://media"/>
            <a:extLst>
              <a:ext uri="{FF2B5EF4-FFF2-40B4-BE49-F238E27FC236}">
                <a16:creationId xmlns:a16="http://schemas.microsoft.com/office/drawing/2014/main" id="{755BF79A-63E7-062E-EA2E-AD0F6DFD39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D1C1-B923-69CF-3CD7-878BBE76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9FD2B-9060-6AC9-1AC0-E769DC119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413" y="5749291"/>
            <a:ext cx="101727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A14C-5CC2-753E-EC5A-707A602F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reate_a_3d_202508281817_rjc34">
            <a:hlinkClick r:id="" action="ppaction://media"/>
            <a:extLst>
              <a:ext uri="{FF2B5EF4-FFF2-40B4-BE49-F238E27FC236}">
                <a16:creationId xmlns:a16="http://schemas.microsoft.com/office/drawing/2014/main" id="{533B286B-6426-65E9-3689-7C28D11009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8C5D-AF69-0B84-4BCB-D4C826D9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CBCE4-DCBF-0CE3-C7A8-6F6F7442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30" y="102871"/>
            <a:ext cx="101727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C789-20FF-4DAC-4A4D-AA3300A8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reate_a_3d_202508281820_k08vq">
            <a:hlinkClick r:id="" action="ppaction://media"/>
            <a:extLst>
              <a:ext uri="{FF2B5EF4-FFF2-40B4-BE49-F238E27FC236}">
                <a16:creationId xmlns:a16="http://schemas.microsoft.com/office/drawing/2014/main" id="{35FE4FA4-2DD4-B932-4A87-4AA36F94B2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57EF-D789-D78E-E026-C9A963FF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4D8D6-011A-934B-E0A5-CF83253F3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0"/>
            <a:ext cx="929343" cy="9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57</Words>
  <Application>Microsoft Office PowerPoint</Application>
  <PresentationFormat>Widescreen</PresentationFormat>
  <Paragraphs>12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Cambria</vt:lpstr>
      <vt:lpstr>Georgia</vt:lpstr>
      <vt:lpstr>ITC Avant Garde Std Bk</vt:lpstr>
      <vt:lpstr>Office Theme</vt:lpstr>
      <vt:lpstr>1_Office Theme</vt:lpstr>
      <vt:lpstr>1_Simple Light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2022-07-19T23:39:35Z</dcterms:created>
  <dcterms:modified xsi:type="dcterms:W3CDTF">2025-10-13T10:15:43Z</dcterms:modified>
</cp:coreProperties>
</file>