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3.wav" ContentType="audio/x-wav"/>
  <Override PartName="/ppt/notesSlides/notesSlide7.xml" ContentType="application/vnd.openxmlformats-officedocument.presentationml.notesSlide+xml"/>
  <Override PartName="/ppt/media/audio4.wav" ContentType="audio/x-wav"/>
  <Override PartName="/ppt/media/audio5.wav" ContentType="audio/x-wav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01" r:id="rId1"/>
    <p:sldMasterId id="2147483714" r:id="rId2"/>
    <p:sldMasterId id="2147483751" r:id="rId3"/>
    <p:sldMasterId id="2147483777" r:id="rId4"/>
    <p:sldMasterId id="2147483790" r:id="rId5"/>
    <p:sldMasterId id="2147483827" r:id="rId6"/>
    <p:sldMasterId id="2147483859" r:id="rId7"/>
  </p:sldMasterIdLst>
  <p:notesMasterIdLst>
    <p:notesMasterId r:id="rId44"/>
  </p:notesMasterIdLst>
  <p:sldIdLst>
    <p:sldId id="405" r:id="rId8"/>
    <p:sldId id="397" r:id="rId9"/>
    <p:sldId id="258" r:id="rId10"/>
    <p:sldId id="310" r:id="rId11"/>
    <p:sldId id="359" r:id="rId12"/>
    <p:sldId id="358" r:id="rId13"/>
    <p:sldId id="360" r:id="rId14"/>
    <p:sldId id="401" r:id="rId15"/>
    <p:sldId id="289" r:id="rId16"/>
    <p:sldId id="369" r:id="rId17"/>
    <p:sldId id="311" r:id="rId18"/>
    <p:sldId id="313" r:id="rId19"/>
    <p:sldId id="312" r:id="rId20"/>
    <p:sldId id="377" r:id="rId21"/>
    <p:sldId id="389" r:id="rId22"/>
    <p:sldId id="395" r:id="rId23"/>
    <p:sldId id="376" r:id="rId24"/>
    <p:sldId id="385" r:id="rId25"/>
    <p:sldId id="364" r:id="rId26"/>
    <p:sldId id="371" r:id="rId27"/>
    <p:sldId id="374" r:id="rId28"/>
    <p:sldId id="375" r:id="rId29"/>
    <p:sldId id="396" r:id="rId30"/>
    <p:sldId id="386" r:id="rId31"/>
    <p:sldId id="392" r:id="rId32"/>
    <p:sldId id="365" r:id="rId33"/>
    <p:sldId id="271" r:id="rId34"/>
    <p:sldId id="273" r:id="rId35"/>
    <p:sldId id="393" r:id="rId36"/>
    <p:sldId id="398" r:id="rId37"/>
    <p:sldId id="400" r:id="rId38"/>
    <p:sldId id="402" r:id="rId39"/>
    <p:sldId id="403" r:id="rId40"/>
    <p:sldId id="404" r:id="rId41"/>
    <p:sldId id="379" r:id="rId42"/>
    <p:sldId id="394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9749" autoAdjust="0"/>
    <p:restoredTop sz="94660"/>
  </p:normalViewPr>
  <p:slideViewPr>
    <p:cSldViewPr snapToGrid="0">
      <p:cViewPr varScale="1">
        <p:scale>
          <a:sx n="74" d="100"/>
          <a:sy n="74" d="100"/>
        </p:scale>
        <p:origin x="9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theme" Target="theme/theme1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presProps" Target="pres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262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1956912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39938436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3763210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0DB2DC-4C9A-4742-B13C-FB6460FD3503}" type="slidenum"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altLang="zh-CN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3852566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0DB2DC-4C9A-4742-B13C-FB6460FD3503}" type="slidenum"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altLang="zh-CN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2915751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0DB2DC-4C9A-4742-B13C-FB6460FD3503}" type="slidenum"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 altLang="zh-CN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27041137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CÁCH SỬ DỤNG TRÒ CHƠI:  VD: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1=&gt;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(</a:t>
            </a:r>
            <a:r>
              <a:rPr lang="en-US" dirty="0" err="1"/>
              <a:t>đèn</a:t>
            </a:r>
            <a:r>
              <a:rPr lang="en-US" dirty="0"/>
              <a:t> pin),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(</a:t>
            </a:r>
            <a:r>
              <a:rPr lang="en-US" dirty="0" err="1"/>
              <a:t>đèn</a:t>
            </a:r>
            <a:r>
              <a:rPr lang="en-US" dirty="0"/>
              <a:t> pin) =&gt;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.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C27A19-67F8-4681-961E-4448D114C7F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439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85798A-D2A8-4FDA-BEFC-A984A5A4B3DB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7030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5D2767-D998-468D-9632-EA107E4ADF4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2634829"/>
      </p:ext>
    </p:extLst>
  </p:cSld>
  <p:clrMapOvr>
    <a:masterClrMapping/>
  </p:clrMapOvr>
  <p:transition spd="med" advClick="0" advTm="10000">
    <p:blinds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600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782818183"/>
      </p:ext>
    </p:extLst>
  </p:cSld>
  <p:clrMapOvr>
    <a:masterClrMapping/>
  </p:clrMapOvr>
  <p:transition spd="slow">
    <p:split orient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79571622"/>
      </p:ext>
    </p:extLst>
  </p:cSld>
  <p:clrMapOvr>
    <a:masterClrMapping/>
  </p:clrMapOvr>
  <p:transition spd="slow">
    <p:split orient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/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735440418"/>
      </p:ext>
    </p:extLst>
  </p:cSld>
  <p:clrMapOvr>
    <a:masterClrMapping/>
  </p:clrMapOvr>
  <p:transition spd="slow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62374681"/>
      </p:ext>
    </p:extLst>
  </p:cSld>
  <p:clrMapOvr>
    <a:masterClrMapping/>
  </p:clrMapOvr>
  <p:transition spd="slow">
    <p:split orient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90316254"/>
      </p:ext>
    </p:extLst>
  </p:cSld>
  <p:clrMapOvr>
    <a:masterClrMapping/>
  </p:clrMapOvr>
  <p:transition spd="slow">
    <p:split orient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17594715"/>
      </p:ext>
    </p:extLst>
  </p:cSld>
  <p:clrMapOvr>
    <a:masterClrMapping/>
  </p:clrMapOvr>
  <p:transition spd="slow">
    <p:split orient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1936087"/>
      </p:ext>
    </p:extLst>
  </p:cSld>
  <p:clrMapOvr>
    <a:masterClrMapping/>
  </p:clrMapOvr>
  <p:transition spd="slow">
    <p:split orient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/>
            </a:lvl1pPr>
            <a:lvl2pPr>
              <a:defRPr sz="2026"/>
            </a:lvl2pPr>
            <a:lvl3pPr>
              <a:defRPr sz="1737"/>
            </a:lvl3pPr>
            <a:lvl4pPr>
              <a:defRPr sz="1447"/>
            </a:lvl4pPr>
            <a:lvl5pPr>
              <a:defRPr sz="1447"/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77200033"/>
      </p:ext>
    </p:extLst>
  </p:cSld>
  <p:clrMapOvr>
    <a:masterClrMapping/>
  </p:clrMapOvr>
  <p:transition spd="slow">
    <p:split orient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/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marL="0" marR="0" lvl="0" indent="0" algn="l" defTabSz="108591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316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889795277"/>
      </p:ext>
    </p:extLst>
  </p:cSld>
  <p:clrMapOvr>
    <a:masterClrMapping/>
  </p:clrMapOvr>
  <p:transition spd="slow">
    <p:split orient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81591976"/>
      </p:ext>
    </p:extLst>
  </p:cSld>
  <p:clrMapOvr>
    <a:masterClrMapping/>
  </p:clrMapOvr>
  <p:transition spd="slow">
    <p:split orient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10307329"/>
      </p:ext>
    </p:extLst>
  </p:cSld>
  <p:clrMapOvr>
    <a:masterClrMapping/>
  </p:clrMapOvr>
  <p:transition spd="slow">
    <p:split orient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80303263"/>
      </p:ext>
    </p:extLst>
  </p:cSld>
  <p:clrMapOvr>
    <a:masterClrMapping/>
  </p:clrMapOvr>
  <p:transition spd="slow">
    <p:split orient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90392687"/>
      </p:ext>
    </p:extLst>
  </p:cSld>
  <p:clrMapOvr>
    <a:masterClrMapping/>
  </p:clrMapOvr>
  <p:transition spd="slow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57637963"/>
      </p:ext>
    </p:extLst>
  </p:cSld>
  <p:clrMapOvr>
    <a:masterClrMapping/>
  </p:clrMapOvr>
  <p:transition spd="slow">
    <p:split orient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194071591"/>
      </p:ext>
    </p:extLst>
  </p:cSld>
  <p:clrMapOvr>
    <a:masterClrMapping/>
  </p:clrMapOvr>
  <p:transition spd="slow">
    <p:split orient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98717963"/>
      </p:ext>
    </p:extLst>
  </p:cSld>
  <p:clrMapOvr>
    <a:masterClrMapping/>
  </p:clrMapOvr>
  <p:transition spd="slow">
    <p:split orient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3152574"/>
      </p:ext>
    </p:extLst>
  </p:cSld>
  <p:clrMapOvr>
    <a:masterClrMapping/>
  </p:clrMapOvr>
  <p:transition spd="slow">
    <p:split orient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031989940"/>
      </p:ext>
    </p:extLst>
  </p:cSld>
  <p:clrMapOvr>
    <a:masterClrMapping/>
  </p:clrMapOvr>
  <p:transition spd="slow">
    <p:split orient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225256"/>
      </p:ext>
    </p:extLst>
  </p:cSld>
  <p:clrMapOvr>
    <a:masterClrMapping/>
  </p:clrMapOvr>
  <p:transition spd="slow">
    <p:split orient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536243004"/>
      </p:ext>
    </p:extLst>
  </p:cSld>
  <p:clrMapOvr>
    <a:masterClrMapping/>
  </p:clrMapOvr>
  <p:transition spd="slow">
    <p:split orient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928810315"/>
      </p:ext>
    </p:extLst>
  </p:cSld>
  <p:clrMapOvr>
    <a:masterClrMapping/>
  </p:clrMapOvr>
  <p:transition spd="slow">
    <p:split orient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56363758"/>
      </p:ext>
    </p:extLst>
  </p:cSld>
  <p:clrMapOvr>
    <a:masterClrMapping/>
  </p:clrMapOvr>
  <p:transition spd="slow">
    <p:split orient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56963222"/>
      </p:ext>
    </p:extLst>
  </p:cSld>
  <p:clrMapOvr>
    <a:masterClrMapping/>
  </p:clrMapOvr>
  <p:transition spd="slow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198580"/>
      </p:ext>
    </p:extLst>
  </p:cSld>
  <p:clrMapOvr>
    <a:masterClrMapping/>
  </p:clrMapOvr>
  <p:transition spd="slow">
    <p:split orient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8855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7081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1215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3748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9127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711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1958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9588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013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3648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84709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7FDCC-8D99-4090-9A95-E773A061E2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1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AA8E8A-9350-49DD-9E20-09D094F85E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1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CFD7B4-518E-4FAB-9E91-7CC7DA9F8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D907A8-08EF-4BC7-B8B4-4B07F3E0E9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2EC4C-FBB1-4044-A454-FE32E827E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E081D6-1CF1-4F5A-AA5E-C2DA5C719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6D037-8CF1-4728-8284-3D4633DD1640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05355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12A21-B342-4402-8651-9E8F43F77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E64F24-CA5D-46E7-9CCE-5B01CDFA2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D7492-6404-41C8-908E-FE4FCE89B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7AF33D-62A9-4993-B2F2-2CA8E8436C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5C6EA6-0AEE-4568-8AFF-5DB1832CA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ACA173-E486-4451-8A43-9926A1EEA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31602-688B-4E5A-9301-0B5B8471EA56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04440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29012-DBA6-4FB3-8A1D-AD1B94EFA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2D4B43-F662-4FBB-81CB-9F36F149A7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2699D8-C7C6-4B24-B9AD-74B8FB98C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387889-08B3-49B9-9B7B-9006B4C27C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CBEF06-6876-4EAA-B2E8-F68007DE0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631B3-A0E6-4291-8057-44EA54C75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E79AC-CB52-4D80-93BB-6CF4110D969A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57937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18164-D9D1-4720-B5F6-8204E9B70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85EF52-EC66-4650-A654-0B2AE89B99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512630-96E1-4F59-A30A-6B50608126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1050F9-FC43-4754-B2BE-1A7509256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4AB530-B3ED-408C-9D9B-594C8FA602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361F18-A8DC-491B-B211-81CE80BEF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1023AB-20AE-433E-AEF9-F34931BA4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262A0-0C32-4519-A2ED-864BFCA5FBDF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7630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9FDDE-D371-4FDE-9418-A23A3A99B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50FEB-F17A-48CB-AD3F-CD1772602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D67B06-E0FC-4DFD-B10E-ED3A0CB212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35562C-3EA3-4ED2-8652-2849A67F1D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5DCD0E-C273-4127-BBC0-CCEEE9C1F8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5C04FC-874C-41E6-84C7-AB9980ECF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2987B2-C4CC-4F1E-BCF1-4FC9B81728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35B7B1-A5DD-4726-8562-1B11A13D9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905EC4-8120-4832-9B35-6A825A9F6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104A0-B71B-45A2-B19C-78DA444944F7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39361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4FB1A-FC64-4BBB-AB76-B71FA09DF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1457D3-C543-4852-BB5D-F878F63F1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42781B-6FD5-4610-8C7D-C5E1CC0B0F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365173-906B-466C-84E2-F6014869A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BF6407-C98E-4B59-8FE6-70294FF9B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DCC4D-2D8D-4212-B9D9-D70573A567EC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1238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6CA4D5-938D-4E3D-A1E6-7393E09E8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626709-DE4A-45CD-A274-40AD2D07EE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B02E74-F241-485C-BDD2-DB84975BF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6A2F2F-8C0D-4365-AEBA-FEE7815C7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27876-7077-4584-8839-E5E119CD3740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80694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9E1CA-D89C-4F66-9D28-4DF0801CC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7E98EA-649D-4312-B0EB-C9DD52B0E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40D4F4-66A1-46CB-BED7-D402B1B979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82F97C-CCD3-4F84-B31B-82F5B9AB2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4149DC-D99A-459E-995E-66A69B1A53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BA12C3-7660-4954-8737-37DCF3B47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C34141-5D5F-442C-82EE-EDE4D239E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7BAD2-2943-4FF4-A59F-0CDD217F0CC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291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C1D83-92AB-47DE-90ED-1613DE34E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115A4D-DC44-4C06-8DB6-017781FE1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C8E41C-36D3-4482-A2CF-3D20C5D360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D247FB-1530-4D5C-A0F1-E62482CF2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6D8F8E-81F6-4D8C-9665-B1922FD86D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DCEBA0-6277-4140-9620-26AA65F51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C47453-2C7F-44FA-8C90-AE72087CA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0B736-C6BF-432C-9E0E-8CE637DBEEB5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21396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39467-C933-4BD2-BA37-0D534C976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82F6CB-B1CB-4C17-8A1E-E631D10C2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2F021-FCD2-4D60-BAD8-90B011DD4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707A10-4121-4F6C-948D-B61D7E698C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842F4-B788-488A-AF4A-56E1C385D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6C31FD-8CBE-4172-9A3E-05E646FA4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C8737-327E-4267-AF32-B689FB443E67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30490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45E1C8-15DE-40C6-80EC-6C5182D580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4BA784-9C94-43E8-89E3-78E6D1C045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7894EE-1CC6-4B6B-934A-AD412A89C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8D2053-1657-4C81-B0BA-81F874AFB0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C9150-D1A3-42AE-902B-5A906B7E6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71B6B-414D-4588-A7DE-885BC5AB8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F1AB2-9AAA-4EA3-92AD-2CF2494AAEB4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73079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61" lvl="0" indent="-456046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6122" lvl="1" indent="-422265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2pPr>
            <a:lvl3pPr marL="1824182" lvl="2" indent="-422265">
              <a:spcBef>
                <a:spcPts val="2128"/>
              </a:spcBef>
              <a:spcAft>
                <a:spcPts val="0"/>
              </a:spcAft>
              <a:buSzPts val="1400"/>
              <a:buChar char="■"/>
              <a:defRPr/>
            </a:lvl3pPr>
            <a:lvl4pPr marL="2432243" lvl="3" indent="-422265">
              <a:spcBef>
                <a:spcPts val="2128"/>
              </a:spcBef>
              <a:spcAft>
                <a:spcPts val="0"/>
              </a:spcAft>
              <a:buSzPts val="1400"/>
              <a:buChar char="●"/>
              <a:defRPr/>
            </a:lvl4pPr>
            <a:lvl5pPr marL="3040304" lvl="4" indent="-422265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5pPr>
            <a:lvl6pPr marL="3648365" lvl="5" indent="-422265">
              <a:spcBef>
                <a:spcPts val="2128"/>
              </a:spcBef>
              <a:spcAft>
                <a:spcPts val="0"/>
              </a:spcAft>
              <a:buSzPts val="1400"/>
              <a:buChar char="■"/>
              <a:defRPr/>
            </a:lvl6pPr>
            <a:lvl7pPr marL="4256425" lvl="6" indent="-422265">
              <a:spcBef>
                <a:spcPts val="2128"/>
              </a:spcBef>
              <a:spcAft>
                <a:spcPts val="0"/>
              </a:spcAft>
              <a:buSzPts val="1400"/>
              <a:buChar char="●"/>
              <a:defRPr/>
            </a:lvl7pPr>
            <a:lvl8pPr marL="4864486" lvl="7" indent="-422265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8pPr>
            <a:lvl9pPr marL="5472547" lvl="8" indent="-422265">
              <a:spcBef>
                <a:spcPts val="2128"/>
              </a:spcBef>
              <a:spcAft>
                <a:spcPts val="2128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51917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62319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08764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94754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19539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4700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032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25169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90862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80658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66809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236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856" r:id="rId13"/>
    <p:sldLayoutId id="2147483857" r:id="rId14"/>
    <p:sldLayoutId id="2147483858" r:id="rId15"/>
  </p:sldLayoutIdLst>
  <p:transition spd="slow">
    <p:random/>
  </p:transition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1F03C1-C2DF-4DA6-AC79-0F28E11D62B9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579871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transition spd="slow">
    <p:split orient="vert"/>
  </p:transition>
  <p:hf sldNum="0" hdr="0" ftr="0" dt="0"/>
  <p:txStyles>
    <p:titleStyle>
      <a:lvl1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330876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661751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992627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323503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06701" indent="-406701" algn="l" defTabSz="1085915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915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7050" indent="-271134" algn="l" defTabSz="1085915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513" algn="l" defTabSz="1085915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915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61964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</p:sldLayoutIdLst>
  <p:transition spd="slow">
    <p:split orient="vert"/>
  </p:transition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844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B8C988-E092-4E5F-98DA-1E699C998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C9E9CC-5CE3-4D41-9D4F-2EEFA643C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523FE6-D5E3-4297-9BCA-7D3A68F648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BB58035-19D2-4B2A-BC65-8A78935D8D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469C99-57CB-4BBF-8209-3F8AE72B31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D7D307-AB1A-4422-92AD-AF9FCF8C24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6EC820-4AEB-49DB-845D-058AF19DCECA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498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159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slideLayout" Target="../slideLayouts/slideLayout5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9.wmf"/><Relationship Id="rId4" Type="http://schemas.openxmlformats.org/officeDocument/2006/relationships/oleObject" Target="../embeddings/oleObject1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slide" Target="slide9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2.xml"/><Relationship Id="rId6" Type="http://schemas.openxmlformats.org/officeDocument/2006/relationships/slide" Target="slide7.xml"/><Relationship Id="rId5" Type="http://schemas.openxmlformats.org/officeDocument/2006/relationships/slide" Target="slide5.xml"/><Relationship Id="rId4" Type="http://schemas.openxmlformats.org/officeDocument/2006/relationships/slide" Target="slide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62.xml"/><Relationship Id="rId7" Type="http://schemas.openxmlformats.org/officeDocument/2006/relationships/image" Target="../media/image28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7.png"/><Relationship Id="rId5" Type="http://schemas.openxmlformats.org/officeDocument/2006/relationships/audio" Target="../media/audio4.wav"/><Relationship Id="rId10" Type="http://schemas.openxmlformats.org/officeDocument/2006/relationships/slide" Target="slide14.xml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5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5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5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24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4F7DB0-5238-48EF-839E-31DD68BDADCB}"/>
              </a:ext>
            </a:extLst>
          </p:cNvPr>
          <p:cNvSpPr txBox="1"/>
          <p:nvPr/>
        </p:nvSpPr>
        <p:spPr>
          <a:xfrm>
            <a:off x="1843200" y="3728944"/>
            <a:ext cx="86550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23: </a:t>
            </a:r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Th th ia </a:t>
            </a:r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1)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549787-4B1A-4615-A5B7-A06BAF9FD7F0}"/>
              </a:ext>
            </a:extLst>
          </p:cNvPr>
          <p:cNvSpPr txBox="1"/>
          <p:nvPr/>
        </p:nvSpPr>
        <p:spPr>
          <a:xfrm>
            <a:off x="2542928" y="5048946"/>
            <a:ext cx="74980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vi-VN" sz="32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 </a:t>
            </a:r>
            <a:r>
              <a:rPr lang="en-US" sz="32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 Thắng-Tiên Thắng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39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22832" y="2358566"/>
            <a:ext cx="7274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7200" b="1" smtClean="0">
                <a:solidFill>
                  <a:schemeClr val="bg1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Bµi </a:t>
            </a:r>
            <a:r>
              <a:rPr lang="en-US" sz="7200" b="1" dirty="0">
                <a:solidFill>
                  <a:schemeClr val="bg1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23</a:t>
            </a:r>
            <a:r>
              <a:rPr lang="en-US" sz="7200" b="1">
                <a:solidFill>
                  <a:schemeClr val="bg1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7200" b="1" smtClean="0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 </a:t>
            </a:r>
            <a:r>
              <a:rPr lang="en-US" sz="7200" b="1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  </a:t>
            </a:r>
            <a:r>
              <a:rPr lang="en-US" sz="7200" b="1" smtClean="0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 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5"/>
          <p:cNvSpPr txBox="1"/>
          <p:nvPr/>
        </p:nvSpPr>
        <p:spPr>
          <a:xfrm>
            <a:off x="2630924" y="480895"/>
            <a:ext cx="8838265" cy="175431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</a:t>
            </a:r>
            <a:r>
              <a:rPr lang="en-US" sz="3600" b="1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 Tư ngày 15 </a:t>
            </a:r>
            <a:r>
              <a:rPr lang="en-US" sz="3600" b="1" err="1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3600" b="1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10 </a:t>
            </a:r>
            <a:r>
              <a:rPr lang="en-US" sz="3600" b="1" err="1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3600" b="1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2025</a:t>
            </a:r>
            <a:endParaRPr lang="en-US" sz="3600" b="1" dirty="0">
              <a:solidFill>
                <a:prstClr val="white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Việt</a:t>
            </a:r>
          </a:p>
        </p:txBody>
      </p:sp>
    </p:spTree>
    <p:extLst>
      <p:ext uri="{BB962C8B-B14F-4D97-AF65-F5344CB8AC3E}">
        <p14:creationId xmlns:p14="http://schemas.microsoft.com/office/powerpoint/2010/main" val="151207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97" y="161425"/>
            <a:ext cx="1084021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715" y="743614"/>
            <a:ext cx="2419803" cy="1057194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582072"/>
            <a:ext cx="5791199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7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endParaRPr kumimoji="0" lang="en-US" sz="27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614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333" y="179713"/>
            <a:ext cx="10840213" cy="6535149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" name="Group 30">
            <a:extLst>
              <a:ext uri="{FF2B5EF4-FFF2-40B4-BE49-F238E27FC236}">
                <a16:creationId xmlns:a16="http://schemas.microsoft.com/office/drawing/2014/main" id="{20669ADD-B291-4BE0-BF2E-20B8B19351DC}"/>
              </a:ext>
            </a:extLst>
          </p:cNvPr>
          <p:cNvGrpSpPr/>
          <p:nvPr/>
        </p:nvGrpSpPr>
        <p:grpSpPr>
          <a:xfrm>
            <a:off x="4230620" y="2589911"/>
            <a:ext cx="4248362" cy="2920240"/>
            <a:chOff x="384" y="1680"/>
            <a:chExt cx="1680" cy="960"/>
          </a:xfrm>
        </p:grpSpPr>
        <p:sp>
          <p:nvSpPr>
            <p:cNvPr id="8" name="Rectangle 27">
              <a:extLst>
                <a:ext uri="{FF2B5EF4-FFF2-40B4-BE49-F238E27FC236}">
                  <a16:creationId xmlns:a16="http://schemas.microsoft.com/office/drawing/2014/main" id="{B7BE639E-5CB9-49A6-8BCA-FB1920D9D25B}"/>
                </a:ext>
              </a:extLst>
            </p:cNvPr>
            <p:cNvSpPr/>
            <p:nvPr/>
          </p:nvSpPr>
          <p:spPr>
            <a:xfrm>
              <a:off x="384" y="168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en-US" altLang="x-none" sz="9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Line 28">
              <a:extLst>
                <a:ext uri="{FF2B5EF4-FFF2-40B4-BE49-F238E27FC236}">
                  <a16:creationId xmlns:a16="http://schemas.microsoft.com/office/drawing/2014/main" id="{7AA65372-C573-4432-A83C-3FE579121C78}"/>
                </a:ext>
              </a:extLst>
            </p:cNvPr>
            <p:cNvSpPr/>
            <p:nvPr/>
          </p:nvSpPr>
          <p:spPr>
            <a:xfrm>
              <a:off x="1248" y="1680"/>
              <a:ext cx="0" cy="480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" name="Rectangle 29">
              <a:extLst>
                <a:ext uri="{FF2B5EF4-FFF2-40B4-BE49-F238E27FC236}">
                  <a16:creationId xmlns:a16="http://schemas.microsoft.com/office/drawing/2014/main" id="{6AA0D421-D9FB-4EAE-B388-1583FE95EB07}"/>
                </a:ext>
              </a:extLst>
            </p:cNvPr>
            <p:cNvSpPr/>
            <p:nvPr/>
          </p:nvSpPr>
          <p:spPr>
            <a:xfrm>
              <a:off x="384" y="216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en-US" altLang="x-none" sz="9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1" name="Text Box 9">
            <a:extLst>
              <a:ext uri="{FF2B5EF4-FFF2-40B4-BE49-F238E27FC236}">
                <a16:creationId xmlns:a16="http://schemas.microsoft.com/office/drawing/2014/main" id="{7BE0F419-9433-4BBC-AF3C-938DA1199C25}"/>
              </a:ext>
            </a:extLst>
          </p:cNvPr>
          <p:cNvSpPr txBox="1"/>
          <p:nvPr/>
        </p:nvSpPr>
        <p:spPr>
          <a:xfrm>
            <a:off x="5544678" y="682286"/>
            <a:ext cx="1925702" cy="193899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12000" b="1" dirty="0">
                <a:solidFill>
                  <a:srgbClr val="FF33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 </a:t>
            </a: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id="{9F35FCE4-60CB-4370-8CFB-02DF525BAB50}"/>
              </a:ext>
            </a:extLst>
          </p:cNvPr>
          <p:cNvSpPr txBox="1"/>
          <p:nvPr/>
        </p:nvSpPr>
        <p:spPr>
          <a:xfrm>
            <a:off x="4764019" y="2520061"/>
            <a:ext cx="2064201" cy="15696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9600" b="1" dirty="0">
                <a:solidFill>
                  <a:srgbClr val="FF33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 </a:t>
            </a: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35DB8DFB-862C-4876-B7C7-B007EBF5C654}"/>
              </a:ext>
            </a:extLst>
          </p:cNvPr>
          <p:cNvSpPr txBox="1"/>
          <p:nvPr/>
        </p:nvSpPr>
        <p:spPr>
          <a:xfrm>
            <a:off x="6644643" y="2484372"/>
            <a:ext cx="2064201" cy="15696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9600" b="1" dirty="0">
                <a:solidFill>
                  <a:schemeClr val="tx1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lang="en-US" altLang="x-none" sz="9600" b="1" dirty="0">
                <a:solidFill>
                  <a:srgbClr val="FF33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21" name="Text Box 9">
            <a:extLst>
              <a:ext uri="{FF2B5EF4-FFF2-40B4-BE49-F238E27FC236}">
                <a16:creationId xmlns:a16="http://schemas.microsoft.com/office/drawing/2014/main" id="{AFACEFD0-1228-4A25-94E2-93870ECF332C}"/>
              </a:ext>
            </a:extLst>
          </p:cNvPr>
          <p:cNvSpPr txBox="1"/>
          <p:nvPr/>
        </p:nvSpPr>
        <p:spPr>
          <a:xfrm>
            <a:off x="7197494" y="3250999"/>
            <a:ext cx="1848789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22" name="Text Box 9">
            <a:extLst>
              <a:ext uri="{FF2B5EF4-FFF2-40B4-BE49-F238E27FC236}">
                <a16:creationId xmlns:a16="http://schemas.microsoft.com/office/drawing/2014/main" id="{E420A16B-36A5-41C7-A374-75C199240881}"/>
              </a:ext>
            </a:extLst>
          </p:cNvPr>
          <p:cNvSpPr txBox="1"/>
          <p:nvPr/>
        </p:nvSpPr>
        <p:spPr>
          <a:xfrm>
            <a:off x="5347417" y="4072695"/>
            <a:ext cx="2351523" cy="15696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9600" b="1" dirty="0">
                <a:solidFill>
                  <a:srgbClr val="FF33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altLang="x-none" sz="9600" b="1" dirty="0">
                <a:solidFill>
                  <a:schemeClr val="tx1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lang="en-US" altLang="x-none" sz="9600" b="1" dirty="0">
                <a:solidFill>
                  <a:srgbClr val="FF33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00884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97" y="161425"/>
            <a:ext cx="1084021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715" y="743614"/>
            <a:ext cx="2597085" cy="1085186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2408" y="1243785"/>
            <a:ext cx="5791199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7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  <a:endParaRPr kumimoji="0" lang="en-US" sz="27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506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333" y="153834"/>
            <a:ext cx="10840213" cy="6535149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" name="Group 30">
            <a:extLst>
              <a:ext uri="{FF2B5EF4-FFF2-40B4-BE49-F238E27FC236}">
                <a16:creationId xmlns:a16="http://schemas.microsoft.com/office/drawing/2014/main" id="{20669ADD-B291-4BE0-BF2E-20B8B19351DC}"/>
              </a:ext>
            </a:extLst>
          </p:cNvPr>
          <p:cNvGrpSpPr/>
          <p:nvPr/>
        </p:nvGrpSpPr>
        <p:grpSpPr>
          <a:xfrm>
            <a:off x="4230620" y="2589910"/>
            <a:ext cx="4426492" cy="2896489"/>
            <a:chOff x="384" y="1680"/>
            <a:chExt cx="1680" cy="960"/>
          </a:xfrm>
        </p:grpSpPr>
        <p:sp>
          <p:nvSpPr>
            <p:cNvPr id="8" name="Rectangle 27">
              <a:extLst>
                <a:ext uri="{FF2B5EF4-FFF2-40B4-BE49-F238E27FC236}">
                  <a16:creationId xmlns:a16="http://schemas.microsoft.com/office/drawing/2014/main" id="{B7BE639E-5CB9-49A6-8BCA-FB1920D9D25B}"/>
                </a:ext>
              </a:extLst>
            </p:cNvPr>
            <p:cNvSpPr/>
            <p:nvPr/>
          </p:nvSpPr>
          <p:spPr>
            <a:xfrm>
              <a:off x="384" y="168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 eaLnBrk="1" hangingPunct="1">
                <a:spcBef>
                  <a:spcPct val="0"/>
                </a:spcBef>
                <a:buFontTx/>
                <a:buNone/>
              </a:pPr>
              <a:endParaRPr lang="en-US" altLang="x-none" sz="9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Line 28">
              <a:extLst>
                <a:ext uri="{FF2B5EF4-FFF2-40B4-BE49-F238E27FC236}">
                  <a16:creationId xmlns:a16="http://schemas.microsoft.com/office/drawing/2014/main" id="{7AA65372-C573-4432-A83C-3FE579121C78}"/>
                </a:ext>
              </a:extLst>
            </p:cNvPr>
            <p:cNvSpPr/>
            <p:nvPr/>
          </p:nvSpPr>
          <p:spPr>
            <a:xfrm>
              <a:off x="1248" y="1680"/>
              <a:ext cx="0" cy="480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" name="Rectangle 29">
              <a:extLst>
                <a:ext uri="{FF2B5EF4-FFF2-40B4-BE49-F238E27FC236}">
                  <a16:creationId xmlns:a16="http://schemas.microsoft.com/office/drawing/2014/main" id="{6AA0D421-D9FB-4EAE-B388-1583FE95EB07}"/>
                </a:ext>
              </a:extLst>
            </p:cNvPr>
            <p:cNvSpPr/>
            <p:nvPr/>
          </p:nvSpPr>
          <p:spPr>
            <a:xfrm>
              <a:off x="384" y="216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 eaLnBrk="1" hangingPunct="1">
                <a:spcBef>
                  <a:spcPct val="0"/>
                </a:spcBef>
                <a:buFontTx/>
                <a:buNone/>
              </a:pPr>
              <a:endParaRPr lang="en-US" altLang="x-none" sz="9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1" name="Text Box 9">
            <a:extLst>
              <a:ext uri="{FF2B5EF4-FFF2-40B4-BE49-F238E27FC236}">
                <a16:creationId xmlns:a16="http://schemas.microsoft.com/office/drawing/2014/main" id="{7BE0F419-9433-4BBC-AF3C-938DA1199C25}"/>
              </a:ext>
            </a:extLst>
          </p:cNvPr>
          <p:cNvSpPr txBox="1"/>
          <p:nvPr/>
        </p:nvSpPr>
        <p:spPr>
          <a:xfrm>
            <a:off x="5641643" y="562792"/>
            <a:ext cx="1875508" cy="193899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50000"/>
              </a:spcBef>
              <a:buFontTx/>
              <a:buNone/>
            </a:pPr>
            <a:r>
              <a:rPr lang="en-US" altLang="x-none" sz="12000" b="1" smtClean="0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 </a:t>
            </a:r>
            <a:endParaRPr lang="en-US" altLang="x-none" sz="12000" b="1" dirty="0">
              <a:solidFill>
                <a:srgbClr val="FF000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id="{9F35FCE4-60CB-4370-8CFB-02DF525BAB50}"/>
              </a:ext>
            </a:extLst>
          </p:cNvPr>
          <p:cNvSpPr txBox="1"/>
          <p:nvPr/>
        </p:nvSpPr>
        <p:spPr>
          <a:xfrm>
            <a:off x="4505236" y="2520061"/>
            <a:ext cx="2334021" cy="15696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50000"/>
              </a:spcBef>
              <a:buFontTx/>
              <a:buNone/>
            </a:pPr>
            <a:r>
              <a:rPr lang="en-US" altLang="x-none" sz="9600" b="1" smtClean="0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 </a:t>
            </a:r>
            <a:endParaRPr lang="en-US" altLang="x-none" sz="9600" b="1" dirty="0"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35DB8DFB-862C-4876-B7C7-B007EBF5C654}"/>
              </a:ext>
            </a:extLst>
          </p:cNvPr>
          <p:cNvSpPr txBox="1"/>
          <p:nvPr/>
        </p:nvSpPr>
        <p:spPr>
          <a:xfrm>
            <a:off x="6754014" y="2520061"/>
            <a:ext cx="2334021" cy="15696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50000"/>
              </a:spcBef>
              <a:buFontTx/>
              <a:buNone/>
            </a:pPr>
            <a:r>
              <a:rPr lang="en-US" altLang="x-none" sz="9600" b="1" smtClean="0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 </a:t>
            </a:r>
            <a:endParaRPr lang="en-US" altLang="x-none" sz="9600" b="1" dirty="0">
              <a:solidFill>
                <a:srgbClr val="FF000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 Box 9">
            <a:extLst>
              <a:ext uri="{FF2B5EF4-FFF2-40B4-BE49-F238E27FC236}">
                <a16:creationId xmlns:a16="http://schemas.microsoft.com/office/drawing/2014/main" id="{E420A16B-36A5-41C7-A374-75C199240881}"/>
              </a:ext>
            </a:extLst>
          </p:cNvPr>
          <p:cNvSpPr txBox="1"/>
          <p:nvPr/>
        </p:nvSpPr>
        <p:spPr>
          <a:xfrm>
            <a:off x="4860607" y="4003231"/>
            <a:ext cx="3136955" cy="15696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50000"/>
              </a:spcBef>
              <a:buFontTx/>
              <a:buNone/>
            </a:pPr>
            <a:r>
              <a:rPr lang="en-US" altLang="x-none" sz="9600" b="1" smtClean="0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altLang="x-none" sz="9600" b="1" smtClean="0">
                <a:solidFill>
                  <a:srgbClr val="FF33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  </a:t>
            </a:r>
            <a:endParaRPr lang="en-US" altLang="x-none" sz="9600" b="1" dirty="0">
              <a:solidFill>
                <a:srgbClr val="FF330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238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0">
            <a:extLst>
              <a:ext uri="{FF2B5EF4-FFF2-40B4-BE49-F238E27FC236}">
                <a16:creationId xmlns:a16="http://schemas.microsoft.com/office/drawing/2014/main" id="{20669ADD-B291-4BE0-BF2E-20B8B19351DC}"/>
              </a:ext>
            </a:extLst>
          </p:cNvPr>
          <p:cNvGrpSpPr/>
          <p:nvPr/>
        </p:nvGrpSpPr>
        <p:grpSpPr>
          <a:xfrm>
            <a:off x="964353" y="1937852"/>
            <a:ext cx="4707002" cy="3026031"/>
            <a:chOff x="384" y="1680"/>
            <a:chExt cx="1680" cy="960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5" name="Rectangle 27">
              <a:extLst>
                <a:ext uri="{FF2B5EF4-FFF2-40B4-BE49-F238E27FC236}">
                  <a16:creationId xmlns:a16="http://schemas.microsoft.com/office/drawing/2014/main" id="{B7BE639E-5CB9-49A6-8BCA-FB1920D9D25B}"/>
                </a:ext>
              </a:extLst>
            </p:cNvPr>
            <p:cNvSpPr/>
            <p:nvPr/>
          </p:nvSpPr>
          <p:spPr>
            <a:xfrm>
              <a:off x="384" y="1680"/>
              <a:ext cx="1680" cy="480"/>
            </a:xfrm>
            <a:prstGeom prst="rect">
              <a:avLst/>
            </a:prstGeom>
            <a:grpFill/>
            <a:ln w="28575" cap="flat" cmpd="sng">
              <a:solidFill>
                <a:srgbClr val="00B0F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 eaLnBrk="1" hangingPunct="1">
                <a:spcBef>
                  <a:spcPct val="0"/>
                </a:spcBef>
                <a:buFontTx/>
                <a:buNone/>
              </a:pPr>
              <a:endParaRPr lang="en-US" altLang="x-none" sz="8800" dirty="0">
                <a:solidFill>
                  <a:prstClr val="black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" name="Line 28">
              <a:extLst>
                <a:ext uri="{FF2B5EF4-FFF2-40B4-BE49-F238E27FC236}">
                  <a16:creationId xmlns:a16="http://schemas.microsoft.com/office/drawing/2014/main" id="{7AA65372-C573-4432-A83C-3FE579121C78}"/>
                </a:ext>
              </a:extLst>
            </p:cNvPr>
            <p:cNvSpPr/>
            <p:nvPr/>
          </p:nvSpPr>
          <p:spPr>
            <a:xfrm>
              <a:off x="1248" y="1680"/>
              <a:ext cx="0" cy="480"/>
            </a:xfrm>
            <a:prstGeom prst="line">
              <a:avLst/>
            </a:prstGeom>
            <a:grpFill/>
            <a:ln w="28575" cap="flat" cmpd="sng">
              <a:solidFill>
                <a:srgbClr val="00B0F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" name="Rectangle 29">
              <a:extLst>
                <a:ext uri="{FF2B5EF4-FFF2-40B4-BE49-F238E27FC236}">
                  <a16:creationId xmlns:a16="http://schemas.microsoft.com/office/drawing/2014/main" id="{6AA0D421-D9FB-4EAE-B388-1583FE95EB07}"/>
                </a:ext>
              </a:extLst>
            </p:cNvPr>
            <p:cNvSpPr/>
            <p:nvPr/>
          </p:nvSpPr>
          <p:spPr>
            <a:xfrm>
              <a:off x="384" y="2160"/>
              <a:ext cx="1680" cy="480"/>
            </a:xfrm>
            <a:prstGeom prst="rect">
              <a:avLst/>
            </a:prstGeom>
            <a:grpFill/>
            <a:ln w="28575" cap="flat" cmpd="sng">
              <a:solidFill>
                <a:srgbClr val="00B0F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 eaLnBrk="1" hangingPunct="1">
                <a:spcBef>
                  <a:spcPct val="0"/>
                </a:spcBef>
                <a:buFontTx/>
                <a:buNone/>
              </a:pPr>
              <a:endParaRPr lang="en-US" altLang="x-none" sz="8800" dirty="0">
                <a:solidFill>
                  <a:prstClr val="black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8" name="Text Box 9">
            <a:extLst>
              <a:ext uri="{FF2B5EF4-FFF2-40B4-BE49-F238E27FC236}">
                <a16:creationId xmlns:a16="http://schemas.microsoft.com/office/drawing/2014/main" id="{7BE0F419-9433-4BBC-AF3C-938DA1199C25}"/>
              </a:ext>
            </a:extLst>
          </p:cNvPr>
          <p:cNvSpPr txBox="1"/>
          <p:nvPr/>
        </p:nvSpPr>
        <p:spPr>
          <a:xfrm>
            <a:off x="2706395" y="217616"/>
            <a:ext cx="1583486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50000"/>
              </a:spcBef>
              <a:buFontTx/>
              <a:buNone/>
            </a:pPr>
            <a:r>
              <a:rPr lang="en-US" altLang="x-none" sz="8800" b="1" dirty="0">
                <a:solidFill>
                  <a:srgbClr val="FF33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 </a:t>
            </a: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9F35FCE4-60CB-4370-8CFB-02DF525BAB50}"/>
              </a:ext>
            </a:extLst>
          </p:cNvPr>
          <p:cNvSpPr txBox="1"/>
          <p:nvPr/>
        </p:nvSpPr>
        <p:spPr>
          <a:xfrm>
            <a:off x="1623086" y="2001460"/>
            <a:ext cx="1316609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50000"/>
              </a:spcBef>
              <a:buFontTx/>
              <a:buNone/>
            </a:pPr>
            <a:r>
              <a:rPr lang="en-US" altLang="x-none" sz="8800" b="1" dirty="0">
                <a:solidFill>
                  <a:srgbClr val="FF33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 </a:t>
            </a: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35DB8DFB-862C-4876-B7C7-B007EBF5C654}"/>
              </a:ext>
            </a:extLst>
          </p:cNvPr>
          <p:cNvSpPr txBox="1"/>
          <p:nvPr/>
        </p:nvSpPr>
        <p:spPr>
          <a:xfrm>
            <a:off x="3840829" y="1966925"/>
            <a:ext cx="1316609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50000"/>
              </a:spcBef>
              <a:buFontTx/>
              <a:buNone/>
            </a:pPr>
            <a:r>
              <a:rPr lang="en-US" altLang="x-none" sz="8800" b="1" dirty="0">
                <a:solidFill>
                  <a:prstClr val="black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lang="en-US" altLang="x-none" sz="8800" b="1" dirty="0">
                <a:solidFill>
                  <a:srgbClr val="FF33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AFACEFD0-1228-4A25-94E2-93870ECF332C}"/>
              </a:ext>
            </a:extLst>
          </p:cNvPr>
          <p:cNvSpPr txBox="1"/>
          <p:nvPr/>
        </p:nvSpPr>
        <p:spPr>
          <a:xfrm>
            <a:off x="3758969" y="2831899"/>
            <a:ext cx="1848789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50000"/>
              </a:spcBef>
              <a:buFontTx/>
              <a:buNone/>
            </a:pPr>
            <a:r>
              <a:rPr lang="en-US" altLang="x-none" sz="5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id="{E420A16B-36A5-41C7-A374-75C199240881}"/>
              </a:ext>
            </a:extLst>
          </p:cNvPr>
          <p:cNvSpPr txBox="1"/>
          <p:nvPr/>
        </p:nvSpPr>
        <p:spPr>
          <a:xfrm>
            <a:off x="2309118" y="3431904"/>
            <a:ext cx="2460576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50000"/>
              </a:spcBef>
              <a:buFontTx/>
              <a:buNone/>
            </a:pPr>
            <a:r>
              <a:rPr lang="en-US" altLang="x-none" sz="8800" b="1" dirty="0">
                <a:solidFill>
                  <a:srgbClr val="FF33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altLang="x-none" sz="8800" b="1" dirty="0">
                <a:solidFill>
                  <a:prstClr val="black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lang="en-US" altLang="x-none" sz="8800" b="1" dirty="0">
                <a:solidFill>
                  <a:srgbClr val="FF33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grpSp>
        <p:nvGrpSpPr>
          <p:cNvPr id="15" name="Group 30">
            <a:extLst>
              <a:ext uri="{FF2B5EF4-FFF2-40B4-BE49-F238E27FC236}">
                <a16:creationId xmlns:a16="http://schemas.microsoft.com/office/drawing/2014/main" id="{20669ADD-B291-4BE0-BF2E-20B8B19351DC}"/>
              </a:ext>
            </a:extLst>
          </p:cNvPr>
          <p:cNvGrpSpPr/>
          <p:nvPr/>
        </p:nvGrpSpPr>
        <p:grpSpPr>
          <a:xfrm>
            <a:off x="6455803" y="1949727"/>
            <a:ext cx="4707002" cy="3026031"/>
            <a:chOff x="384" y="1680"/>
            <a:chExt cx="1680" cy="960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B7BE639E-5CB9-49A6-8BCA-FB1920D9D25B}"/>
                </a:ext>
              </a:extLst>
            </p:cNvPr>
            <p:cNvSpPr/>
            <p:nvPr/>
          </p:nvSpPr>
          <p:spPr>
            <a:xfrm>
              <a:off x="384" y="1680"/>
              <a:ext cx="1680" cy="480"/>
            </a:xfrm>
            <a:prstGeom prst="rect">
              <a:avLst/>
            </a:prstGeom>
            <a:grpFill/>
            <a:ln w="28575" cap="flat" cmpd="sng">
              <a:solidFill>
                <a:srgbClr val="00B0F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 eaLnBrk="1" hangingPunct="1">
                <a:spcBef>
                  <a:spcPct val="0"/>
                </a:spcBef>
                <a:buFontTx/>
                <a:buNone/>
              </a:pPr>
              <a:endParaRPr lang="en-US" altLang="x-none" sz="8800" dirty="0">
                <a:solidFill>
                  <a:prstClr val="black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7" name="Line 28">
              <a:extLst>
                <a:ext uri="{FF2B5EF4-FFF2-40B4-BE49-F238E27FC236}">
                  <a16:creationId xmlns:a16="http://schemas.microsoft.com/office/drawing/2014/main" id="{7AA65372-C573-4432-A83C-3FE579121C78}"/>
                </a:ext>
              </a:extLst>
            </p:cNvPr>
            <p:cNvSpPr/>
            <p:nvPr/>
          </p:nvSpPr>
          <p:spPr>
            <a:xfrm>
              <a:off x="1248" y="1680"/>
              <a:ext cx="0" cy="480"/>
            </a:xfrm>
            <a:prstGeom prst="line">
              <a:avLst/>
            </a:prstGeom>
            <a:grpFill/>
            <a:ln w="28575" cap="flat" cmpd="sng">
              <a:solidFill>
                <a:srgbClr val="00B0F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6AA0D421-D9FB-4EAE-B388-1583FE95EB07}"/>
                </a:ext>
              </a:extLst>
            </p:cNvPr>
            <p:cNvSpPr/>
            <p:nvPr/>
          </p:nvSpPr>
          <p:spPr>
            <a:xfrm>
              <a:off x="384" y="2160"/>
              <a:ext cx="1680" cy="480"/>
            </a:xfrm>
            <a:prstGeom prst="rect">
              <a:avLst/>
            </a:prstGeom>
            <a:grpFill/>
            <a:ln w="28575" cap="flat" cmpd="sng">
              <a:solidFill>
                <a:srgbClr val="00B0F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 eaLnBrk="1" hangingPunct="1">
                <a:spcBef>
                  <a:spcPct val="0"/>
                </a:spcBef>
                <a:buFontTx/>
                <a:buNone/>
              </a:pPr>
              <a:endParaRPr lang="en-US" altLang="x-none" sz="8800" dirty="0">
                <a:solidFill>
                  <a:prstClr val="black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9" name="Text Box 9">
            <a:extLst>
              <a:ext uri="{FF2B5EF4-FFF2-40B4-BE49-F238E27FC236}">
                <a16:creationId xmlns:a16="http://schemas.microsoft.com/office/drawing/2014/main" id="{7BE0F419-9433-4BBC-AF3C-938DA1199C25}"/>
              </a:ext>
            </a:extLst>
          </p:cNvPr>
          <p:cNvSpPr txBox="1"/>
          <p:nvPr/>
        </p:nvSpPr>
        <p:spPr>
          <a:xfrm>
            <a:off x="8058914" y="217616"/>
            <a:ext cx="1500780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50000"/>
              </a:spcBef>
              <a:buFontTx/>
              <a:buNone/>
            </a:pPr>
            <a:r>
              <a:rPr lang="en-US" altLang="x-none" sz="8800" b="1" smtClean="0">
                <a:solidFill>
                  <a:srgbClr val="FF33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 </a:t>
            </a:r>
            <a:endParaRPr lang="en-US" altLang="x-none" sz="8800" b="1" dirty="0">
              <a:solidFill>
                <a:srgbClr val="FF330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 Box 9">
            <a:extLst>
              <a:ext uri="{FF2B5EF4-FFF2-40B4-BE49-F238E27FC236}">
                <a16:creationId xmlns:a16="http://schemas.microsoft.com/office/drawing/2014/main" id="{9F35FCE4-60CB-4370-8CFB-02DF525BAB50}"/>
              </a:ext>
            </a:extLst>
          </p:cNvPr>
          <p:cNvSpPr txBox="1"/>
          <p:nvPr/>
        </p:nvSpPr>
        <p:spPr>
          <a:xfrm>
            <a:off x="6782097" y="2000150"/>
            <a:ext cx="2030036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50000"/>
              </a:spcBef>
              <a:buFontTx/>
              <a:buNone/>
            </a:pPr>
            <a:r>
              <a:rPr lang="en-US" altLang="x-none" sz="8800" b="1" smtClean="0">
                <a:solidFill>
                  <a:prstClr val="black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 </a:t>
            </a:r>
            <a:endParaRPr lang="en-US" altLang="x-none" sz="8800" b="1" dirty="0">
              <a:solidFill>
                <a:prstClr val="black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 Box 9">
            <a:extLst>
              <a:ext uri="{FF2B5EF4-FFF2-40B4-BE49-F238E27FC236}">
                <a16:creationId xmlns:a16="http://schemas.microsoft.com/office/drawing/2014/main" id="{35DB8DFB-862C-4876-B7C7-B007EBF5C654}"/>
              </a:ext>
            </a:extLst>
          </p:cNvPr>
          <p:cNvSpPr txBox="1"/>
          <p:nvPr/>
        </p:nvSpPr>
        <p:spPr>
          <a:xfrm>
            <a:off x="9225778" y="1985354"/>
            <a:ext cx="1316609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50000"/>
              </a:spcBef>
              <a:buFontTx/>
              <a:buNone/>
            </a:pPr>
            <a:r>
              <a:rPr lang="en-US" altLang="x-none" sz="8800" b="1" smtClean="0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 </a:t>
            </a:r>
            <a:endParaRPr lang="en-US" altLang="x-none" sz="8800" b="1" dirty="0">
              <a:solidFill>
                <a:srgbClr val="FF000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 Box 9">
            <a:extLst>
              <a:ext uri="{FF2B5EF4-FFF2-40B4-BE49-F238E27FC236}">
                <a16:creationId xmlns:a16="http://schemas.microsoft.com/office/drawing/2014/main" id="{E420A16B-36A5-41C7-A374-75C199240881}"/>
              </a:ext>
            </a:extLst>
          </p:cNvPr>
          <p:cNvSpPr txBox="1"/>
          <p:nvPr/>
        </p:nvSpPr>
        <p:spPr>
          <a:xfrm>
            <a:off x="7344643" y="3484101"/>
            <a:ext cx="2770867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50000"/>
              </a:spcBef>
              <a:buFontTx/>
              <a:buNone/>
            </a:pPr>
            <a:r>
              <a:rPr lang="en-US" altLang="x-none" sz="8800" b="1" smtClean="0">
                <a:solidFill>
                  <a:prstClr val="black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altLang="x-none" sz="8800" b="1" smtClean="0">
                <a:solidFill>
                  <a:srgbClr val="FF33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  <a:endParaRPr lang="en-US" altLang="x-none" sz="8800" b="1" dirty="0">
              <a:solidFill>
                <a:srgbClr val="FF330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84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BC292B-F97C-4E8C-8D68-C2C8375050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82"/>
          <a:stretch/>
        </p:blipFill>
        <p:spPr bwMode="auto">
          <a:xfrm>
            <a:off x="1264369" y="1162594"/>
            <a:ext cx="6194669" cy="381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3">
            <a:extLst>
              <a:ext uri="{FF2B5EF4-FFF2-40B4-BE49-F238E27FC236}">
                <a16:creationId xmlns:a16="http://schemas.microsoft.com/office/drawing/2014/main" id="{C83F40E2-B221-ADA2-3C99-52964648914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9044016" y="1524000"/>
            <a:ext cx="2660004" cy="3276600"/>
          </a:xfrm>
          <a:prstGeom prst="rect">
            <a:avLst/>
          </a:prstGeom>
        </p:spPr>
      </p:pic>
      <p:sp>
        <p:nvSpPr>
          <p:cNvPr id="36" name="Rectangle 12">
            <a:extLst>
              <a:ext uri="{FF2B5EF4-FFF2-40B4-BE49-F238E27FC236}">
                <a16:creationId xmlns:a16="http://schemas.microsoft.com/office/drawing/2014/main" id="{4C563E3D-8FB5-AFD4-99DB-FD7F1E6B8A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69149" y="2377283"/>
            <a:ext cx="1889432" cy="838200"/>
          </a:xfrm>
          <a:prstGeom prst="rect">
            <a:avLst/>
          </a:prstGeom>
          <a:solidFill>
            <a:srgbClr val="FFFF00"/>
          </a:solidFill>
          <a:ln w="635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 err="1">
                <a:solidFill>
                  <a:srgbClr val="FF3300"/>
                </a:solidFill>
                <a:latin typeface=".VnArial" panose="020B7200000000000000" pitchFamily="34" charset="0"/>
              </a:rPr>
              <a:t>HÕt</a:t>
            </a:r>
            <a:r>
              <a:rPr lang="en-US" altLang="en-US" sz="4000" b="1" dirty="0">
                <a:solidFill>
                  <a:srgbClr val="FF3300"/>
                </a:solidFill>
                <a:latin typeface=".VnArial" panose="020B72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  <a:latin typeface=".VnArial" panose="020B7200000000000000" pitchFamily="34" charset="0"/>
              </a:rPr>
              <a:t>giê</a:t>
            </a:r>
            <a:endParaRPr lang="en-US" altLang="en-US" sz="4000" b="1" dirty="0">
              <a:solidFill>
                <a:srgbClr val="FF3300"/>
              </a:solidFill>
              <a:latin typeface=".VnArial" panose="020B7200000000000000" pitchFamily="34" charset="0"/>
            </a:endParaRPr>
          </a:p>
        </p:txBody>
      </p:sp>
      <p:sp>
        <p:nvSpPr>
          <p:cNvPr id="37" name="Oval 13">
            <a:extLst>
              <a:ext uri="{FF2B5EF4-FFF2-40B4-BE49-F238E27FC236}">
                <a16:creationId xmlns:a16="http://schemas.microsoft.com/office/drawing/2014/main" id="{D7B97341-F45E-B265-34CA-3687F45E8B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0102" y="2162814"/>
            <a:ext cx="1295400" cy="1284383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10</a:t>
            </a:r>
          </a:p>
        </p:txBody>
      </p:sp>
      <p:sp>
        <p:nvSpPr>
          <p:cNvPr id="38" name="Oval 14">
            <a:extLst>
              <a:ext uri="{FF2B5EF4-FFF2-40B4-BE49-F238E27FC236}">
                <a16:creationId xmlns:a16="http://schemas.microsoft.com/office/drawing/2014/main" id="{A3108008-4808-DC99-2628-E599B7C93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4891" y="2246298"/>
            <a:ext cx="1154266" cy="1117499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9</a:t>
            </a:r>
          </a:p>
        </p:txBody>
      </p:sp>
      <p:sp>
        <p:nvSpPr>
          <p:cNvPr id="39" name="Oval 15">
            <a:extLst>
              <a:ext uri="{FF2B5EF4-FFF2-40B4-BE49-F238E27FC236}">
                <a16:creationId xmlns:a16="http://schemas.microsoft.com/office/drawing/2014/main" id="{D7C91E49-739E-7231-852A-A8267EA13A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8084" y="2197667"/>
            <a:ext cx="1304686" cy="1252707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8</a:t>
            </a:r>
          </a:p>
        </p:txBody>
      </p:sp>
      <p:sp>
        <p:nvSpPr>
          <p:cNvPr id="40" name="Oval 16">
            <a:extLst>
              <a:ext uri="{FF2B5EF4-FFF2-40B4-BE49-F238E27FC236}">
                <a16:creationId xmlns:a16="http://schemas.microsoft.com/office/drawing/2014/main" id="{C7D0E0DD-F9F5-22AA-5DA3-FABD7599E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7406" y="2189480"/>
            <a:ext cx="1314450" cy="1208042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7</a:t>
            </a:r>
          </a:p>
        </p:txBody>
      </p:sp>
      <p:sp>
        <p:nvSpPr>
          <p:cNvPr id="41" name="Oval 17">
            <a:extLst>
              <a:ext uri="{FF2B5EF4-FFF2-40B4-BE49-F238E27FC236}">
                <a16:creationId xmlns:a16="http://schemas.microsoft.com/office/drawing/2014/main" id="{193FC69C-154C-106F-B8A2-380F1A2ED1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75973" y="2145570"/>
            <a:ext cx="1289387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6</a:t>
            </a:r>
          </a:p>
        </p:txBody>
      </p:sp>
      <p:sp>
        <p:nvSpPr>
          <p:cNvPr id="42" name="Oval 18">
            <a:extLst>
              <a:ext uri="{FF2B5EF4-FFF2-40B4-BE49-F238E27FC236}">
                <a16:creationId xmlns:a16="http://schemas.microsoft.com/office/drawing/2014/main" id="{463C00D5-DD67-2B1B-7069-9C26AC1855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5644" y="2155195"/>
            <a:ext cx="1293705" cy="1169942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5</a:t>
            </a:r>
          </a:p>
        </p:txBody>
      </p:sp>
      <p:sp>
        <p:nvSpPr>
          <p:cNvPr id="43" name="Oval 19">
            <a:extLst>
              <a:ext uri="{FF2B5EF4-FFF2-40B4-BE49-F238E27FC236}">
                <a16:creationId xmlns:a16="http://schemas.microsoft.com/office/drawing/2014/main" id="{68F6ABE6-6AA6-8107-8AD2-CF9151DEB1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09726" y="2178048"/>
            <a:ext cx="1241425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4</a:t>
            </a:r>
          </a:p>
        </p:txBody>
      </p:sp>
      <p:sp>
        <p:nvSpPr>
          <p:cNvPr id="44" name="Oval 20">
            <a:extLst>
              <a:ext uri="{FF2B5EF4-FFF2-40B4-BE49-F238E27FC236}">
                <a16:creationId xmlns:a16="http://schemas.microsoft.com/office/drawing/2014/main" id="{359E93E9-93BC-364F-E682-6FB510E17E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87108" y="2140655"/>
            <a:ext cx="1241425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45" name="Oval 21">
            <a:extLst>
              <a:ext uri="{FF2B5EF4-FFF2-40B4-BE49-F238E27FC236}">
                <a16:creationId xmlns:a16="http://schemas.microsoft.com/office/drawing/2014/main" id="{274A5D69-2DAA-1087-3C43-A5030F881F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8539" y="2134363"/>
            <a:ext cx="1317625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2</a:t>
            </a:r>
          </a:p>
        </p:txBody>
      </p:sp>
      <p:sp>
        <p:nvSpPr>
          <p:cNvPr id="46" name="Oval 22">
            <a:extLst>
              <a:ext uri="{FF2B5EF4-FFF2-40B4-BE49-F238E27FC236}">
                <a16:creationId xmlns:a16="http://schemas.microsoft.com/office/drawing/2014/main" id="{276B6332-43E0-F50A-D9A9-3F3EBD0FAF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27878" y="2138635"/>
            <a:ext cx="1315058" cy="1203063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</a:t>
            </a:r>
          </a:p>
        </p:txBody>
      </p:sp>
      <p:sp>
        <p:nvSpPr>
          <p:cNvPr id="2" name="Oval 13">
            <a:extLst>
              <a:ext uri="{FF2B5EF4-FFF2-40B4-BE49-F238E27FC236}">
                <a16:creationId xmlns:a16="http://schemas.microsoft.com/office/drawing/2014/main" id="{204AA756-4785-FC7D-EF70-E9C62FED17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06622" y="2146308"/>
            <a:ext cx="1295400" cy="1284383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11</a:t>
            </a:r>
          </a:p>
        </p:txBody>
      </p:sp>
      <p:sp>
        <p:nvSpPr>
          <p:cNvPr id="5" name="Oval 13">
            <a:extLst>
              <a:ext uri="{FF2B5EF4-FFF2-40B4-BE49-F238E27FC236}">
                <a16:creationId xmlns:a16="http://schemas.microsoft.com/office/drawing/2014/main" id="{77B13F00-8B3A-6FA5-F130-00C0DABD9C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4780" y="2154192"/>
            <a:ext cx="1295400" cy="1284383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12</a:t>
            </a:r>
          </a:p>
        </p:txBody>
      </p:sp>
      <p:sp>
        <p:nvSpPr>
          <p:cNvPr id="6" name="Oval 13">
            <a:extLst>
              <a:ext uri="{FF2B5EF4-FFF2-40B4-BE49-F238E27FC236}">
                <a16:creationId xmlns:a16="http://schemas.microsoft.com/office/drawing/2014/main" id="{ABB0D549-96CB-ECEB-02A3-9871B3426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29240" y="2149407"/>
            <a:ext cx="1295400" cy="1284383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13</a:t>
            </a:r>
          </a:p>
        </p:txBody>
      </p:sp>
      <p:sp>
        <p:nvSpPr>
          <p:cNvPr id="21" name="Oval 13">
            <a:extLst>
              <a:ext uri="{FF2B5EF4-FFF2-40B4-BE49-F238E27FC236}">
                <a16:creationId xmlns:a16="http://schemas.microsoft.com/office/drawing/2014/main" id="{95FE7A8B-C5EC-E2FA-F73F-CAE56A5AE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0292" y="2137479"/>
            <a:ext cx="1295400" cy="1284383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14</a:t>
            </a:r>
          </a:p>
        </p:txBody>
      </p:sp>
      <p:sp>
        <p:nvSpPr>
          <p:cNvPr id="25" name="Oval 13">
            <a:extLst>
              <a:ext uri="{FF2B5EF4-FFF2-40B4-BE49-F238E27FC236}">
                <a16:creationId xmlns:a16="http://schemas.microsoft.com/office/drawing/2014/main" id="{1E867170-C7F1-8E23-39C4-460A620F20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6165" y="2178791"/>
            <a:ext cx="1295400" cy="1284383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15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568755" y="2740166"/>
            <a:ext cx="8128000" cy="3070415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tiếng mới chứa </a:t>
            </a:r>
            <a:r>
              <a:rPr lang="en-GB" sz="60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</a:t>
            </a:r>
          </a:p>
          <a:p>
            <a:pPr algn="ctr">
              <a:defRPr/>
            </a:pPr>
            <a:r>
              <a:rPr lang="en-GB" sz="9600" b="1" kern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th   ia</a:t>
            </a:r>
            <a:endParaRPr lang="en-GB" sz="96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149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500"/>
                            </p:stCondLst>
                            <p:childTnLst>
                              <p:par>
                                <p:cTn id="5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7613"/>
            <a:ext cx="11827551" cy="6535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" name="Text Box 9">
            <a:extLst>
              <a:ext uri="{FF2B5EF4-FFF2-40B4-BE49-F238E27FC236}">
                <a16:creationId xmlns:a16="http://schemas.microsoft.com/office/drawing/2014/main" id="{AFACEFD0-1228-4A25-94E2-93870ECF332C}"/>
              </a:ext>
            </a:extLst>
          </p:cNvPr>
          <p:cNvSpPr txBox="1"/>
          <p:nvPr/>
        </p:nvSpPr>
        <p:spPr>
          <a:xfrm>
            <a:off x="7631113" y="3557588"/>
            <a:ext cx="152400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50000"/>
              </a:spcBef>
              <a:buFontTx/>
              <a:buNone/>
            </a:pPr>
            <a:r>
              <a:rPr lang="en-US" altLang="x-none" sz="5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24" name="Text Box 1">
            <a:extLst>
              <a:ext uri="{FF2B5EF4-FFF2-40B4-BE49-F238E27FC236}">
                <a16:creationId xmlns:a16="http://schemas.microsoft.com/office/drawing/2014/main" id="{E2BF6C02-DC88-4FCD-95B1-43D27B992BE1}"/>
              </a:ext>
            </a:extLst>
          </p:cNvPr>
          <p:cNvSpPr txBox="1"/>
          <p:nvPr/>
        </p:nvSpPr>
        <p:spPr>
          <a:xfrm>
            <a:off x="2832251" y="1770668"/>
            <a:ext cx="66172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solidFill>
                  <a:srgbClr val="00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thÎ    thä    th¬</a:t>
            </a:r>
            <a:endParaRPr lang="en-US" sz="7200" b="1">
              <a:solidFill>
                <a:srgbClr val="000000"/>
              </a:solidFill>
              <a:latin typeface=".VnAvant" panose="020B7200000000000000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 Box 2">
            <a:extLst>
              <a:ext uri="{FF2B5EF4-FFF2-40B4-BE49-F238E27FC236}">
                <a16:creationId xmlns:a16="http://schemas.microsoft.com/office/drawing/2014/main" id="{2B02C4EE-E014-4635-AEA6-4AACC2A1C2AB}"/>
              </a:ext>
            </a:extLst>
          </p:cNvPr>
          <p:cNvSpPr txBox="1"/>
          <p:nvPr/>
        </p:nvSpPr>
        <p:spPr>
          <a:xfrm>
            <a:off x="2943423" y="3224854"/>
            <a:ext cx="67547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solidFill>
                  <a:srgbClr val="00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®</a:t>
            </a:r>
            <a:r>
              <a:rPr lang="en-US" sz="8000" b="1" smtClean="0">
                <a:solidFill>
                  <a:srgbClr val="00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Ü</a:t>
            </a:r>
            <a:r>
              <a:rPr lang="en-US" sz="7200" b="1" smtClean="0">
                <a:solidFill>
                  <a:srgbClr val="00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a   mÝa   th</a:t>
            </a:r>
            <a:r>
              <a:rPr lang="en-US" sz="8800" b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ì</a:t>
            </a:r>
            <a:r>
              <a:rPr lang="en-US" sz="7200" b="1" smtClean="0">
                <a:solidFill>
                  <a:srgbClr val="00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a</a:t>
            </a:r>
            <a:endParaRPr lang="en-US" sz="7200" b="1">
              <a:solidFill>
                <a:srgbClr val="000000"/>
              </a:solidFill>
              <a:latin typeface=".VnAvant" panose="020B7200000000000000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 Box 1">
            <a:extLst>
              <a:ext uri="{FF2B5EF4-FFF2-40B4-BE49-F238E27FC236}">
                <a16:creationId xmlns:a16="http://schemas.microsoft.com/office/drawing/2014/main" id="{E2BF6C02-DC88-4FCD-95B1-43D27B992BE1}"/>
              </a:ext>
            </a:extLst>
          </p:cNvPr>
          <p:cNvSpPr txBox="1"/>
          <p:nvPr/>
        </p:nvSpPr>
        <p:spPr>
          <a:xfrm>
            <a:off x="2830005" y="1751655"/>
            <a:ext cx="1411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en-US" sz="7200" b="1" smtClean="0">
                <a:solidFill>
                  <a:srgbClr val="00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endParaRPr lang="en-US" sz="7200" b="1">
              <a:solidFill>
                <a:srgbClr val="000000"/>
              </a:solidFill>
              <a:latin typeface=".VnAvant" panose="020B7200000000000000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 Box 1">
            <a:extLst>
              <a:ext uri="{FF2B5EF4-FFF2-40B4-BE49-F238E27FC236}">
                <a16:creationId xmlns:a16="http://schemas.microsoft.com/office/drawing/2014/main" id="{E2BF6C02-DC88-4FCD-95B1-43D27B992BE1}"/>
              </a:ext>
            </a:extLst>
          </p:cNvPr>
          <p:cNvSpPr txBox="1"/>
          <p:nvPr/>
        </p:nvSpPr>
        <p:spPr>
          <a:xfrm>
            <a:off x="5263487" y="1770668"/>
            <a:ext cx="1411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en-US" sz="7200" b="1" smtClean="0">
                <a:solidFill>
                  <a:srgbClr val="00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endParaRPr lang="en-US" sz="7200" b="1">
              <a:solidFill>
                <a:srgbClr val="000000"/>
              </a:solidFill>
              <a:latin typeface=".VnAvant" panose="020B7200000000000000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 Box 1">
            <a:extLst>
              <a:ext uri="{FF2B5EF4-FFF2-40B4-BE49-F238E27FC236}">
                <a16:creationId xmlns:a16="http://schemas.microsoft.com/office/drawing/2014/main" id="{E2BF6C02-DC88-4FCD-95B1-43D27B992BE1}"/>
              </a:ext>
            </a:extLst>
          </p:cNvPr>
          <p:cNvSpPr txBox="1"/>
          <p:nvPr/>
        </p:nvSpPr>
        <p:spPr>
          <a:xfrm>
            <a:off x="7696969" y="1770668"/>
            <a:ext cx="1411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en-US" sz="7200" b="1" smtClean="0">
                <a:solidFill>
                  <a:srgbClr val="00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endParaRPr lang="en-US" sz="7200" b="1">
              <a:solidFill>
                <a:srgbClr val="000000"/>
              </a:solidFill>
              <a:latin typeface=".VnAvant" panose="020B7200000000000000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57623" y="3393582"/>
            <a:ext cx="13737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7200" b="1" smtClean="0">
                <a:solidFill>
                  <a:srgbClr val="FF0000"/>
                </a:solidFill>
                <a:latin typeface=".VnAvant" panose="020B7200000000000000" pitchFamily="34" charset="0"/>
              </a:rPr>
              <a:t>a</a:t>
            </a:r>
            <a:endParaRPr lang="en-US" sz="72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38228" y="3403723"/>
            <a:ext cx="16998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7200" b="1" smtClean="0">
                <a:solidFill>
                  <a:srgbClr val="FF0000"/>
                </a:solidFill>
                <a:latin typeface=".VnAvant" panose="020B7200000000000000" pitchFamily="34" charset="0"/>
              </a:rPr>
              <a:t>a</a:t>
            </a:r>
            <a:endParaRPr lang="en-US" sz="72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13589" y="3428707"/>
            <a:ext cx="13035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x-none" sz="6600" b="1" smtClean="0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altLang="x-none" sz="7200" b="1" smtClean="0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a</a:t>
            </a:r>
            <a:endParaRPr lang="en-US" sz="72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15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1"/>
      <p:bldP spid="8" grpId="0"/>
      <p:bldP spid="9" grpId="0"/>
      <p:bldP spid="10" grpId="0"/>
      <p:bldP spid="2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0">
            <a:extLst>
              <a:ext uri="{FF2B5EF4-FFF2-40B4-BE49-F238E27FC236}">
                <a16:creationId xmlns:a16="http://schemas.microsoft.com/office/drawing/2014/main" id="{20669ADD-B291-4BE0-BF2E-20B8B19351DC}"/>
              </a:ext>
            </a:extLst>
          </p:cNvPr>
          <p:cNvGrpSpPr/>
          <p:nvPr/>
        </p:nvGrpSpPr>
        <p:grpSpPr>
          <a:xfrm>
            <a:off x="1653122" y="1581595"/>
            <a:ext cx="3385603" cy="1972564"/>
            <a:chOff x="384" y="1680"/>
            <a:chExt cx="1680" cy="960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5" name="Rectangle 27">
              <a:extLst>
                <a:ext uri="{FF2B5EF4-FFF2-40B4-BE49-F238E27FC236}">
                  <a16:creationId xmlns:a16="http://schemas.microsoft.com/office/drawing/2014/main" id="{B7BE639E-5CB9-49A6-8BCA-FB1920D9D25B}"/>
                </a:ext>
              </a:extLst>
            </p:cNvPr>
            <p:cNvSpPr/>
            <p:nvPr/>
          </p:nvSpPr>
          <p:spPr>
            <a:xfrm>
              <a:off x="384" y="1680"/>
              <a:ext cx="1680" cy="480"/>
            </a:xfrm>
            <a:prstGeom prst="rect">
              <a:avLst/>
            </a:prstGeom>
            <a:grpFill/>
            <a:ln w="28575" cap="flat" cmpd="sng">
              <a:solidFill>
                <a:srgbClr val="00B0F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en-US" altLang="x-none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" name="Line 28">
              <a:extLst>
                <a:ext uri="{FF2B5EF4-FFF2-40B4-BE49-F238E27FC236}">
                  <a16:creationId xmlns:a16="http://schemas.microsoft.com/office/drawing/2014/main" id="{7AA65372-C573-4432-A83C-3FE579121C78}"/>
                </a:ext>
              </a:extLst>
            </p:cNvPr>
            <p:cNvSpPr/>
            <p:nvPr/>
          </p:nvSpPr>
          <p:spPr>
            <a:xfrm>
              <a:off x="1248" y="1680"/>
              <a:ext cx="0" cy="480"/>
            </a:xfrm>
            <a:prstGeom prst="line">
              <a:avLst/>
            </a:prstGeom>
            <a:grpFill/>
            <a:ln w="28575" cap="flat" cmpd="sng">
              <a:solidFill>
                <a:srgbClr val="00B0F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" name="Rectangle 29">
              <a:extLst>
                <a:ext uri="{FF2B5EF4-FFF2-40B4-BE49-F238E27FC236}">
                  <a16:creationId xmlns:a16="http://schemas.microsoft.com/office/drawing/2014/main" id="{6AA0D421-D9FB-4EAE-B388-1583FE95EB07}"/>
                </a:ext>
              </a:extLst>
            </p:cNvPr>
            <p:cNvSpPr/>
            <p:nvPr/>
          </p:nvSpPr>
          <p:spPr>
            <a:xfrm>
              <a:off x="384" y="2160"/>
              <a:ext cx="1680" cy="480"/>
            </a:xfrm>
            <a:prstGeom prst="rect">
              <a:avLst/>
            </a:prstGeom>
            <a:grpFill/>
            <a:ln w="28575" cap="flat" cmpd="sng">
              <a:solidFill>
                <a:srgbClr val="00B0F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en-US" altLang="x-none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8" name="Text Box 9">
            <a:extLst>
              <a:ext uri="{FF2B5EF4-FFF2-40B4-BE49-F238E27FC236}">
                <a16:creationId xmlns:a16="http://schemas.microsoft.com/office/drawing/2014/main" id="{7BE0F419-9433-4BBC-AF3C-938DA1199C25}"/>
              </a:ext>
            </a:extLst>
          </p:cNvPr>
          <p:cNvSpPr txBox="1"/>
          <p:nvPr/>
        </p:nvSpPr>
        <p:spPr>
          <a:xfrm>
            <a:off x="2915777" y="263186"/>
            <a:ext cx="1138953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6000" b="1" dirty="0">
                <a:solidFill>
                  <a:srgbClr val="FF33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 </a:t>
            </a: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9F35FCE4-60CB-4370-8CFB-02DF525BAB50}"/>
              </a:ext>
            </a:extLst>
          </p:cNvPr>
          <p:cNvSpPr txBox="1"/>
          <p:nvPr/>
        </p:nvSpPr>
        <p:spPr>
          <a:xfrm>
            <a:off x="2311856" y="1645202"/>
            <a:ext cx="946997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6000" b="1" dirty="0">
                <a:solidFill>
                  <a:srgbClr val="FF33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 </a:t>
            </a: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35DB8DFB-862C-4876-B7C7-B007EBF5C654}"/>
              </a:ext>
            </a:extLst>
          </p:cNvPr>
          <p:cNvSpPr txBox="1"/>
          <p:nvPr/>
        </p:nvSpPr>
        <p:spPr>
          <a:xfrm>
            <a:off x="3797233" y="1643892"/>
            <a:ext cx="946997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6000" b="1" dirty="0">
                <a:solidFill>
                  <a:schemeClr val="tx1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lang="en-US" altLang="x-none" sz="6000" b="1" dirty="0">
                <a:solidFill>
                  <a:srgbClr val="FF33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AFACEFD0-1228-4A25-94E2-93870ECF332C}"/>
              </a:ext>
            </a:extLst>
          </p:cNvPr>
          <p:cNvSpPr txBox="1"/>
          <p:nvPr/>
        </p:nvSpPr>
        <p:spPr>
          <a:xfrm>
            <a:off x="3758969" y="2831899"/>
            <a:ext cx="1848789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id="{E420A16B-36A5-41C7-A374-75C199240881}"/>
              </a:ext>
            </a:extLst>
          </p:cNvPr>
          <p:cNvSpPr txBox="1"/>
          <p:nvPr/>
        </p:nvSpPr>
        <p:spPr>
          <a:xfrm>
            <a:off x="2710853" y="2616097"/>
            <a:ext cx="1769817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6000" b="1" dirty="0">
                <a:solidFill>
                  <a:srgbClr val="FF33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altLang="x-none" sz="6000" b="1" dirty="0">
                <a:solidFill>
                  <a:schemeClr val="tx1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lang="en-US" altLang="x-none" sz="6000" b="1" dirty="0">
                <a:solidFill>
                  <a:srgbClr val="FF33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grpSp>
        <p:nvGrpSpPr>
          <p:cNvPr id="15" name="Group 30">
            <a:extLst>
              <a:ext uri="{FF2B5EF4-FFF2-40B4-BE49-F238E27FC236}">
                <a16:creationId xmlns:a16="http://schemas.microsoft.com/office/drawing/2014/main" id="{20669ADD-B291-4BE0-BF2E-20B8B19351DC}"/>
              </a:ext>
            </a:extLst>
          </p:cNvPr>
          <p:cNvGrpSpPr/>
          <p:nvPr/>
        </p:nvGrpSpPr>
        <p:grpSpPr>
          <a:xfrm>
            <a:off x="7144572" y="1593470"/>
            <a:ext cx="3385603" cy="1972564"/>
            <a:chOff x="384" y="1680"/>
            <a:chExt cx="1680" cy="960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B7BE639E-5CB9-49A6-8BCA-FB1920D9D25B}"/>
                </a:ext>
              </a:extLst>
            </p:cNvPr>
            <p:cNvSpPr/>
            <p:nvPr/>
          </p:nvSpPr>
          <p:spPr>
            <a:xfrm>
              <a:off x="384" y="1680"/>
              <a:ext cx="1680" cy="480"/>
            </a:xfrm>
            <a:prstGeom prst="rect">
              <a:avLst/>
            </a:prstGeom>
            <a:grpFill/>
            <a:ln w="28575" cap="flat" cmpd="sng">
              <a:solidFill>
                <a:srgbClr val="00B0F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en-US" altLang="x-none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7" name="Line 28">
              <a:extLst>
                <a:ext uri="{FF2B5EF4-FFF2-40B4-BE49-F238E27FC236}">
                  <a16:creationId xmlns:a16="http://schemas.microsoft.com/office/drawing/2014/main" id="{7AA65372-C573-4432-A83C-3FE579121C78}"/>
                </a:ext>
              </a:extLst>
            </p:cNvPr>
            <p:cNvSpPr/>
            <p:nvPr/>
          </p:nvSpPr>
          <p:spPr>
            <a:xfrm>
              <a:off x="1248" y="1680"/>
              <a:ext cx="0" cy="480"/>
            </a:xfrm>
            <a:prstGeom prst="line">
              <a:avLst/>
            </a:prstGeom>
            <a:grpFill/>
            <a:ln w="28575" cap="flat" cmpd="sng">
              <a:solidFill>
                <a:srgbClr val="00B0F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6AA0D421-D9FB-4EAE-B388-1583FE95EB07}"/>
                </a:ext>
              </a:extLst>
            </p:cNvPr>
            <p:cNvSpPr/>
            <p:nvPr/>
          </p:nvSpPr>
          <p:spPr>
            <a:xfrm>
              <a:off x="384" y="2160"/>
              <a:ext cx="1680" cy="480"/>
            </a:xfrm>
            <a:prstGeom prst="rect">
              <a:avLst/>
            </a:prstGeom>
            <a:grpFill/>
            <a:ln w="28575" cap="flat" cmpd="sng">
              <a:solidFill>
                <a:srgbClr val="00B0F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en-US" altLang="x-none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9" name="Text Box 9">
            <a:extLst>
              <a:ext uri="{FF2B5EF4-FFF2-40B4-BE49-F238E27FC236}">
                <a16:creationId xmlns:a16="http://schemas.microsoft.com/office/drawing/2014/main" id="{7BE0F419-9433-4BBC-AF3C-938DA1199C25}"/>
              </a:ext>
            </a:extLst>
          </p:cNvPr>
          <p:cNvSpPr txBox="1"/>
          <p:nvPr/>
        </p:nvSpPr>
        <p:spPr>
          <a:xfrm>
            <a:off x="8407228" y="263186"/>
            <a:ext cx="1079465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6000" b="1" smtClean="0">
                <a:solidFill>
                  <a:srgbClr val="FF33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 </a:t>
            </a:r>
            <a:endParaRPr lang="en-US" altLang="x-none" sz="6000" b="1" dirty="0">
              <a:solidFill>
                <a:srgbClr val="FF330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 Box 9">
            <a:extLst>
              <a:ext uri="{FF2B5EF4-FFF2-40B4-BE49-F238E27FC236}">
                <a16:creationId xmlns:a16="http://schemas.microsoft.com/office/drawing/2014/main" id="{9F35FCE4-60CB-4370-8CFB-02DF525BAB50}"/>
              </a:ext>
            </a:extLst>
          </p:cNvPr>
          <p:cNvSpPr txBox="1"/>
          <p:nvPr/>
        </p:nvSpPr>
        <p:spPr>
          <a:xfrm>
            <a:off x="7470866" y="1643892"/>
            <a:ext cx="1460143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6000" b="1" smtClean="0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 </a:t>
            </a:r>
            <a:endParaRPr lang="en-US" altLang="x-none" sz="6000" b="1" dirty="0"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 Box 9">
            <a:extLst>
              <a:ext uri="{FF2B5EF4-FFF2-40B4-BE49-F238E27FC236}">
                <a16:creationId xmlns:a16="http://schemas.microsoft.com/office/drawing/2014/main" id="{35DB8DFB-862C-4876-B7C7-B007EBF5C654}"/>
              </a:ext>
            </a:extLst>
          </p:cNvPr>
          <p:cNvSpPr txBox="1"/>
          <p:nvPr/>
        </p:nvSpPr>
        <p:spPr>
          <a:xfrm>
            <a:off x="9288683" y="1643892"/>
            <a:ext cx="946997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6000" b="1" smtClean="0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 </a:t>
            </a:r>
            <a:endParaRPr lang="en-US" altLang="x-none" sz="6000" b="1" dirty="0">
              <a:solidFill>
                <a:srgbClr val="FF000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 Box 9">
            <a:extLst>
              <a:ext uri="{FF2B5EF4-FFF2-40B4-BE49-F238E27FC236}">
                <a16:creationId xmlns:a16="http://schemas.microsoft.com/office/drawing/2014/main" id="{E420A16B-36A5-41C7-A374-75C199240881}"/>
              </a:ext>
            </a:extLst>
          </p:cNvPr>
          <p:cNvSpPr txBox="1"/>
          <p:nvPr/>
        </p:nvSpPr>
        <p:spPr>
          <a:xfrm>
            <a:off x="8002768" y="2631484"/>
            <a:ext cx="1993000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6000" b="1" smtClean="0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altLang="x-none" sz="6000" b="1" smtClean="0">
                <a:solidFill>
                  <a:srgbClr val="FF33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  <a:endParaRPr lang="en-US" altLang="x-none" sz="6000" b="1" dirty="0">
              <a:solidFill>
                <a:srgbClr val="FF330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 Box 9">
            <a:extLst>
              <a:ext uri="{FF2B5EF4-FFF2-40B4-BE49-F238E27FC236}">
                <a16:creationId xmlns:a16="http://schemas.microsoft.com/office/drawing/2014/main" id="{7BE0F419-9433-4BBC-AF3C-938DA1199C25}"/>
              </a:ext>
            </a:extLst>
          </p:cNvPr>
          <p:cNvSpPr txBox="1"/>
          <p:nvPr/>
        </p:nvSpPr>
        <p:spPr>
          <a:xfrm>
            <a:off x="838200" y="4230971"/>
            <a:ext cx="10963275" cy="11079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6000" b="1" smtClean="0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thÎ   thä   th¬   ®Üa   mÝa   th</a:t>
            </a:r>
            <a:r>
              <a:rPr lang="en-US" altLang="x-none" sz="6600" b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ì</a:t>
            </a:r>
            <a:r>
              <a:rPr lang="en-US" altLang="x-none" sz="6000" b="1" smtClean="0">
                <a:latin typeface=".VnAvant" panose="020B7200000000000000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a</a:t>
            </a:r>
            <a:r>
              <a:rPr lang="en-US" altLang="x-none" sz="6000" b="1" smtClean="0">
                <a:solidFill>
                  <a:srgbClr val="FF33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altLang="x-none" sz="6000" b="1" dirty="0">
              <a:solidFill>
                <a:srgbClr val="FF330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58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0B6AFDA-9563-4B7D-9475-05970D53DD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715" t="62222" r="57568" b="25555"/>
          <a:stretch>
            <a:fillRect/>
          </a:stretch>
        </p:blipFill>
        <p:spPr>
          <a:xfrm>
            <a:off x="396814" y="94718"/>
            <a:ext cx="11404121" cy="5322672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2" name="TextBox 1"/>
          <p:cNvSpPr txBox="1"/>
          <p:nvPr/>
        </p:nvSpPr>
        <p:spPr>
          <a:xfrm>
            <a:off x="3519578" y="5288340"/>
            <a:ext cx="62023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smtClean="0">
                <a:latin typeface=".VnAvant" panose="020B7200000000000000" pitchFamily="34" charset="0"/>
              </a:rPr>
              <a:t>t</a:t>
            </a:r>
            <a:r>
              <a:rPr lang="en-US" sz="9600" b="1" smtClean="0"/>
              <a:t>hủ đô</a:t>
            </a:r>
            <a:endParaRPr lang="en-US" sz="9600" b="1"/>
          </a:p>
        </p:txBody>
      </p:sp>
      <p:sp>
        <p:nvSpPr>
          <p:cNvPr id="16" name="TextBox 15"/>
          <p:cNvSpPr txBox="1"/>
          <p:nvPr/>
        </p:nvSpPr>
        <p:spPr>
          <a:xfrm>
            <a:off x="3519578" y="5288340"/>
            <a:ext cx="19610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smtClean="0">
                <a:solidFill>
                  <a:srgbClr val="FF0000"/>
                </a:solidFill>
                <a:latin typeface=".VnAvant" panose="020B7200000000000000" pitchFamily="34" charset="0"/>
              </a:rPr>
              <a:t>t</a:t>
            </a:r>
            <a:r>
              <a:rPr lang="en-US" sz="9600" b="1" smtClean="0">
                <a:solidFill>
                  <a:srgbClr val="FF0000"/>
                </a:solidFill>
              </a:rPr>
              <a:t>h</a:t>
            </a:r>
            <a:endParaRPr lang="en-US" sz="96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39426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pic>
        <p:nvPicPr>
          <p:cNvPr id="4" name="图片 1">
            <a:extLst>
              <a:ext uri="{FF2B5EF4-FFF2-40B4-BE49-F238E27FC236}">
                <a16:creationId xmlns:a16="http://schemas.microsoft.com/office/drawing/2014/main" id="{7DEE32CA-22EF-3A96-4E18-93517F61B4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182" y="897621"/>
            <a:ext cx="8592273" cy="4653528"/>
          </a:xfrm>
          <a:prstGeom prst="rect">
            <a:avLst/>
          </a:prstGeom>
        </p:spPr>
      </p:pic>
      <p:pic>
        <p:nvPicPr>
          <p:cNvPr id="5" name="图片 23">
            <a:extLst>
              <a:ext uri="{FF2B5EF4-FFF2-40B4-BE49-F238E27FC236}">
                <a16:creationId xmlns:a16="http://schemas.microsoft.com/office/drawing/2014/main" id="{825E4BB3-0DFC-1F72-969C-B374EFB4A9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0681" y="1494697"/>
            <a:ext cx="6096012" cy="60960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5869" y="1971882"/>
            <a:ext cx="6854803" cy="248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04985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085564" y="4836459"/>
            <a:ext cx="434125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smtClean="0">
                <a:latin typeface=".VnAvant" panose="020B7200000000000000" pitchFamily="34" charset="0"/>
                <a:cs typeface="Times New Roman" panose="02020603050405020304" pitchFamily="18" charset="0"/>
              </a:rPr>
              <a:t>l</a:t>
            </a:r>
            <a:r>
              <a:rPr lang="en-US" sz="11500" b="1">
                <a:solidFill>
                  <a:srgbClr val="00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¸</a:t>
            </a:r>
            <a:r>
              <a:rPr lang="en-US" sz="12000" b="1" smtClean="0">
                <a:latin typeface=".VnAvant" panose="020B7200000000000000" pitchFamily="34" charset="0"/>
                <a:cs typeface="Times New Roman" panose="02020603050405020304" pitchFamily="18" charset="0"/>
              </a:rPr>
              <a:t> thư</a:t>
            </a:r>
            <a:endParaRPr lang="en-US" sz="12000" b="1"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08155" y="4775499"/>
            <a:ext cx="200086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th</a:t>
            </a:r>
            <a:endParaRPr lang="en-US" sz="12000" b="1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LÁ THƯ GỬI THẦY: XÚC ĐỘNG TIẾNG LÒNG TỪ GIẢNG ĐƯỜNG THÂN YÊU – Trường Trung  Học Phổ Thông FP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680" y="381000"/>
            <a:ext cx="9387840" cy="433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34618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311881" y="4721290"/>
            <a:ext cx="6149440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0" b="1" smtClean="0">
                <a:solidFill>
                  <a:srgbClr val="00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th</a:t>
            </a:r>
            <a:r>
              <a:rPr lang="en-US" sz="13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</a:t>
            </a:r>
            <a:r>
              <a:rPr lang="en-US" sz="11500" b="1" smtClean="0">
                <a:solidFill>
                  <a:srgbClr val="00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a</a:t>
            </a:r>
            <a:r>
              <a:rPr lang="en-US" sz="12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smtClean="0">
                <a:solidFill>
                  <a:srgbClr val="00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dÜa</a:t>
            </a:r>
            <a:endParaRPr lang="en-US" sz="11500" b="1">
              <a:solidFill>
                <a:srgbClr val="00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84970" y="4843741"/>
            <a:ext cx="156966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th</a:t>
            </a:r>
            <a:endParaRPr lang="en-US" sz="12000" b="1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12" descr="Bộ dao thìa dĩa Mulex Rococo 30 món mạ vàng Germany | Shopee Việ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06531"/>
            <a:ext cx="9966960" cy="463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017470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081467" y="4919008"/>
            <a:ext cx="565090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smtClean="0">
                <a:solidFill>
                  <a:srgbClr val="00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l</a:t>
            </a:r>
            <a:r>
              <a:rPr lang="en-US" sz="12000" b="1">
                <a:solidFill>
                  <a:srgbClr val="00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¸</a:t>
            </a:r>
            <a:r>
              <a:rPr lang="en-US" sz="12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0" b="1" smtClean="0">
                <a:solidFill>
                  <a:srgbClr val="00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tÝ</a:t>
            </a:r>
            <a:r>
              <a:rPr lang="en-US" sz="11500" b="1" smtClean="0">
                <a:solidFill>
                  <a:srgbClr val="00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a</a:t>
            </a:r>
            <a:r>
              <a:rPr lang="en-US" sz="120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0" b="1" smtClean="0">
                <a:solidFill>
                  <a:srgbClr val="00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t«</a:t>
            </a:r>
            <a:endParaRPr lang="en-US" sz="12000" b="1">
              <a:solidFill>
                <a:srgbClr val="00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27800" y="4919008"/>
            <a:ext cx="149752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l</a:t>
            </a:r>
            <a:r>
              <a:rPr lang="en-US" sz="12000" b="1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a</a:t>
            </a:r>
            <a:endParaRPr lang="en-US" sz="12000" b="1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4" descr="Lá tía tô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" y="365760"/>
            <a:ext cx="11165204" cy="4553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03497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832" y="60083"/>
            <a:ext cx="11567368" cy="67979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Picture 12">
            <a:extLst>
              <a:ext uri="{FF2B5EF4-FFF2-40B4-BE49-F238E27FC236}">
                <a16:creationId xmlns:a16="http://schemas.microsoft.com/office/drawing/2014/main" id="{E641914A-77F2-43FB-ABFB-67D1FF68682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715" t="62222" r="57568" b="25555"/>
          <a:stretch>
            <a:fillRect/>
          </a:stretch>
        </p:blipFill>
        <p:spPr>
          <a:xfrm>
            <a:off x="1756410" y="883860"/>
            <a:ext cx="3444875" cy="198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Picture 14">
            <a:extLst>
              <a:ext uri="{FF2B5EF4-FFF2-40B4-BE49-F238E27FC236}">
                <a16:creationId xmlns:a16="http://schemas.microsoft.com/office/drawing/2014/main" id="{CEC95C26-DC3A-413D-8FE8-A48F09B8BC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5615" t="63335" r="23955" b="25555"/>
          <a:stretch>
            <a:fillRect/>
          </a:stretch>
        </p:blipFill>
        <p:spPr>
          <a:xfrm>
            <a:off x="1756410" y="3855660"/>
            <a:ext cx="3292475" cy="1752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Picture 20">
            <a:extLst>
              <a:ext uri="{FF2B5EF4-FFF2-40B4-BE49-F238E27FC236}">
                <a16:creationId xmlns:a16="http://schemas.microsoft.com/office/drawing/2014/main" id="{E5D958FF-36FB-4E73-9E8D-97088934CA0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9288" t="62222" r="41853" b="25555"/>
          <a:stretch>
            <a:fillRect/>
          </a:stretch>
        </p:blipFill>
        <p:spPr>
          <a:xfrm>
            <a:off x="6725285" y="853698"/>
            <a:ext cx="2971800" cy="2012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9468AF8-0B16-4FCD-90C0-524046227CC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3862" t="63335" r="5708" b="25555"/>
          <a:stretch>
            <a:fillRect/>
          </a:stretch>
        </p:blipFill>
        <p:spPr>
          <a:xfrm>
            <a:off x="6836301" y="3835023"/>
            <a:ext cx="2998102" cy="1773237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30" name="Text Box 9">
            <a:extLst>
              <a:ext uri="{FF2B5EF4-FFF2-40B4-BE49-F238E27FC236}">
                <a16:creationId xmlns:a16="http://schemas.microsoft.com/office/drawing/2014/main" id="{E39A45F5-B355-4A03-88F7-7C2DB2A89C22}"/>
              </a:ext>
            </a:extLst>
          </p:cNvPr>
          <p:cNvSpPr txBox="1"/>
          <p:nvPr/>
        </p:nvSpPr>
        <p:spPr>
          <a:xfrm>
            <a:off x="2183448" y="2702291"/>
            <a:ext cx="3017837" cy="10156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50000"/>
              </a:spcBef>
              <a:buFontTx/>
              <a:buNone/>
            </a:pPr>
            <a:r>
              <a:rPr lang="en-US" altLang="x-none" sz="6000" b="1" smtClean="0">
                <a:solidFill>
                  <a:srgbClr val="00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thñ ®«</a:t>
            </a:r>
            <a:endParaRPr lang="en-US" altLang="x-none" sz="6000" b="1" dirty="0">
              <a:solidFill>
                <a:srgbClr val="00000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 Box 9">
            <a:extLst>
              <a:ext uri="{FF2B5EF4-FFF2-40B4-BE49-F238E27FC236}">
                <a16:creationId xmlns:a16="http://schemas.microsoft.com/office/drawing/2014/main" id="{AE1C2397-5530-4270-82BB-9C171F422737}"/>
              </a:ext>
            </a:extLst>
          </p:cNvPr>
          <p:cNvSpPr txBox="1"/>
          <p:nvPr/>
        </p:nvSpPr>
        <p:spPr>
          <a:xfrm>
            <a:off x="7106284" y="2698650"/>
            <a:ext cx="3017838" cy="110799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50000"/>
              </a:spcBef>
              <a:buFontTx/>
              <a:buNone/>
            </a:pPr>
            <a:r>
              <a:rPr lang="en-US" altLang="x-none" sz="6000" b="1" smtClean="0">
                <a:solidFill>
                  <a:srgbClr val="00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l¸ </a:t>
            </a:r>
            <a:r>
              <a:rPr lang="en-US" altLang="x-none" sz="6000" b="1" dirty="0">
                <a:solidFill>
                  <a:srgbClr val="00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altLang="x-none" sz="6600" b="1" dirty="0">
                <a:solidFill>
                  <a:srgbClr val="00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</a:p>
        </p:txBody>
      </p:sp>
      <p:sp>
        <p:nvSpPr>
          <p:cNvPr id="32" name="Text Box 9">
            <a:extLst>
              <a:ext uri="{FF2B5EF4-FFF2-40B4-BE49-F238E27FC236}">
                <a16:creationId xmlns:a16="http://schemas.microsoft.com/office/drawing/2014/main" id="{6767FA85-DD8F-473F-B1F6-32BA50E75E39}"/>
              </a:ext>
            </a:extLst>
          </p:cNvPr>
          <p:cNvSpPr txBox="1"/>
          <p:nvPr/>
        </p:nvSpPr>
        <p:spPr>
          <a:xfrm>
            <a:off x="2107248" y="5541951"/>
            <a:ext cx="3017837" cy="10156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50000"/>
              </a:spcBef>
              <a:buFontTx/>
              <a:buNone/>
            </a:pPr>
            <a:r>
              <a:rPr lang="en-US" altLang="x-none" sz="6000" b="1" smtClean="0">
                <a:solidFill>
                  <a:srgbClr val="00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altLang="x-none" sz="6000" b="1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ì</a:t>
            </a:r>
            <a:r>
              <a:rPr lang="en-US" altLang="x-none" sz="6000" b="1" smtClean="0">
                <a:solidFill>
                  <a:srgbClr val="00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a</a:t>
            </a:r>
            <a:r>
              <a:rPr lang="en-US" altLang="x-none" sz="6000" b="1" smtClean="0">
                <a:solidFill>
                  <a:srgbClr val="00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x-none" sz="6000" b="1" dirty="0">
                <a:solidFill>
                  <a:srgbClr val="00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en-US" altLang="x-none" sz="60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ĩ</a:t>
            </a:r>
            <a:r>
              <a:rPr lang="en-US" altLang="x-none" sz="6000" b="1" dirty="0">
                <a:solidFill>
                  <a:srgbClr val="00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0B6AFDA-9563-4B7D-9475-05970D53DD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715" t="62222" r="57568" b="25555"/>
          <a:stretch>
            <a:fillRect/>
          </a:stretch>
        </p:blipFill>
        <p:spPr>
          <a:xfrm>
            <a:off x="1893728" y="704422"/>
            <a:ext cx="3444875" cy="1982787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0C89120-A710-4725-BA0F-E67BC944E79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5615" t="63335" r="23955" b="25555"/>
          <a:stretch>
            <a:fillRect/>
          </a:stretch>
        </p:blipFill>
        <p:spPr>
          <a:xfrm>
            <a:off x="1825070" y="3845341"/>
            <a:ext cx="3505993" cy="1752600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60CB41D-3F80-4887-B06A-09B20D43A14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9288" t="62222" r="41853" b="25555"/>
          <a:stretch>
            <a:fillRect/>
          </a:stretch>
        </p:blipFill>
        <p:spPr>
          <a:xfrm>
            <a:off x="6862603" y="689340"/>
            <a:ext cx="2971800" cy="2012950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36" name="Text Box 9">
            <a:extLst>
              <a:ext uri="{FF2B5EF4-FFF2-40B4-BE49-F238E27FC236}">
                <a16:creationId xmlns:a16="http://schemas.microsoft.com/office/drawing/2014/main" id="{503E277A-B291-4529-BB5D-9DECFE742CCC}"/>
              </a:ext>
            </a:extLst>
          </p:cNvPr>
          <p:cNvSpPr txBox="1"/>
          <p:nvPr/>
        </p:nvSpPr>
        <p:spPr>
          <a:xfrm>
            <a:off x="6945471" y="5588772"/>
            <a:ext cx="3339465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50000"/>
              </a:spcBef>
              <a:buFontTx/>
              <a:buNone/>
            </a:pPr>
            <a:r>
              <a:rPr lang="en-US" altLang="x-none" sz="6000" b="1" smtClean="0">
                <a:solidFill>
                  <a:srgbClr val="00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l¸ tÝa t«</a:t>
            </a:r>
            <a:endParaRPr lang="en-US" altLang="x-none" sz="6000" b="1" dirty="0">
              <a:solidFill>
                <a:srgbClr val="00000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072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30" grpId="1"/>
      <p:bldP spid="31" grpId="1"/>
      <p:bldP spid="32" grpId="1"/>
      <p:bldP spid="36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0">
            <a:extLst>
              <a:ext uri="{FF2B5EF4-FFF2-40B4-BE49-F238E27FC236}">
                <a16:creationId xmlns:a16="http://schemas.microsoft.com/office/drawing/2014/main" id="{20669ADD-B291-4BE0-BF2E-20B8B19351DC}"/>
              </a:ext>
            </a:extLst>
          </p:cNvPr>
          <p:cNvGrpSpPr/>
          <p:nvPr/>
        </p:nvGrpSpPr>
        <p:grpSpPr>
          <a:xfrm>
            <a:off x="1653122" y="1427220"/>
            <a:ext cx="3385603" cy="1972564"/>
            <a:chOff x="384" y="1680"/>
            <a:chExt cx="1680" cy="960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5" name="Rectangle 27">
              <a:extLst>
                <a:ext uri="{FF2B5EF4-FFF2-40B4-BE49-F238E27FC236}">
                  <a16:creationId xmlns:a16="http://schemas.microsoft.com/office/drawing/2014/main" id="{B7BE639E-5CB9-49A6-8BCA-FB1920D9D25B}"/>
                </a:ext>
              </a:extLst>
            </p:cNvPr>
            <p:cNvSpPr/>
            <p:nvPr/>
          </p:nvSpPr>
          <p:spPr>
            <a:xfrm>
              <a:off x="384" y="1680"/>
              <a:ext cx="1680" cy="480"/>
            </a:xfrm>
            <a:prstGeom prst="rect">
              <a:avLst/>
            </a:prstGeom>
            <a:grpFill/>
            <a:ln w="28575" cap="flat" cmpd="sng">
              <a:solidFill>
                <a:srgbClr val="00B0F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 eaLnBrk="1" hangingPunct="1">
                <a:spcBef>
                  <a:spcPct val="0"/>
                </a:spcBef>
                <a:buFontTx/>
                <a:buNone/>
              </a:pPr>
              <a:endParaRPr lang="en-US" altLang="x-none" sz="5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" name="Line 28">
              <a:extLst>
                <a:ext uri="{FF2B5EF4-FFF2-40B4-BE49-F238E27FC236}">
                  <a16:creationId xmlns:a16="http://schemas.microsoft.com/office/drawing/2014/main" id="{7AA65372-C573-4432-A83C-3FE579121C78}"/>
                </a:ext>
              </a:extLst>
            </p:cNvPr>
            <p:cNvSpPr/>
            <p:nvPr/>
          </p:nvSpPr>
          <p:spPr>
            <a:xfrm>
              <a:off x="1248" y="1680"/>
              <a:ext cx="0" cy="480"/>
            </a:xfrm>
            <a:prstGeom prst="line">
              <a:avLst/>
            </a:prstGeom>
            <a:grpFill/>
            <a:ln w="28575" cap="flat" cmpd="sng">
              <a:solidFill>
                <a:srgbClr val="00B0F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" name="Rectangle 29">
              <a:extLst>
                <a:ext uri="{FF2B5EF4-FFF2-40B4-BE49-F238E27FC236}">
                  <a16:creationId xmlns:a16="http://schemas.microsoft.com/office/drawing/2014/main" id="{6AA0D421-D9FB-4EAE-B388-1583FE95EB07}"/>
                </a:ext>
              </a:extLst>
            </p:cNvPr>
            <p:cNvSpPr/>
            <p:nvPr/>
          </p:nvSpPr>
          <p:spPr>
            <a:xfrm>
              <a:off x="384" y="2160"/>
              <a:ext cx="1680" cy="480"/>
            </a:xfrm>
            <a:prstGeom prst="rect">
              <a:avLst/>
            </a:prstGeom>
            <a:grpFill/>
            <a:ln w="28575" cap="flat" cmpd="sng">
              <a:solidFill>
                <a:srgbClr val="00B0F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 eaLnBrk="1" hangingPunct="1">
                <a:spcBef>
                  <a:spcPct val="0"/>
                </a:spcBef>
                <a:buFontTx/>
                <a:buNone/>
              </a:pPr>
              <a:endParaRPr lang="en-US" altLang="x-none" sz="5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8" name="Text Box 9">
            <a:extLst>
              <a:ext uri="{FF2B5EF4-FFF2-40B4-BE49-F238E27FC236}">
                <a16:creationId xmlns:a16="http://schemas.microsoft.com/office/drawing/2014/main" id="{7BE0F419-9433-4BBC-AF3C-938DA1199C25}"/>
              </a:ext>
            </a:extLst>
          </p:cNvPr>
          <p:cNvSpPr txBox="1"/>
          <p:nvPr/>
        </p:nvSpPr>
        <p:spPr>
          <a:xfrm>
            <a:off x="2915777" y="263186"/>
            <a:ext cx="1138953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50000"/>
              </a:spcBef>
              <a:buFontTx/>
              <a:buNone/>
            </a:pPr>
            <a:r>
              <a:rPr lang="en-US" altLang="x-none" sz="6000" b="1" dirty="0">
                <a:solidFill>
                  <a:srgbClr val="FF33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 </a:t>
            </a: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9F35FCE4-60CB-4370-8CFB-02DF525BAB50}"/>
              </a:ext>
            </a:extLst>
          </p:cNvPr>
          <p:cNvSpPr txBox="1"/>
          <p:nvPr/>
        </p:nvSpPr>
        <p:spPr>
          <a:xfrm>
            <a:off x="2311856" y="1490827"/>
            <a:ext cx="946997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50000"/>
              </a:spcBef>
              <a:buFontTx/>
              <a:buNone/>
            </a:pPr>
            <a:r>
              <a:rPr lang="en-US" altLang="x-none" sz="6000" b="1" dirty="0">
                <a:solidFill>
                  <a:srgbClr val="FF33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 </a:t>
            </a: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35DB8DFB-862C-4876-B7C7-B007EBF5C654}"/>
              </a:ext>
            </a:extLst>
          </p:cNvPr>
          <p:cNvSpPr txBox="1"/>
          <p:nvPr/>
        </p:nvSpPr>
        <p:spPr>
          <a:xfrm>
            <a:off x="3797233" y="1489517"/>
            <a:ext cx="946997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50000"/>
              </a:spcBef>
              <a:buFontTx/>
              <a:buNone/>
            </a:pPr>
            <a:r>
              <a:rPr lang="en-US" altLang="x-none" sz="6000" b="1" dirty="0">
                <a:solidFill>
                  <a:prstClr val="black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lang="en-US" altLang="x-none" sz="6000" b="1" dirty="0">
                <a:solidFill>
                  <a:srgbClr val="FF33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AFACEFD0-1228-4A25-94E2-93870ECF332C}"/>
              </a:ext>
            </a:extLst>
          </p:cNvPr>
          <p:cNvSpPr txBox="1"/>
          <p:nvPr/>
        </p:nvSpPr>
        <p:spPr>
          <a:xfrm>
            <a:off x="3758969" y="2938774"/>
            <a:ext cx="1848789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50000"/>
              </a:spcBef>
              <a:buFontTx/>
              <a:buNone/>
            </a:pPr>
            <a:r>
              <a:rPr lang="en-US" altLang="x-none" sz="5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id="{E420A16B-36A5-41C7-A374-75C199240881}"/>
              </a:ext>
            </a:extLst>
          </p:cNvPr>
          <p:cNvSpPr txBox="1"/>
          <p:nvPr/>
        </p:nvSpPr>
        <p:spPr>
          <a:xfrm>
            <a:off x="2710853" y="2461722"/>
            <a:ext cx="1769817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50000"/>
              </a:spcBef>
              <a:buFontTx/>
              <a:buNone/>
            </a:pPr>
            <a:r>
              <a:rPr lang="en-US" altLang="x-none" sz="6000" b="1" dirty="0">
                <a:solidFill>
                  <a:srgbClr val="FF33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altLang="x-none" sz="6000" b="1" dirty="0">
                <a:solidFill>
                  <a:prstClr val="black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lang="en-US" altLang="x-none" sz="6000" b="1" dirty="0">
                <a:solidFill>
                  <a:srgbClr val="FF33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grpSp>
        <p:nvGrpSpPr>
          <p:cNvPr id="15" name="Group 30">
            <a:extLst>
              <a:ext uri="{FF2B5EF4-FFF2-40B4-BE49-F238E27FC236}">
                <a16:creationId xmlns:a16="http://schemas.microsoft.com/office/drawing/2014/main" id="{20669ADD-B291-4BE0-BF2E-20B8B19351DC}"/>
              </a:ext>
            </a:extLst>
          </p:cNvPr>
          <p:cNvGrpSpPr/>
          <p:nvPr/>
        </p:nvGrpSpPr>
        <p:grpSpPr>
          <a:xfrm>
            <a:off x="7144572" y="1427220"/>
            <a:ext cx="3385603" cy="1972564"/>
            <a:chOff x="384" y="1680"/>
            <a:chExt cx="1680" cy="960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B7BE639E-5CB9-49A6-8BCA-FB1920D9D25B}"/>
                </a:ext>
              </a:extLst>
            </p:cNvPr>
            <p:cNvSpPr/>
            <p:nvPr/>
          </p:nvSpPr>
          <p:spPr>
            <a:xfrm>
              <a:off x="384" y="1680"/>
              <a:ext cx="1680" cy="480"/>
            </a:xfrm>
            <a:prstGeom prst="rect">
              <a:avLst/>
            </a:prstGeom>
            <a:grpFill/>
            <a:ln w="28575" cap="flat" cmpd="sng">
              <a:solidFill>
                <a:srgbClr val="00B0F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 eaLnBrk="1" hangingPunct="1">
                <a:spcBef>
                  <a:spcPct val="0"/>
                </a:spcBef>
                <a:buFontTx/>
                <a:buNone/>
              </a:pPr>
              <a:endParaRPr lang="en-US" altLang="x-none" sz="5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7" name="Line 28">
              <a:extLst>
                <a:ext uri="{FF2B5EF4-FFF2-40B4-BE49-F238E27FC236}">
                  <a16:creationId xmlns:a16="http://schemas.microsoft.com/office/drawing/2014/main" id="{7AA65372-C573-4432-A83C-3FE579121C78}"/>
                </a:ext>
              </a:extLst>
            </p:cNvPr>
            <p:cNvSpPr/>
            <p:nvPr/>
          </p:nvSpPr>
          <p:spPr>
            <a:xfrm>
              <a:off x="1248" y="1680"/>
              <a:ext cx="0" cy="480"/>
            </a:xfrm>
            <a:prstGeom prst="line">
              <a:avLst/>
            </a:prstGeom>
            <a:grpFill/>
            <a:ln w="28575" cap="flat" cmpd="sng">
              <a:solidFill>
                <a:srgbClr val="00B0F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6AA0D421-D9FB-4EAE-B388-1583FE95EB07}"/>
                </a:ext>
              </a:extLst>
            </p:cNvPr>
            <p:cNvSpPr/>
            <p:nvPr/>
          </p:nvSpPr>
          <p:spPr>
            <a:xfrm>
              <a:off x="384" y="2160"/>
              <a:ext cx="1680" cy="480"/>
            </a:xfrm>
            <a:prstGeom prst="rect">
              <a:avLst/>
            </a:prstGeom>
            <a:grpFill/>
            <a:ln w="28575" cap="flat" cmpd="sng">
              <a:solidFill>
                <a:srgbClr val="00B0F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 eaLnBrk="1" hangingPunct="1">
                <a:spcBef>
                  <a:spcPct val="0"/>
                </a:spcBef>
                <a:buFontTx/>
                <a:buNone/>
              </a:pPr>
              <a:endParaRPr lang="en-US" altLang="x-none" sz="5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9" name="Text Box 9">
            <a:extLst>
              <a:ext uri="{FF2B5EF4-FFF2-40B4-BE49-F238E27FC236}">
                <a16:creationId xmlns:a16="http://schemas.microsoft.com/office/drawing/2014/main" id="{7BE0F419-9433-4BBC-AF3C-938DA1199C25}"/>
              </a:ext>
            </a:extLst>
          </p:cNvPr>
          <p:cNvSpPr txBox="1"/>
          <p:nvPr/>
        </p:nvSpPr>
        <p:spPr>
          <a:xfrm>
            <a:off x="8407228" y="263186"/>
            <a:ext cx="1079465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50000"/>
              </a:spcBef>
              <a:buFontTx/>
              <a:buNone/>
            </a:pPr>
            <a:r>
              <a:rPr lang="en-US" altLang="x-none" sz="6000" b="1" smtClean="0">
                <a:solidFill>
                  <a:srgbClr val="FF33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 </a:t>
            </a:r>
            <a:endParaRPr lang="en-US" altLang="x-none" sz="6000" b="1" dirty="0">
              <a:solidFill>
                <a:srgbClr val="FF330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 Box 9">
            <a:extLst>
              <a:ext uri="{FF2B5EF4-FFF2-40B4-BE49-F238E27FC236}">
                <a16:creationId xmlns:a16="http://schemas.microsoft.com/office/drawing/2014/main" id="{9F35FCE4-60CB-4370-8CFB-02DF525BAB50}"/>
              </a:ext>
            </a:extLst>
          </p:cNvPr>
          <p:cNvSpPr txBox="1"/>
          <p:nvPr/>
        </p:nvSpPr>
        <p:spPr>
          <a:xfrm>
            <a:off x="7470866" y="1489517"/>
            <a:ext cx="1460143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50000"/>
              </a:spcBef>
              <a:buFontTx/>
              <a:buNone/>
            </a:pPr>
            <a:r>
              <a:rPr lang="en-US" altLang="x-none" sz="6000" b="1" smtClean="0">
                <a:solidFill>
                  <a:prstClr val="black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 </a:t>
            </a:r>
            <a:endParaRPr lang="en-US" altLang="x-none" sz="6000" b="1" dirty="0">
              <a:solidFill>
                <a:prstClr val="black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 Box 9">
            <a:extLst>
              <a:ext uri="{FF2B5EF4-FFF2-40B4-BE49-F238E27FC236}">
                <a16:creationId xmlns:a16="http://schemas.microsoft.com/office/drawing/2014/main" id="{35DB8DFB-862C-4876-B7C7-B007EBF5C654}"/>
              </a:ext>
            </a:extLst>
          </p:cNvPr>
          <p:cNvSpPr txBox="1"/>
          <p:nvPr/>
        </p:nvSpPr>
        <p:spPr>
          <a:xfrm>
            <a:off x="9288683" y="1489517"/>
            <a:ext cx="946997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50000"/>
              </a:spcBef>
              <a:buFontTx/>
              <a:buNone/>
            </a:pPr>
            <a:r>
              <a:rPr lang="en-US" altLang="x-none" sz="6000" b="1" smtClean="0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 </a:t>
            </a:r>
            <a:endParaRPr lang="en-US" altLang="x-none" sz="6000" b="1" dirty="0">
              <a:solidFill>
                <a:srgbClr val="FF000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 Box 9">
            <a:extLst>
              <a:ext uri="{FF2B5EF4-FFF2-40B4-BE49-F238E27FC236}">
                <a16:creationId xmlns:a16="http://schemas.microsoft.com/office/drawing/2014/main" id="{E420A16B-36A5-41C7-A374-75C199240881}"/>
              </a:ext>
            </a:extLst>
          </p:cNvPr>
          <p:cNvSpPr txBox="1"/>
          <p:nvPr/>
        </p:nvSpPr>
        <p:spPr>
          <a:xfrm>
            <a:off x="8002768" y="2477109"/>
            <a:ext cx="1993000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50000"/>
              </a:spcBef>
              <a:buFontTx/>
              <a:buNone/>
            </a:pPr>
            <a:r>
              <a:rPr lang="en-US" altLang="x-none" sz="6000" b="1" smtClean="0">
                <a:solidFill>
                  <a:prstClr val="black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altLang="x-none" sz="6000" b="1" smtClean="0">
                <a:solidFill>
                  <a:srgbClr val="FF33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  <a:endParaRPr lang="en-US" altLang="x-none" sz="6000" b="1" dirty="0">
              <a:solidFill>
                <a:srgbClr val="FF330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 Box 9">
            <a:extLst>
              <a:ext uri="{FF2B5EF4-FFF2-40B4-BE49-F238E27FC236}">
                <a16:creationId xmlns:a16="http://schemas.microsoft.com/office/drawing/2014/main" id="{7BE0F419-9433-4BBC-AF3C-938DA1199C25}"/>
              </a:ext>
            </a:extLst>
          </p:cNvPr>
          <p:cNvSpPr txBox="1"/>
          <p:nvPr/>
        </p:nvSpPr>
        <p:spPr>
          <a:xfrm>
            <a:off x="781050" y="3661586"/>
            <a:ext cx="11410950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50000"/>
              </a:spcBef>
              <a:buFontTx/>
              <a:buNone/>
            </a:pPr>
            <a:r>
              <a:rPr lang="en-US" altLang="x-none" sz="6000" b="1" smtClean="0">
                <a:solidFill>
                  <a:prstClr val="black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thÎ   thä   th¬   ®Üa   mÝa   th</a:t>
            </a:r>
            <a:r>
              <a:rPr lang="en-US" altLang="x-none" sz="6000" b="1" smtClean="0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ì</a:t>
            </a:r>
            <a:r>
              <a:rPr lang="en-US" altLang="x-none" sz="6000" b="1" smtClean="0">
                <a:solidFill>
                  <a:prstClr val="black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endParaRPr lang="en-US" altLang="x-none" sz="6000" b="1" dirty="0">
              <a:solidFill>
                <a:srgbClr val="FF330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 Box 9">
            <a:extLst>
              <a:ext uri="{FF2B5EF4-FFF2-40B4-BE49-F238E27FC236}">
                <a16:creationId xmlns:a16="http://schemas.microsoft.com/office/drawing/2014/main" id="{7BE0F419-9433-4BBC-AF3C-938DA1199C25}"/>
              </a:ext>
            </a:extLst>
          </p:cNvPr>
          <p:cNvSpPr txBox="1"/>
          <p:nvPr/>
        </p:nvSpPr>
        <p:spPr>
          <a:xfrm>
            <a:off x="106878" y="4966003"/>
            <a:ext cx="12439811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50000"/>
              </a:spcBef>
              <a:buFontTx/>
              <a:buNone/>
            </a:pPr>
            <a:r>
              <a:rPr lang="en-US" altLang="x-none" sz="6000" b="1" smtClean="0">
                <a:solidFill>
                  <a:prstClr val="black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 ®«   l¸ th</a:t>
            </a:r>
            <a:r>
              <a:rPr lang="en-US" altLang="x-none" sz="6000" b="1">
                <a:solidFill>
                  <a:prstClr val="black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lang="en-US" altLang="x-none" sz="6000" b="1" smtClean="0">
                <a:solidFill>
                  <a:prstClr val="black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th</a:t>
            </a:r>
            <a:r>
              <a:rPr lang="en-US" altLang="x-none" sz="6000" b="1" smtClean="0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ì</a:t>
            </a:r>
            <a:r>
              <a:rPr lang="en-US" altLang="x-none" sz="6000" b="1" smtClean="0">
                <a:solidFill>
                  <a:prstClr val="black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a dÜa  l¸ tÝa t«</a:t>
            </a:r>
            <a:r>
              <a:rPr lang="en-US" altLang="x-none" sz="6000" b="1" smtClean="0">
                <a:solidFill>
                  <a:srgbClr val="FF33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altLang="x-none" sz="6000" b="1" dirty="0">
              <a:solidFill>
                <a:srgbClr val="FF330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62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65" name="Object 17"/>
          <p:cNvGraphicFramePr>
            <a:graphicFrameLocks noChangeAspect="1"/>
          </p:cNvGraphicFramePr>
          <p:nvPr>
            <p:extLst/>
          </p:nvPr>
        </p:nvGraphicFramePr>
        <p:xfrm>
          <a:off x="2231136" y="100584"/>
          <a:ext cx="7845552" cy="5897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1" r:id="rId4" imgW="1036015" imgH="504749" progId="MS_ClipArt_Gallery">
                  <p:embed/>
                </p:oleObj>
              </mc:Choice>
              <mc:Fallback>
                <p:oleObj r:id="rId4" imgW="1036015" imgH="504749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1136" y="100584"/>
                        <a:ext cx="7845552" cy="58978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19"/>
          <p:cNvSpPr>
            <a:spLocks noGrp="1" noChangeArrowheads="1"/>
          </p:cNvSpPr>
          <p:nvPr>
            <p:ph idx="1"/>
          </p:nvPr>
        </p:nvSpPr>
        <p:spPr>
          <a:xfrm>
            <a:off x="4486464" y="1415606"/>
            <a:ext cx="1800035" cy="1569660"/>
          </a:xfr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9600" b="1" u="sng" smtClean="0">
                <a:solidFill>
                  <a:srgbClr val="FF3300"/>
                </a:solidFill>
                <a:latin typeface=".VnTime" panose="020B7200000000000000" pitchFamily="34" charset="0"/>
              </a:rPr>
              <a:t>58</a:t>
            </a:r>
          </a:p>
        </p:txBody>
      </p:sp>
    </p:spTree>
    <p:extLst>
      <p:ext uri="{BB962C8B-B14F-4D97-AF65-F5344CB8AC3E}">
        <p14:creationId xmlns:p14="http://schemas.microsoft.com/office/powerpoint/2010/main" val="2145477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Động tác khởi động tiết học cho học sinh-2023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197559758"/>
      </p:ext>
    </p:extLst>
  </p:cSld>
  <p:clrMapOvr>
    <a:masterClrMapping/>
  </p:clrMapOvr>
  <p:transition spd="med" advClick="0" advTm="10000">
    <p:blinds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23_th_KN">
            <a:hlinkClick r:id="" action="ppaction://media"/>
            <a:extLst>
              <a:ext uri="{FF2B5EF4-FFF2-40B4-BE49-F238E27FC236}">
                <a16:creationId xmlns:a16="http://schemas.microsoft.com/office/drawing/2014/main" id="{042665AA-8BF7-4BE5-8F3B-F272107F6E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4417" y="0"/>
            <a:ext cx="9250877" cy="685800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21"/>
          <p:cNvGrpSpPr>
            <a:grpSpLocks/>
          </p:cNvGrpSpPr>
          <p:nvPr/>
        </p:nvGrpSpPr>
        <p:grpSpPr bwMode="auto">
          <a:xfrm>
            <a:off x="1426464" y="500063"/>
            <a:ext cx="9489186" cy="5480113"/>
            <a:chOff x="384" y="591"/>
            <a:chExt cx="930" cy="529"/>
          </a:xfrm>
        </p:grpSpPr>
        <p:grpSp>
          <p:nvGrpSpPr>
            <p:cNvPr id="19459" name="Group 22"/>
            <p:cNvGrpSpPr>
              <a:grpSpLocks/>
            </p:cNvGrpSpPr>
            <p:nvPr/>
          </p:nvGrpSpPr>
          <p:grpSpPr bwMode="auto">
            <a:xfrm>
              <a:off x="384" y="591"/>
              <a:ext cx="930" cy="529"/>
              <a:chOff x="3888" y="1632"/>
              <a:chExt cx="752" cy="528"/>
            </a:xfrm>
          </p:grpSpPr>
          <p:sp>
            <p:nvSpPr>
              <p:cNvPr id="19461" name="Rectangle 23"/>
              <p:cNvSpPr>
                <a:spLocks noChangeArrowheads="1"/>
              </p:cNvSpPr>
              <p:nvPr/>
            </p:nvSpPr>
            <p:spPr bwMode="auto">
              <a:xfrm>
                <a:off x="3888" y="1632"/>
                <a:ext cx="752" cy="528"/>
              </a:xfrm>
              <a:prstGeom prst="rect">
                <a:avLst/>
              </a:prstGeom>
              <a:solidFill>
                <a:schemeClr val="accent3">
                  <a:lumMod val="5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6000">
                  <a:solidFill>
                    <a:srgbClr val="FF0000"/>
                  </a:solidFill>
                  <a:latin typeface=".VnAvant" panose="020B7200000000000000" pitchFamily="34" charset="0"/>
                </a:endParaRPr>
              </a:p>
            </p:txBody>
          </p:sp>
          <p:grpSp>
            <p:nvGrpSpPr>
              <p:cNvPr id="19462" name="Group 24"/>
              <p:cNvGrpSpPr>
                <a:grpSpLocks/>
              </p:cNvGrpSpPr>
              <p:nvPr/>
            </p:nvGrpSpPr>
            <p:grpSpPr bwMode="auto">
              <a:xfrm>
                <a:off x="3888" y="1632"/>
                <a:ext cx="752" cy="528"/>
                <a:chOff x="3896" y="1632"/>
                <a:chExt cx="752" cy="528"/>
              </a:xfrm>
            </p:grpSpPr>
            <p:sp>
              <p:nvSpPr>
                <p:cNvPr id="19463" name="Line 25"/>
                <p:cNvSpPr>
                  <a:spLocks noChangeShapeType="1"/>
                </p:cNvSpPr>
                <p:nvPr/>
              </p:nvSpPr>
              <p:spPr bwMode="auto">
                <a:xfrm>
                  <a:off x="3984" y="1632"/>
                  <a:ext cx="0" cy="528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464" name="Line 26"/>
                <p:cNvSpPr>
                  <a:spLocks noChangeShapeType="1"/>
                </p:cNvSpPr>
                <p:nvPr/>
              </p:nvSpPr>
              <p:spPr bwMode="auto">
                <a:xfrm>
                  <a:off x="4080" y="1632"/>
                  <a:ext cx="0" cy="528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465" name="Line 27"/>
                <p:cNvSpPr>
                  <a:spLocks noChangeShapeType="1"/>
                </p:cNvSpPr>
                <p:nvPr/>
              </p:nvSpPr>
              <p:spPr bwMode="auto">
                <a:xfrm>
                  <a:off x="4176" y="1632"/>
                  <a:ext cx="0" cy="528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466" name="Line 28"/>
                <p:cNvSpPr>
                  <a:spLocks noChangeShapeType="1"/>
                </p:cNvSpPr>
                <p:nvPr/>
              </p:nvSpPr>
              <p:spPr bwMode="auto">
                <a:xfrm>
                  <a:off x="4272" y="1632"/>
                  <a:ext cx="0" cy="528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467" name="Line 29"/>
                <p:cNvSpPr>
                  <a:spLocks noChangeShapeType="1"/>
                </p:cNvSpPr>
                <p:nvPr/>
              </p:nvSpPr>
              <p:spPr bwMode="auto">
                <a:xfrm>
                  <a:off x="4368" y="1632"/>
                  <a:ext cx="0" cy="528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468" name="Line 30"/>
                <p:cNvSpPr>
                  <a:spLocks noChangeShapeType="1"/>
                </p:cNvSpPr>
                <p:nvPr/>
              </p:nvSpPr>
              <p:spPr bwMode="auto">
                <a:xfrm>
                  <a:off x="4464" y="1632"/>
                  <a:ext cx="0" cy="528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469" name="Line 31"/>
                <p:cNvSpPr>
                  <a:spLocks noChangeShapeType="1"/>
                </p:cNvSpPr>
                <p:nvPr/>
              </p:nvSpPr>
              <p:spPr bwMode="auto">
                <a:xfrm>
                  <a:off x="4560" y="1632"/>
                  <a:ext cx="0" cy="528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470" name="Line 32"/>
                <p:cNvSpPr>
                  <a:spLocks noChangeShapeType="1"/>
                </p:cNvSpPr>
                <p:nvPr/>
              </p:nvSpPr>
              <p:spPr bwMode="auto">
                <a:xfrm>
                  <a:off x="3896" y="1728"/>
                  <a:ext cx="752" cy="0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471" name="Line 33"/>
                <p:cNvSpPr>
                  <a:spLocks noChangeShapeType="1"/>
                </p:cNvSpPr>
                <p:nvPr/>
              </p:nvSpPr>
              <p:spPr bwMode="auto">
                <a:xfrm>
                  <a:off x="3896" y="1816"/>
                  <a:ext cx="752" cy="0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472" name="Line 34"/>
                <p:cNvSpPr>
                  <a:spLocks noChangeShapeType="1"/>
                </p:cNvSpPr>
                <p:nvPr/>
              </p:nvSpPr>
              <p:spPr bwMode="auto">
                <a:xfrm>
                  <a:off x="3896" y="1912"/>
                  <a:ext cx="752" cy="0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473" name="Line 35"/>
                <p:cNvSpPr>
                  <a:spLocks noChangeShapeType="1"/>
                </p:cNvSpPr>
                <p:nvPr/>
              </p:nvSpPr>
              <p:spPr bwMode="auto">
                <a:xfrm>
                  <a:off x="3896" y="2008"/>
                  <a:ext cx="752" cy="0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474" name="Line 36"/>
                <p:cNvSpPr>
                  <a:spLocks noChangeShapeType="1"/>
                </p:cNvSpPr>
                <p:nvPr/>
              </p:nvSpPr>
              <p:spPr bwMode="auto">
                <a:xfrm>
                  <a:off x="3896" y="2088"/>
                  <a:ext cx="752" cy="0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19460" name="AutoShape 37"/>
            <p:cNvSpPr>
              <a:spLocks noChangeArrowheads="1"/>
            </p:cNvSpPr>
            <p:nvPr/>
          </p:nvSpPr>
          <p:spPr bwMode="auto">
            <a:xfrm rot="-9141241">
              <a:off x="384" y="792"/>
              <a:ext cx="404" cy="117"/>
            </a:xfrm>
            <a:prstGeom prst="flowChartTerminator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4000">
                <a:solidFill>
                  <a:prstClr val="black"/>
                </a:solidFill>
                <a:latin typeface=".VnAristote" panose="020B72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799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guồn gốc Tết Trung Thu - Đêm rằm trăng tròn nhất nă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916" y="1144419"/>
            <a:ext cx="70104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4115085" y="931582"/>
            <a:ext cx="3527534" cy="2819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smtClean="0">
                <a:solidFill>
                  <a:srgbClr val="FF0000"/>
                </a:solidFill>
                <a:latin typeface="Calibri"/>
              </a:rPr>
              <a:t>1</a:t>
            </a:r>
            <a:endParaRPr lang="en-US" sz="9600" b="1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8" name="Rectangle 7">
            <a:hlinkClick r:id="rId4" action="ppaction://hlinksldjump"/>
          </p:cNvPr>
          <p:cNvSpPr/>
          <p:nvPr/>
        </p:nvSpPr>
        <p:spPr>
          <a:xfrm>
            <a:off x="7642619" y="931582"/>
            <a:ext cx="3494033" cy="2819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smtClean="0">
                <a:solidFill>
                  <a:srgbClr val="FF0000"/>
                </a:solidFill>
                <a:latin typeface="Calibri"/>
              </a:rPr>
              <a:t>2</a:t>
            </a:r>
            <a:endParaRPr lang="en-US" sz="9600" b="1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9" name="Rectangle 8">
            <a:hlinkClick r:id="rId5" action="ppaction://hlinksldjump"/>
          </p:cNvPr>
          <p:cNvSpPr/>
          <p:nvPr/>
        </p:nvSpPr>
        <p:spPr>
          <a:xfrm>
            <a:off x="4126252" y="3755576"/>
            <a:ext cx="3505200" cy="2819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smtClean="0">
                <a:solidFill>
                  <a:srgbClr val="FF0000"/>
                </a:solidFill>
                <a:latin typeface="Calibri"/>
              </a:rPr>
              <a:t>3</a:t>
            </a:r>
            <a:endParaRPr lang="en-US" sz="9600" b="1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0" name="Rectangle 9">
            <a:hlinkClick r:id="rId6" action="ppaction://hlinksldjump"/>
          </p:cNvPr>
          <p:cNvSpPr/>
          <p:nvPr/>
        </p:nvSpPr>
        <p:spPr>
          <a:xfrm>
            <a:off x="7631453" y="3760170"/>
            <a:ext cx="3505199" cy="2819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smtClean="0">
                <a:solidFill>
                  <a:srgbClr val="FF0000"/>
                </a:solidFill>
                <a:latin typeface="Calibri"/>
              </a:rPr>
              <a:t>4</a:t>
            </a:r>
            <a:endParaRPr lang="en-US" sz="9600" b="1">
              <a:solidFill>
                <a:srgbClr val="FF0000"/>
              </a:solidFill>
              <a:latin typeface="Calibri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85104" y="278016"/>
            <a:ext cx="3448696" cy="941185"/>
            <a:chOff x="63500" y="1429216"/>
            <a:chExt cx="2592937" cy="705889"/>
          </a:xfrm>
        </p:grpSpPr>
        <p:sp>
          <p:nvSpPr>
            <p:cNvPr id="14" name="Rounded Rectangle 1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Khởi động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487673" y="1447801"/>
            <a:ext cx="2747222" cy="2307776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 CỬA </a:t>
            </a:r>
          </a:p>
          <a:p>
            <a:pPr algn="ctr"/>
            <a:r>
              <a:rPr lang="en-US" sz="54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BÍ MẬT</a:t>
            </a:r>
          </a:p>
        </p:txBody>
      </p:sp>
      <p:sp>
        <p:nvSpPr>
          <p:cNvPr id="4" name="Right Arrow 3">
            <a:hlinkClick r:id="rId7" action="ppaction://hlinksldjump"/>
          </p:cNvPr>
          <p:cNvSpPr/>
          <p:nvPr/>
        </p:nvSpPr>
        <p:spPr>
          <a:xfrm>
            <a:off x="10363201" y="76200"/>
            <a:ext cx="1813719" cy="533400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prstClr val="white"/>
                </a:solidFill>
                <a:latin typeface="Calibri"/>
              </a:rPr>
              <a:t>ĐI TỚI BÀI HỌC</a:t>
            </a:r>
          </a:p>
        </p:txBody>
      </p:sp>
      <p:sp>
        <p:nvSpPr>
          <p:cNvPr id="5" name="Down Arrow 4"/>
          <p:cNvSpPr/>
          <p:nvPr/>
        </p:nvSpPr>
        <p:spPr>
          <a:xfrm>
            <a:off x="1618968" y="3784206"/>
            <a:ext cx="484632" cy="711595"/>
          </a:xfrm>
          <a:prstGeom prst="down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01557" y="4524430"/>
            <a:ext cx="3614058" cy="1733866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TRUNG THU</a:t>
            </a:r>
          </a:p>
        </p:txBody>
      </p:sp>
    </p:spTree>
    <p:extLst>
      <p:ext uri="{BB962C8B-B14F-4D97-AF65-F5344CB8AC3E}">
        <p14:creationId xmlns:p14="http://schemas.microsoft.com/office/powerpoint/2010/main" val="314774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0" grpId="0" animBg="1"/>
      <p:bldP spid="5" grpId="0" animBg="1"/>
      <p:bldP spid="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A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4949" y="1123405"/>
            <a:ext cx="11625941" cy="4572001"/>
          </a:xfrm>
          <a:ln w="28575"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0481160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-viết-lớp-1_-chữ-thìa_-Bài-23_-sách-Kết-Nối-tri-thức">
            <a:hlinkClick r:id="" action="ppaction://media"/>
            <a:extLst>
              <a:ext uri="{FF2B5EF4-FFF2-40B4-BE49-F238E27FC236}">
                <a16:creationId xmlns:a16="http://schemas.microsoft.com/office/drawing/2014/main" id="{DBA05FD6-02F9-DFE3-C1E6-F6B7CF2CF1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3425" y="350639"/>
            <a:ext cx="10723103" cy="603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61003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ập-viết-lớp-1_-chữ-thủ-đô_-Bài-23_-sách-Kết-Nối-tri-thức">
            <a:hlinkClick r:id="" action="ppaction://media"/>
            <a:extLst>
              <a:ext uri="{FF2B5EF4-FFF2-40B4-BE49-F238E27FC236}">
                <a16:creationId xmlns:a16="http://schemas.microsoft.com/office/drawing/2014/main" id="{F9F88F1F-C446-C60B-73D9-C87C22D3AA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6099" y="381000"/>
            <a:ext cx="11165205" cy="628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34494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04275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0">
            <a:extLst>
              <a:ext uri="{FF2B5EF4-FFF2-40B4-BE49-F238E27FC236}">
                <a16:creationId xmlns:a16="http://schemas.microsoft.com/office/drawing/2014/main" id="{20669ADD-B291-4BE0-BF2E-20B8B19351DC}"/>
              </a:ext>
            </a:extLst>
          </p:cNvPr>
          <p:cNvGrpSpPr/>
          <p:nvPr/>
        </p:nvGrpSpPr>
        <p:grpSpPr>
          <a:xfrm>
            <a:off x="1653122" y="1427220"/>
            <a:ext cx="3385603" cy="1972564"/>
            <a:chOff x="384" y="1680"/>
            <a:chExt cx="1680" cy="960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5" name="Rectangle 27">
              <a:extLst>
                <a:ext uri="{FF2B5EF4-FFF2-40B4-BE49-F238E27FC236}">
                  <a16:creationId xmlns:a16="http://schemas.microsoft.com/office/drawing/2014/main" id="{B7BE639E-5CB9-49A6-8BCA-FB1920D9D25B}"/>
                </a:ext>
              </a:extLst>
            </p:cNvPr>
            <p:cNvSpPr/>
            <p:nvPr/>
          </p:nvSpPr>
          <p:spPr>
            <a:xfrm>
              <a:off x="384" y="1680"/>
              <a:ext cx="1680" cy="480"/>
            </a:xfrm>
            <a:prstGeom prst="rect">
              <a:avLst/>
            </a:prstGeom>
            <a:grpFill/>
            <a:ln w="28575" cap="flat" cmpd="sng">
              <a:solidFill>
                <a:srgbClr val="00B0F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x-none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" name="Line 28">
              <a:extLst>
                <a:ext uri="{FF2B5EF4-FFF2-40B4-BE49-F238E27FC236}">
                  <a16:creationId xmlns:a16="http://schemas.microsoft.com/office/drawing/2014/main" id="{7AA65372-C573-4432-A83C-3FE579121C78}"/>
                </a:ext>
              </a:extLst>
            </p:cNvPr>
            <p:cNvSpPr/>
            <p:nvPr/>
          </p:nvSpPr>
          <p:spPr>
            <a:xfrm>
              <a:off x="1248" y="1680"/>
              <a:ext cx="0" cy="480"/>
            </a:xfrm>
            <a:prstGeom prst="line">
              <a:avLst/>
            </a:prstGeom>
            <a:grpFill/>
            <a:ln w="28575" cap="flat" cmpd="sng">
              <a:solidFill>
                <a:srgbClr val="00B0F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" name="Rectangle 29">
              <a:extLst>
                <a:ext uri="{FF2B5EF4-FFF2-40B4-BE49-F238E27FC236}">
                  <a16:creationId xmlns:a16="http://schemas.microsoft.com/office/drawing/2014/main" id="{6AA0D421-D9FB-4EAE-B388-1583FE95EB07}"/>
                </a:ext>
              </a:extLst>
            </p:cNvPr>
            <p:cNvSpPr/>
            <p:nvPr/>
          </p:nvSpPr>
          <p:spPr>
            <a:xfrm>
              <a:off x="384" y="2160"/>
              <a:ext cx="1680" cy="480"/>
            </a:xfrm>
            <a:prstGeom prst="rect">
              <a:avLst/>
            </a:prstGeom>
            <a:grpFill/>
            <a:ln w="28575" cap="flat" cmpd="sng">
              <a:solidFill>
                <a:srgbClr val="00B0F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x-none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8" name="Text Box 9">
            <a:extLst>
              <a:ext uri="{FF2B5EF4-FFF2-40B4-BE49-F238E27FC236}">
                <a16:creationId xmlns:a16="http://schemas.microsoft.com/office/drawing/2014/main" id="{7BE0F419-9433-4BBC-AF3C-938DA1199C25}"/>
              </a:ext>
            </a:extLst>
          </p:cNvPr>
          <p:cNvSpPr txBox="1"/>
          <p:nvPr/>
        </p:nvSpPr>
        <p:spPr>
          <a:xfrm>
            <a:off x="2915777" y="263186"/>
            <a:ext cx="1138953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6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 </a:t>
            </a: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9F35FCE4-60CB-4370-8CFB-02DF525BAB50}"/>
              </a:ext>
            </a:extLst>
          </p:cNvPr>
          <p:cNvSpPr txBox="1"/>
          <p:nvPr/>
        </p:nvSpPr>
        <p:spPr>
          <a:xfrm>
            <a:off x="2311856" y="1490827"/>
            <a:ext cx="946997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6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 </a:t>
            </a: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35DB8DFB-862C-4876-B7C7-B007EBF5C654}"/>
              </a:ext>
            </a:extLst>
          </p:cNvPr>
          <p:cNvSpPr txBox="1"/>
          <p:nvPr/>
        </p:nvSpPr>
        <p:spPr>
          <a:xfrm>
            <a:off x="3797233" y="1489517"/>
            <a:ext cx="946997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kumimoji="0" lang="en-US" altLang="x-none" sz="6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AFACEFD0-1228-4A25-94E2-93870ECF332C}"/>
              </a:ext>
            </a:extLst>
          </p:cNvPr>
          <p:cNvSpPr txBox="1"/>
          <p:nvPr/>
        </p:nvSpPr>
        <p:spPr>
          <a:xfrm>
            <a:off x="3758969" y="2938774"/>
            <a:ext cx="1848789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5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id="{E420A16B-36A5-41C7-A374-75C199240881}"/>
              </a:ext>
            </a:extLst>
          </p:cNvPr>
          <p:cNvSpPr txBox="1"/>
          <p:nvPr/>
        </p:nvSpPr>
        <p:spPr>
          <a:xfrm>
            <a:off x="2710853" y="2461722"/>
            <a:ext cx="1769817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6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kumimoji="0" lang="en-US" altLang="x-none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kumimoji="0" lang="en-US" altLang="x-none" sz="6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grpSp>
        <p:nvGrpSpPr>
          <p:cNvPr id="15" name="Group 30">
            <a:extLst>
              <a:ext uri="{FF2B5EF4-FFF2-40B4-BE49-F238E27FC236}">
                <a16:creationId xmlns:a16="http://schemas.microsoft.com/office/drawing/2014/main" id="{20669ADD-B291-4BE0-BF2E-20B8B19351DC}"/>
              </a:ext>
            </a:extLst>
          </p:cNvPr>
          <p:cNvGrpSpPr/>
          <p:nvPr/>
        </p:nvGrpSpPr>
        <p:grpSpPr>
          <a:xfrm>
            <a:off x="7144572" y="1427220"/>
            <a:ext cx="3385603" cy="1972564"/>
            <a:chOff x="384" y="1680"/>
            <a:chExt cx="1680" cy="960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B7BE639E-5CB9-49A6-8BCA-FB1920D9D25B}"/>
                </a:ext>
              </a:extLst>
            </p:cNvPr>
            <p:cNvSpPr/>
            <p:nvPr/>
          </p:nvSpPr>
          <p:spPr>
            <a:xfrm>
              <a:off x="384" y="1680"/>
              <a:ext cx="1680" cy="480"/>
            </a:xfrm>
            <a:prstGeom prst="rect">
              <a:avLst/>
            </a:prstGeom>
            <a:grpFill/>
            <a:ln w="28575" cap="flat" cmpd="sng">
              <a:solidFill>
                <a:srgbClr val="00B0F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x-none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7" name="Line 28">
              <a:extLst>
                <a:ext uri="{FF2B5EF4-FFF2-40B4-BE49-F238E27FC236}">
                  <a16:creationId xmlns:a16="http://schemas.microsoft.com/office/drawing/2014/main" id="{7AA65372-C573-4432-A83C-3FE579121C78}"/>
                </a:ext>
              </a:extLst>
            </p:cNvPr>
            <p:cNvSpPr/>
            <p:nvPr/>
          </p:nvSpPr>
          <p:spPr>
            <a:xfrm>
              <a:off x="1248" y="1680"/>
              <a:ext cx="0" cy="480"/>
            </a:xfrm>
            <a:prstGeom prst="line">
              <a:avLst/>
            </a:prstGeom>
            <a:grpFill/>
            <a:ln w="28575" cap="flat" cmpd="sng">
              <a:solidFill>
                <a:srgbClr val="00B0F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6AA0D421-D9FB-4EAE-B388-1583FE95EB07}"/>
                </a:ext>
              </a:extLst>
            </p:cNvPr>
            <p:cNvSpPr/>
            <p:nvPr/>
          </p:nvSpPr>
          <p:spPr>
            <a:xfrm>
              <a:off x="384" y="2160"/>
              <a:ext cx="1680" cy="480"/>
            </a:xfrm>
            <a:prstGeom prst="rect">
              <a:avLst/>
            </a:prstGeom>
            <a:grpFill/>
            <a:ln w="28575" cap="flat" cmpd="sng">
              <a:solidFill>
                <a:srgbClr val="00B0F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x-none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9" name="Text Box 9">
            <a:extLst>
              <a:ext uri="{FF2B5EF4-FFF2-40B4-BE49-F238E27FC236}">
                <a16:creationId xmlns:a16="http://schemas.microsoft.com/office/drawing/2014/main" id="{7BE0F419-9433-4BBC-AF3C-938DA1199C25}"/>
              </a:ext>
            </a:extLst>
          </p:cNvPr>
          <p:cNvSpPr txBox="1"/>
          <p:nvPr/>
        </p:nvSpPr>
        <p:spPr>
          <a:xfrm>
            <a:off x="8407228" y="263186"/>
            <a:ext cx="1079465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6000" b="1" i="0" u="none" strike="noStrike" kern="1200" cap="none" spc="0" normalizeH="0" baseline="0" noProof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 </a:t>
            </a:r>
            <a:endParaRPr kumimoji="0" lang="en-US" altLang="x-none" sz="6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 Box 9">
            <a:extLst>
              <a:ext uri="{FF2B5EF4-FFF2-40B4-BE49-F238E27FC236}">
                <a16:creationId xmlns:a16="http://schemas.microsoft.com/office/drawing/2014/main" id="{9F35FCE4-60CB-4370-8CFB-02DF525BAB50}"/>
              </a:ext>
            </a:extLst>
          </p:cNvPr>
          <p:cNvSpPr txBox="1"/>
          <p:nvPr/>
        </p:nvSpPr>
        <p:spPr>
          <a:xfrm>
            <a:off x="7470866" y="1489517"/>
            <a:ext cx="1460143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6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 </a:t>
            </a:r>
            <a:endParaRPr kumimoji="0" lang="en-US" altLang="x-none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 Box 9">
            <a:extLst>
              <a:ext uri="{FF2B5EF4-FFF2-40B4-BE49-F238E27FC236}">
                <a16:creationId xmlns:a16="http://schemas.microsoft.com/office/drawing/2014/main" id="{35DB8DFB-862C-4876-B7C7-B007EBF5C654}"/>
              </a:ext>
            </a:extLst>
          </p:cNvPr>
          <p:cNvSpPr txBox="1"/>
          <p:nvPr/>
        </p:nvSpPr>
        <p:spPr>
          <a:xfrm>
            <a:off x="9288683" y="1489517"/>
            <a:ext cx="946997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6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 </a:t>
            </a:r>
            <a:endParaRPr kumimoji="0" lang="en-US" altLang="x-none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 Box 9">
            <a:extLst>
              <a:ext uri="{FF2B5EF4-FFF2-40B4-BE49-F238E27FC236}">
                <a16:creationId xmlns:a16="http://schemas.microsoft.com/office/drawing/2014/main" id="{E420A16B-36A5-41C7-A374-75C199240881}"/>
              </a:ext>
            </a:extLst>
          </p:cNvPr>
          <p:cNvSpPr txBox="1"/>
          <p:nvPr/>
        </p:nvSpPr>
        <p:spPr>
          <a:xfrm>
            <a:off x="8002768" y="2477109"/>
            <a:ext cx="1993000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6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kumimoji="0" lang="en-US" altLang="x-none" sz="6000" b="1" i="0" u="none" strike="noStrike" kern="1200" cap="none" spc="0" normalizeH="0" baseline="0" noProof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  <a:endParaRPr kumimoji="0" lang="en-US" altLang="x-none" sz="6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 Box 9">
            <a:extLst>
              <a:ext uri="{FF2B5EF4-FFF2-40B4-BE49-F238E27FC236}">
                <a16:creationId xmlns:a16="http://schemas.microsoft.com/office/drawing/2014/main" id="{7BE0F419-9433-4BBC-AF3C-938DA1199C25}"/>
              </a:ext>
            </a:extLst>
          </p:cNvPr>
          <p:cNvSpPr txBox="1"/>
          <p:nvPr/>
        </p:nvSpPr>
        <p:spPr>
          <a:xfrm>
            <a:off x="781050" y="3661586"/>
            <a:ext cx="11410950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6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thÎ   thä   th¬   ®Üa   mÝa   th</a:t>
            </a:r>
            <a:r>
              <a:rPr kumimoji="0" lang="en-US" altLang="x-none" sz="6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ì</a:t>
            </a:r>
            <a:r>
              <a:rPr kumimoji="0" lang="en-US" altLang="x-none" sz="6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endParaRPr kumimoji="0" lang="en-US" altLang="x-none" sz="6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 Box 9">
            <a:extLst>
              <a:ext uri="{FF2B5EF4-FFF2-40B4-BE49-F238E27FC236}">
                <a16:creationId xmlns:a16="http://schemas.microsoft.com/office/drawing/2014/main" id="{7BE0F419-9433-4BBC-AF3C-938DA1199C25}"/>
              </a:ext>
            </a:extLst>
          </p:cNvPr>
          <p:cNvSpPr txBox="1"/>
          <p:nvPr/>
        </p:nvSpPr>
        <p:spPr>
          <a:xfrm>
            <a:off x="106878" y="4966003"/>
            <a:ext cx="12439811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6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 ®«   l¸ th</a:t>
            </a:r>
            <a:r>
              <a:rPr kumimoji="0" lang="en-US" altLang="x-none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kumimoji="0" lang="en-US" altLang="x-none" sz="6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th</a:t>
            </a:r>
            <a:r>
              <a:rPr kumimoji="0" lang="en-US" altLang="x-none" sz="6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ì</a:t>
            </a:r>
            <a:r>
              <a:rPr kumimoji="0" lang="en-US" altLang="x-none" sz="6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a dÜa  l¸ tÝa t«</a:t>
            </a:r>
            <a:r>
              <a:rPr kumimoji="0" lang="en-US" altLang="x-none" sz="6000" b="1" i="0" u="none" strike="noStrike" kern="1200" cap="none" spc="0" normalizeH="0" baseline="0" noProof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en-US" altLang="x-none" sz="6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29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anh lớ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" y="8483"/>
            <a:ext cx="12161838" cy="6841034"/>
          </a:xfrm>
          <a:prstGeom prst="rect">
            <a:avLst/>
          </a:prstGeom>
        </p:spPr>
      </p:pic>
      <p:sp>
        <p:nvSpPr>
          <p:cNvPr id="9" name="đèn pin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7780566" y="4574697"/>
            <a:ext cx="2852113" cy="923093"/>
          </a:xfrm>
          <a:prstGeom prst="rect">
            <a:avLst/>
          </a:prstGeom>
          <a:solidFill>
            <a:schemeClr val="bg1"/>
          </a:solidFill>
        </p:spPr>
        <p:txBody>
          <a:bodyPr wrap="square" lIns="91205" tIns="45603" rIns="91205" bIns="45603" rtlCol="0">
            <a:spAutoFit/>
          </a:bodyPr>
          <a:lstStyle/>
          <a:p>
            <a:pPr algn="ctr" defTabSz="912114">
              <a:defRPr/>
            </a:pPr>
            <a:r>
              <a:rPr lang="es-ES_tradnl" sz="5400" b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endParaRPr lang="es-ES" sz="54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mũ len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7778042" y="4487408"/>
            <a:ext cx="2770142" cy="921038"/>
          </a:xfrm>
          <a:prstGeom prst="rect">
            <a:avLst/>
          </a:prstGeom>
          <a:solidFill>
            <a:schemeClr val="bg1"/>
          </a:solidFill>
        </p:spPr>
        <p:txBody>
          <a:bodyPr wrap="square" lIns="91205" tIns="45603" rIns="91205" bIns="45603" rtlCol="0">
            <a:spAutoFit/>
          </a:bodyPr>
          <a:lstStyle/>
          <a:p>
            <a:pPr algn="ctr" defTabSz="912114">
              <a:defRPr/>
            </a:pPr>
            <a:r>
              <a:rPr lang="es-ES_tradnl" sz="5387" b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ia</a:t>
            </a:r>
            <a:endParaRPr lang="es-ES" sz="5387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mưa phùn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7912756" y="4564228"/>
            <a:ext cx="2500715" cy="921038"/>
          </a:xfrm>
          <a:prstGeom prst="rect">
            <a:avLst/>
          </a:prstGeom>
          <a:solidFill>
            <a:schemeClr val="bg1"/>
          </a:solidFill>
        </p:spPr>
        <p:txBody>
          <a:bodyPr wrap="square" lIns="91205" tIns="45603" rIns="91205" bIns="45603" rtlCol="0">
            <a:spAutoFit/>
          </a:bodyPr>
          <a:lstStyle/>
          <a:p>
            <a:pPr algn="ctr" defTabSz="912114">
              <a:defRPr/>
            </a:pPr>
            <a:r>
              <a:rPr lang="es-ES_tradnl" sz="5387" b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 thư</a:t>
            </a:r>
            <a:endParaRPr lang="es-ES" sz="5387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dế mèn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7717308" y="4576752"/>
            <a:ext cx="2978627" cy="921038"/>
          </a:xfrm>
          <a:prstGeom prst="rect">
            <a:avLst/>
          </a:prstGeom>
          <a:solidFill>
            <a:schemeClr val="bg1"/>
          </a:solidFill>
        </p:spPr>
        <p:txBody>
          <a:bodyPr wrap="square" lIns="91205" tIns="45603" rIns="91205" bIns="45603" rtlCol="0">
            <a:spAutoFit/>
          </a:bodyPr>
          <a:lstStyle/>
          <a:p>
            <a:pPr algn="ctr" defTabSz="912114">
              <a:defRPr/>
            </a:pPr>
            <a:r>
              <a:rPr lang="es-ES_tradnl" sz="5387" b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thủ đô</a:t>
            </a:r>
            <a:endParaRPr lang="es-ES" sz="5387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bản tin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7632111" y="4503414"/>
            <a:ext cx="3062761" cy="921106"/>
          </a:xfrm>
          <a:prstGeom prst="rect">
            <a:avLst/>
          </a:prstGeom>
          <a:solidFill>
            <a:schemeClr val="bg1"/>
          </a:solidFill>
        </p:spPr>
        <p:txBody>
          <a:bodyPr wrap="square" lIns="91205" tIns="45603" rIns="91205" bIns="45603" rtlCol="0">
            <a:spAutoFit/>
          </a:bodyPr>
          <a:lstStyle/>
          <a:p>
            <a:pPr algn="ctr" defTabSz="912114">
              <a:defRPr/>
            </a:pPr>
            <a:r>
              <a:rPr lang="es-ES_tradnl" sz="5387" b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 tía tô</a:t>
            </a:r>
            <a:endParaRPr lang="es-ES" sz="5387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cun con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7976012" y="4532080"/>
            <a:ext cx="2497419" cy="921038"/>
          </a:xfrm>
          <a:prstGeom prst="rect">
            <a:avLst/>
          </a:prstGeom>
          <a:solidFill>
            <a:schemeClr val="bg1"/>
          </a:solidFill>
        </p:spPr>
        <p:txBody>
          <a:bodyPr wrap="square" lIns="91205" tIns="45603" rIns="91205" bIns="45603" rtlCol="0">
            <a:spAutoFit/>
          </a:bodyPr>
          <a:lstStyle/>
          <a:p>
            <a:pPr algn="ctr" defTabSz="912114">
              <a:defRPr/>
            </a:pPr>
            <a:r>
              <a:rPr lang="es-ES_tradnl" sz="5387" b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thìa</a:t>
            </a:r>
            <a:endParaRPr lang="es-ES" sz="5387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giỏ đự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632" y="4564228"/>
            <a:ext cx="4012795" cy="2585190"/>
          </a:xfrm>
          <a:prstGeom prst="rect">
            <a:avLst/>
          </a:prstGeom>
        </p:spPr>
      </p:pic>
      <p:grpSp>
        <p:nvGrpSpPr>
          <p:cNvPr id="6" name="Group 1"/>
          <p:cNvGrpSpPr/>
          <p:nvPr/>
        </p:nvGrpSpPr>
        <p:grpSpPr>
          <a:xfrm>
            <a:off x="2380019" y="626397"/>
            <a:ext cx="1552825" cy="1045839"/>
            <a:chOff x="2341807" y="722423"/>
            <a:chExt cx="1167507" cy="104843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5989" y="722423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1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2341807" y="1001415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114">
                <a:defRPr/>
              </a:pPr>
              <a:r>
                <a:rPr lang="es-ES_tradnl" sz="4389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  <a:endParaRPr lang="es-ES" sz="2793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0" name="Group 2"/>
          <p:cNvGrpSpPr/>
          <p:nvPr/>
        </p:nvGrpSpPr>
        <p:grpSpPr>
          <a:xfrm>
            <a:off x="4255107" y="2644270"/>
            <a:ext cx="1552825" cy="1045839"/>
            <a:chOff x="5632842" y="2105111"/>
            <a:chExt cx="1167507" cy="1048431"/>
          </a:xfrm>
        </p:grpSpPr>
        <p:pic>
          <p:nvPicPr>
            <p:cNvPr id="11" name="2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7024" y="2105111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2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5632842" y="2384103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114">
                <a:defRPr/>
              </a:pPr>
              <a:r>
                <a:rPr lang="es-ES_tradnl" sz="4389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lang="es-ES" sz="2793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82517" y="1993735"/>
            <a:ext cx="1552825" cy="1045839"/>
            <a:chOff x="1559230" y="2459387"/>
            <a:chExt cx="1167507" cy="104843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114">
                <a:defRPr/>
              </a:pPr>
              <a:r>
                <a:rPr lang="es-ES_tradnl" sz="4389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lang="es-ES" sz="2793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6" name="Group 4"/>
          <p:cNvGrpSpPr/>
          <p:nvPr/>
        </p:nvGrpSpPr>
        <p:grpSpPr>
          <a:xfrm>
            <a:off x="4271512" y="442852"/>
            <a:ext cx="1552825" cy="1045839"/>
            <a:chOff x="1559230" y="2459387"/>
            <a:chExt cx="1167507" cy="104843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4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114">
                <a:defRPr/>
              </a:pPr>
              <a:r>
                <a:rPr lang="es-ES_tradnl" sz="4389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lang="es-ES" sz="2793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9" name="Group 5"/>
          <p:cNvGrpSpPr/>
          <p:nvPr/>
        </p:nvGrpSpPr>
        <p:grpSpPr>
          <a:xfrm>
            <a:off x="3095044" y="1854584"/>
            <a:ext cx="1552825" cy="1045839"/>
            <a:chOff x="1559230" y="2459387"/>
            <a:chExt cx="1167507" cy="104843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5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114">
                <a:defRPr/>
              </a:pPr>
              <a:r>
                <a:rPr lang="es-ES_tradnl" sz="4389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  <a:endParaRPr lang="es-ES" sz="2793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5216593" y="1613136"/>
            <a:ext cx="1552825" cy="1045839"/>
            <a:chOff x="1559230" y="2459387"/>
            <a:chExt cx="1167507" cy="1048431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114">
                <a:defRPr/>
              </a:pPr>
              <a:r>
                <a:rPr lang="es-ES_tradnl" sz="4389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6</a:t>
              </a:r>
              <a:endParaRPr lang="es-ES" sz="2793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6" name="Oval mặt trời"/>
          <p:cNvSpPr/>
          <p:nvPr/>
        </p:nvSpPr>
        <p:spPr>
          <a:xfrm>
            <a:off x="9206623" y="1265367"/>
            <a:ext cx="1239581" cy="1201331"/>
          </a:xfrm>
          <a:prstGeom prst="ellipse">
            <a:avLst/>
          </a:prstGeom>
          <a:solidFill>
            <a:srgbClr val="FFC000"/>
          </a:solidFill>
          <a:ln>
            <a:solidFill>
              <a:srgbClr val="F4A9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5" tIns="45603" rIns="91205" bIns="45603" rtlCol="0" anchor="ctr"/>
          <a:lstStyle/>
          <a:p>
            <a:pPr algn="ctr" defTabSz="912114">
              <a:defRPr/>
            </a:pPr>
            <a:endParaRPr lang="en-US" sz="1795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2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1931958" y="505748"/>
            <a:ext cx="648209" cy="486157"/>
          </a:xfrm>
          <a:prstGeom prst="rect">
            <a:avLst/>
          </a:prstGeom>
        </p:spPr>
      </p:pic>
      <p:pic>
        <p:nvPicPr>
          <p:cNvPr id="33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1931959" y="1198493"/>
            <a:ext cx="648209" cy="486157"/>
          </a:xfrm>
          <a:prstGeom prst="rect">
            <a:avLst/>
          </a:prstGeom>
        </p:spPr>
      </p:pic>
      <p:pic>
        <p:nvPicPr>
          <p:cNvPr id="34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1931960" y="1721412"/>
            <a:ext cx="648209" cy="486157"/>
          </a:xfrm>
          <a:prstGeom prst="rect">
            <a:avLst/>
          </a:prstGeom>
        </p:spPr>
      </p:pic>
      <p:pic>
        <p:nvPicPr>
          <p:cNvPr id="35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2053162" y="2190509"/>
            <a:ext cx="648209" cy="486157"/>
          </a:xfrm>
          <a:prstGeom prst="rect">
            <a:avLst/>
          </a:prstGeom>
        </p:spPr>
      </p:pic>
      <p:pic>
        <p:nvPicPr>
          <p:cNvPr id="36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2078172" y="2623253"/>
            <a:ext cx="743393" cy="486157"/>
          </a:xfrm>
          <a:prstGeom prst="rect">
            <a:avLst/>
          </a:prstGeom>
        </p:spPr>
      </p:pic>
      <p:pic>
        <p:nvPicPr>
          <p:cNvPr id="37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2093491" y="3167706"/>
            <a:ext cx="648209" cy="486157"/>
          </a:xfrm>
          <a:prstGeom prst="rect">
            <a:avLst/>
          </a:prstGeom>
        </p:spPr>
      </p:pic>
      <p:sp>
        <p:nvSpPr>
          <p:cNvPr id="38" name="trò chơi hái táo">
            <a:extLst>
              <a:ext uri="{FF2B5EF4-FFF2-40B4-BE49-F238E27FC236}">
                <a16:creationId xmlns:a16="http://schemas.microsoft.com/office/drawing/2014/main" id="{6A09F3A1-02AB-44DC-8258-7AE50EC14C7F}"/>
              </a:ext>
            </a:extLst>
          </p:cNvPr>
          <p:cNvSpPr/>
          <p:nvPr/>
        </p:nvSpPr>
        <p:spPr>
          <a:xfrm>
            <a:off x="6266844" y="-10724"/>
            <a:ext cx="6008741" cy="859642"/>
          </a:xfrm>
          <a:prstGeom prst="rect">
            <a:avLst/>
          </a:prstGeom>
          <a:noFill/>
        </p:spPr>
        <p:txBody>
          <a:bodyPr wrap="square" lIns="91214" tIns="45607" rIns="91214" bIns="45607">
            <a:spAutoFit/>
          </a:bodyPr>
          <a:lstStyle/>
          <a:p>
            <a:pPr algn="ctr" defTabSz="456057">
              <a:defRPr/>
            </a:pPr>
            <a:r>
              <a:rPr lang="en-US" sz="4988" b="1" kern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4988" b="1" kern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88" b="1" kern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4988" b="1" kern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988" b="1" kern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lang="en-US" sz="4988" b="1" kern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88" b="1" kern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táo</a:t>
            </a:r>
            <a:endParaRPr lang="en-US" sz="4988" b="1" kern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Arrow: Right 1">
            <a:hlinkClick r:id="rId10" action="ppaction://hlinksldjump"/>
            <a:extLst>
              <a:ext uri="{FF2B5EF4-FFF2-40B4-BE49-F238E27FC236}">
                <a16:creationId xmlns:a16="http://schemas.microsoft.com/office/drawing/2014/main" id="{3670F0BD-3248-4703-BF8C-031A9E705C20}"/>
              </a:ext>
            </a:extLst>
          </p:cNvPr>
          <p:cNvSpPr/>
          <p:nvPr/>
        </p:nvSpPr>
        <p:spPr>
          <a:xfrm>
            <a:off x="11022102" y="6285118"/>
            <a:ext cx="975987" cy="4834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/>
            <a:endParaRPr lang="en-US" sz="1795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2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EBA9B55E-7069-4256-9E8C-73F7AC3C8A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2093491" y="4055147"/>
            <a:ext cx="648209" cy="48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96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-1.11111E-6 L 0.00026 -0.0233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3218 L -0.08138 0.66412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02" y="34815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4.07407E-6 L -0.24323 0.3412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61" y="1706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44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3333E-6 L 0.01771 0.45208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22593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44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-0.01921 L -0.24739 0.66297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03" y="34097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12878 0.45648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45" y="22824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344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0.00139 L -0.29974 0.4919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87" y="24653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344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7"/>
          <p:cNvGrpSpPr>
            <a:grpSpLocks/>
          </p:cNvGrpSpPr>
          <p:nvPr/>
        </p:nvGrpSpPr>
        <p:grpSpPr bwMode="auto">
          <a:xfrm>
            <a:off x="6096000" y="5486400"/>
            <a:ext cx="1143000" cy="746125"/>
            <a:chOff x="2451" y="2927"/>
            <a:chExt cx="1203" cy="998"/>
          </a:xfrm>
        </p:grpSpPr>
        <p:sp>
          <p:nvSpPr>
            <p:cNvPr id="25669" name="AutoShape 98"/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540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25670" name="AutoShape 99"/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540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3" name="Group 100"/>
          <p:cNvGrpSpPr>
            <a:grpSpLocks/>
          </p:cNvGrpSpPr>
          <p:nvPr/>
        </p:nvGrpSpPr>
        <p:grpSpPr bwMode="auto">
          <a:xfrm>
            <a:off x="6534150" y="3867150"/>
            <a:ext cx="1143000" cy="746125"/>
            <a:chOff x="2451" y="2927"/>
            <a:chExt cx="1203" cy="998"/>
          </a:xfrm>
        </p:grpSpPr>
        <p:sp>
          <p:nvSpPr>
            <p:cNvPr id="25667" name="AutoShape 101"/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00"/>
                </a:gs>
                <a:gs pos="100000">
                  <a:schemeClr val="folHlink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540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25668" name="AutoShape 102"/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00"/>
                </a:gs>
                <a:gs pos="100000">
                  <a:schemeClr val="folHlink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540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4" name="Group 103"/>
          <p:cNvGrpSpPr>
            <a:grpSpLocks/>
          </p:cNvGrpSpPr>
          <p:nvPr/>
        </p:nvGrpSpPr>
        <p:grpSpPr bwMode="auto">
          <a:xfrm>
            <a:off x="8305800" y="5486400"/>
            <a:ext cx="1143000" cy="746125"/>
            <a:chOff x="2451" y="2927"/>
            <a:chExt cx="1203" cy="998"/>
          </a:xfrm>
        </p:grpSpPr>
        <p:sp>
          <p:nvSpPr>
            <p:cNvPr id="25665" name="AutoShape 104"/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540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25666" name="AutoShape 105"/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540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5" name="Group 106"/>
          <p:cNvGrpSpPr>
            <a:grpSpLocks/>
          </p:cNvGrpSpPr>
          <p:nvPr/>
        </p:nvGrpSpPr>
        <p:grpSpPr bwMode="auto">
          <a:xfrm>
            <a:off x="3524250" y="914400"/>
            <a:ext cx="1828800" cy="1371600"/>
            <a:chOff x="2451" y="2927"/>
            <a:chExt cx="1203" cy="998"/>
          </a:xfrm>
        </p:grpSpPr>
        <p:sp>
          <p:nvSpPr>
            <p:cNvPr id="25663" name="AutoShape 107"/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540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25664" name="AutoShape 108"/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540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6" name="Group 112"/>
          <p:cNvGrpSpPr>
            <a:grpSpLocks/>
          </p:cNvGrpSpPr>
          <p:nvPr/>
        </p:nvGrpSpPr>
        <p:grpSpPr bwMode="auto">
          <a:xfrm>
            <a:off x="5143500" y="2990850"/>
            <a:ext cx="1828800" cy="1371600"/>
            <a:chOff x="2451" y="2927"/>
            <a:chExt cx="1203" cy="998"/>
          </a:xfrm>
        </p:grpSpPr>
        <p:sp>
          <p:nvSpPr>
            <p:cNvPr id="25661" name="AutoShape 113"/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FF"/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540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25662" name="AutoShape 114"/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FF"/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540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7" name="Group 115"/>
          <p:cNvGrpSpPr>
            <a:grpSpLocks/>
          </p:cNvGrpSpPr>
          <p:nvPr/>
        </p:nvGrpSpPr>
        <p:grpSpPr bwMode="auto">
          <a:xfrm flipH="1">
            <a:off x="3200400" y="2514600"/>
            <a:ext cx="1295400" cy="381000"/>
            <a:chOff x="2451" y="2927"/>
            <a:chExt cx="1203" cy="998"/>
          </a:xfrm>
        </p:grpSpPr>
        <p:sp>
          <p:nvSpPr>
            <p:cNvPr id="25659" name="AutoShape 116"/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540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25660" name="AutoShape 117"/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540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8" name="Group 118"/>
          <p:cNvGrpSpPr>
            <a:grpSpLocks/>
          </p:cNvGrpSpPr>
          <p:nvPr/>
        </p:nvGrpSpPr>
        <p:grpSpPr bwMode="auto">
          <a:xfrm flipH="1">
            <a:off x="8801100" y="2057400"/>
            <a:ext cx="1295400" cy="381000"/>
            <a:chOff x="2451" y="2927"/>
            <a:chExt cx="1203" cy="998"/>
          </a:xfrm>
        </p:grpSpPr>
        <p:sp>
          <p:nvSpPr>
            <p:cNvPr id="25657" name="AutoShape 119"/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00"/>
                </a:gs>
                <a:gs pos="100000">
                  <a:schemeClr val="folHlink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540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25658" name="AutoShape 120"/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00"/>
                </a:gs>
                <a:gs pos="100000">
                  <a:schemeClr val="folHlink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540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9" name="Group 121"/>
          <p:cNvGrpSpPr>
            <a:grpSpLocks/>
          </p:cNvGrpSpPr>
          <p:nvPr/>
        </p:nvGrpSpPr>
        <p:grpSpPr bwMode="auto">
          <a:xfrm flipH="1">
            <a:off x="2743200" y="3390900"/>
            <a:ext cx="1295400" cy="381000"/>
            <a:chOff x="2451" y="2927"/>
            <a:chExt cx="1203" cy="998"/>
          </a:xfrm>
        </p:grpSpPr>
        <p:sp>
          <p:nvSpPr>
            <p:cNvPr id="25655" name="AutoShape 122"/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FF"/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540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25656" name="AutoShape 123"/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FF"/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540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10" name="Group 124"/>
          <p:cNvGrpSpPr>
            <a:grpSpLocks/>
          </p:cNvGrpSpPr>
          <p:nvPr/>
        </p:nvGrpSpPr>
        <p:grpSpPr bwMode="auto">
          <a:xfrm flipH="1">
            <a:off x="5467350" y="2076450"/>
            <a:ext cx="1295400" cy="381000"/>
            <a:chOff x="2451" y="2927"/>
            <a:chExt cx="1203" cy="998"/>
          </a:xfrm>
        </p:grpSpPr>
        <p:sp>
          <p:nvSpPr>
            <p:cNvPr id="25653" name="AutoShape 125"/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FF"/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540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25654" name="AutoShape 126"/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FF"/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540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11" name="Group 127"/>
          <p:cNvGrpSpPr>
            <a:grpSpLocks/>
          </p:cNvGrpSpPr>
          <p:nvPr/>
        </p:nvGrpSpPr>
        <p:grpSpPr bwMode="auto">
          <a:xfrm flipH="1">
            <a:off x="5638800" y="1371600"/>
            <a:ext cx="1295400" cy="381000"/>
            <a:chOff x="2451" y="2927"/>
            <a:chExt cx="1203" cy="998"/>
          </a:xfrm>
        </p:grpSpPr>
        <p:sp>
          <p:nvSpPr>
            <p:cNvPr id="25651" name="AutoShape 128"/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540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25652" name="AutoShape 129"/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540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12" name="Group 130"/>
          <p:cNvGrpSpPr>
            <a:grpSpLocks/>
          </p:cNvGrpSpPr>
          <p:nvPr/>
        </p:nvGrpSpPr>
        <p:grpSpPr bwMode="auto">
          <a:xfrm flipH="1">
            <a:off x="5257800" y="4114800"/>
            <a:ext cx="1295400" cy="381000"/>
            <a:chOff x="2451" y="2927"/>
            <a:chExt cx="1203" cy="998"/>
          </a:xfrm>
        </p:grpSpPr>
        <p:sp>
          <p:nvSpPr>
            <p:cNvPr id="25649" name="AutoShape 131"/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540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25650" name="AutoShape 132"/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540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13" name="Group 133"/>
          <p:cNvGrpSpPr>
            <a:grpSpLocks/>
          </p:cNvGrpSpPr>
          <p:nvPr/>
        </p:nvGrpSpPr>
        <p:grpSpPr bwMode="auto">
          <a:xfrm flipH="1">
            <a:off x="7010400" y="3352800"/>
            <a:ext cx="1295400" cy="381000"/>
            <a:chOff x="2451" y="2927"/>
            <a:chExt cx="1203" cy="998"/>
          </a:xfrm>
        </p:grpSpPr>
        <p:sp>
          <p:nvSpPr>
            <p:cNvPr id="25647" name="AutoShape 134"/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540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25648" name="AutoShape 135"/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540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14" name="Group 139"/>
          <p:cNvGrpSpPr>
            <a:grpSpLocks/>
          </p:cNvGrpSpPr>
          <p:nvPr/>
        </p:nvGrpSpPr>
        <p:grpSpPr bwMode="auto">
          <a:xfrm rot="19328673" flipH="1">
            <a:off x="2824163" y="5192713"/>
            <a:ext cx="1619250" cy="839787"/>
            <a:chOff x="2451" y="2927"/>
            <a:chExt cx="1203" cy="998"/>
          </a:xfrm>
        </p:grpSpPr>
        <p:sp>
          <p:nvSpPr>
            <p:cNvPr id="25645" name="AutoShape 140"/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FF00"/>
                </a:gs>
                <a:gs pos="100000">
                  <a:srgbClr val="99FF99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540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25646" name="AutoShape 141"/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FF00"/>
                </a:gs>
                <a:gs pos="100000">
                  <a:srgbClr val="99FF99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540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15" name="Group 142"/>
          <p:cNvGrpSpPr>
            <a:grpSpLocks/>
          </p:cNvGrpSpPr>
          <p:nvPr/>
        </p:nvGrpSpPr>
        <p:grpSpPr bwMode="auto">
          <a:xfrm flipH="1">
            <a:off x="2762250" y="2038350"/>
            <a:ext cx="1295400" cy="381000"/>
            <a:chOff x="2451" y="2927"/>
            <a:chExt cx="1203" cy="998"/>
          </a:xfrm>
        </p:grpSpPr>
        <p:sp>
          <p:nvSpPr>
            <p:cNvPr id="25643" name="AutoShape 143"/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FF00"/>
                </a:gs>
                <a:gs pos="100000">
                  <a:srgbClr val="99FF99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540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25644" name="AutoShape 144"/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FF00"/>
                </a:gs>
                <a:gs pos="100000">
                  <a:srgbClr val="99FF99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540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16" name="Group 145"/>
          <p:cNvGrpSpPr>
            <a:grpSpLocks/>
          </p:cNvGrpSpPr>
          <p:nvPr/>
        </p:nvGrpSpPr>
        <p:grpSpPr bwMode="auto">
          <a:xfrm rot="18541941" flipH="1">
            <a:off x="7922419" y="5688806"/>
            <a:ext cx="714375" cy="1471613"/>
            <a:chOff x="2451" y="2927"/>
            <a:chExt cx="1203" cy="998"/>
          </a:xfrm>
        </p:grpSpPr>
        <p:sp>
          <p:nvSpPr>
            <p:cNvPr id="25641" name="AutoShape 146"/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FF00"/>
                </a:gs>
                <a:gs pos="100000">
                  <a:srgbClr val="99FF99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540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25642" name="AutoShape 147"/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FF00"/>
                </a:gs>
                <a:gs pos="100000">
                  <a:srgbClr val="99FF99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540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17" name="Group 148"/>
          <p:cNvGrpSpPr>
            <a:grpSpLocks/>
          </p:cNvGrpSpPr>
          <p:nvPr/>
        </p:nvGrpSpPr>
        <p:grpSpPr bwMode="auto">
          <a:xfrm flipH="1">
            <a:off x="9486900" y="2628900"/>
            <a:ext cx="647700" cy="304800"/>
            <a:chOff x="2451" y="2927"/>
            <a:chExt cx="1203" cy="998"/>
          </a:xfrm>
        </p:grpSpPr>
        <p:sp>
          <p:nvSpPr>
            <p:cNvPr id="25639" name="AutoShape 149"/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FF"/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540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25640" name="AutoShape 150"/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FF"/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540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18" name="Group 151"/>
          <p:cNvGrpSpPr>
            <a:grpSpLocks/>
          </p:cNvGrpSpPr>
          <p:nvPr/>
        </p:nvGrpSpPr>
        <p:grpSpPr bwMode="auto">
          <a:xfrm flipH="1">
            <a:off x="2133600" y="2590800"/>
            <a:ext cx="685800" cy="381000"/>
            <a:chOff x="2451" y="2927"/>
            <a:chExt cx="1203" cy="998"/>
          </a:xfrm>
        </p:grpSpPr>
        <p:sp>
          <p:nvSpPr>
            <p:cNvPr id="25637" name="AutoShape 152"/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FF"/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540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25638" name="AutoShape 153"/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FF"/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540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19" name="Group 154"/>
          <p:cNvGrpSpPr>
            <a:grpSpLocks/>
          </p:cNvGrpSpPr>
          <p:nvPr/>
        </p:nvGrpSpPr>
        <p:grpSpPr bwMode="auto">
          <a:xfrm>
            <a:off x="8001000" y="3254375"/>
            <a:ext cx="1143000" cy="746125"/>
            <a:chOff x="2451" y="2927"/>
            <a:chExt cx="1203" cy="998"/>
          </a:xfrm>
        </p:grpSpPr>
        <p:sp>
          <p:nvSpPr>
            <p:cNvPr id="25635" name="AutoShape 155"/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00"/>
                </a:gs>
                <a:gs pos="100000">
                  <a:schemeClr val="folHlink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540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25636" name="AutoShape 156"/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00"/>
                </a:gs>
                <a:gs pos="100000">
                  <a:schemeClr val="folHlink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540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20" name="Group 157"/>
          <p:cNvGrpSpPr>
            <a:grpSpLocks/>
          </p:cNvGrpSpPr>
          <p:nvPr/>
        </p:nvGrpSpPr>
        <p:grpSpPr bwMode="auto">
          <a:xfrm>
            <a:off x="3638550" y="3883025"/>
            <a:ext cx="1143000" cy="746125"/>
            <a:chOff x="2451" y="2927"/>
            <a:chExt cx="1203" cy="998"/>
          </a:xfrm>
        </p:grpSpPr>
        <p:sp>
          <p:nvSpPr>
            <p:cNvPr id="25633" name="AutoShape 158"/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00"/>
                </a:gs>
                <a:gs pos="100000">
                  <a:schemeClr val="folHlink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540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25634" name="AutoShape 159"/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00"/>
                </a:gs>
                <a:gs pos="100000">
                  <a:schemeClr val="folHlink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540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21" name="Group 160"/>
          <p:cNvGrpSpPr>
            <a:grpSpLocks/>
          </p:cNvGrpSpPr>
          <p:nvPr/>
        </p:nvGrpSpPr>
        <p:grpSpPr bwMode="auto">
          <a:xfrm rot="1586852">
            <a:off x="8099425" y="838200"/>
            <a:ext cx="511175" cy="127000"/>
            <a:chOff x="2451" y="2927"/>
            <a:chExt cx="1203" cy="998"/>
          </a:xfrm>
        </p:grpSpPr>
        <p:sp>
          <p:nvSpPr>
            <p:cNvPr id="25631" name="AutoShape 161"/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540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25632" name="AutoShape 162"/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00"/>
                </a:gs>
                <a:gs pos="100000">
                  <a:schemeClr val="folHlink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540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22" name="Group 163"/>
          <p:cNvGrpSpPr>
            <a:grpSpLocks/>
          </p:cNvGrpSpPr>
          <p:nvPr/>
        </p:nvGrpSpPr>
        <p:grpSpPr bwMode="auto">
          <a:xfrm>
            <a:off x="5543550" y="6172200"/>
            <a:ext cx="1219200" cy="533400"/>
            <a:chOff x="2451" y="2927"/>
            <a:chExt cx="1203" cy="998"/>
          </a:xfrm>
        </p:grpSpPr>
        <p:sp>
          <p:nvSpPr>
            <p:cNvPr id="25629" name="AutoShape 164"/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00"/>
                </a:gs>
                <a:gs pos="100000">
                  <a:schemeClr val="folHlink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540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25630" name="AutoShape 165"/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00"/>
                </a:gs>
                <a:gs pos="100000">
                  <a:schemeClr val="folHlink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540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23" name="Group 166"/>
          <p:cNvGrpSpPr>
            <a:grpSpLocks/>
          </p:cNvGrpSpPr>
          <p:nvPr/>
        </p:nvGrpSpPr>
        <p:grpSpPr bwMode="auto">
          <a:xfrm rot="-1253127">
            <a:off x="4122738" y="833438"/>
            <a:ext cx="474662" cy="142875"/>
            <a:chOff x="2451" y="2927"/>
            <a:chExt cx="1203" cy="998"/>
          </a:xfrm>
        </p:grpSpPr>
        <p:sp>
          <p:nvSpPr>
            <p:cNvPr id="25627" name="AutoShape 167"/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540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25628" name="AutoShape 168"/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00"/>
                </a:gs>
                <a:gs pos="100000">
                  <a:schemeClr val="folHlink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540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25624" name="Text Box 169"/>
          <p:cNvSpPr txBox="1">
            <a:spLocks noChangeArrowheads="1"/>
          </p:cNvSpPr>
          <p:nvPr/>
        </p:nvSpPr>
        <p:spPr bwMode="auto">
          <a:xfrm>
            <a:off x="4343400" y="5105400"/>
            <a:ext cx="42672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6000" u="sng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17589" name="WordArt 181"/>
          <p:cNvSpPr>
            <a:spLocks noChangeArrowheads="1" noChangeShapeType="1" noTextEdit="1"/>
          </p:cNvSpPr>
          <p:nvPr/>
        </p:nvSpPr>
        <p:spPr bwMode="auto">
          <a:xfrm>
            <a:off x="5226050" y="457200"/>
            <a:ext cx="168275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GB" sz="3600" kern="10">
              <a:ln w="12700">
                <a:solidFill>
                  <a:srgbClr val="FF505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000FF"/>
                  </a:gs>
                  <a:gs pos="100000">
                    <a:srgbClr val="00FF00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Arabia" panose="020B7200000000000000" pitchFamily="34" charset="0"/>
            </a:endParaRPr>
          </a:p>
        </p:txBody>
      </p:sp>
      <p:sp>
        <p:nvSpPr>
          <p:cNvPr id="86" name="Text Box 171"/>
          <p:cNvSpPr txBox="1">
            <a:spLocks noChangeArrowheads="1"/>
          </p:cNvSpPr>
          <p:nvPr/>
        </p:nvSpPr>
        <p:spPr bwMode="auto">
          <a:xfrm>
            <a:off x="810992" y="498640"/>
            <a:ext cx="10607040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6600">
                <a:solidFill>
                  <a:srgbClr val="FF3300"/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Xin ch©n thµnh </a:t>
            </a:r>
            <a:r>
              <a:rPr lang="en-US" altLang="en-US" sz="6600" smtClean="0">
                <a:solidFill>
                  <a:srgbClr val="FF3300"/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c¸m </a:t>
            </a:r>
            <a:r>
              <a:rPr lang="en-US" altLang="en-US" sz="6600">
                <a:solidFill>
                  <a:srgbClr val="FF3300"/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¬n c¸c </a:t>
            </a:r>
            <a:r>
              <a:rPr lang="en-US" altLang="en-US" sz="6600" smtClean="0">
                <a:solidFill>
                  <a:srgbClr val="FF3300"/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thÇy c</a:t>
            </a:r>
            <a:r>
              <a:rPr lang="en-US" altLang="en-US" sz="6600">
                <a:solidFill>
                  <a:srgbClr val="FF3300"/>
                </a:solidFill>
                <a:latin typeface=".VnBlack" panose="020B7200000000000000" pitchFamily="34" charset="0"/>
                <a:cs typeface="Times New Roman" panose="02020603050405020304" pitchFamily="18" charset="0"/>
              </a:rPr>
              <a:t>« gi¸o vµ c¸c em häc sinh !</a:t>
            </a:r>
          </a:p>
        </p:txBody>
      </p:sp>
    </p:spTree>
    <p:extLst>
      <p:ext uri="{BB962C8B-B14F-4D97-AF65-F5344CB8AC3E}">
        <p14:creationId xmlns:p14="http://schemas.microsoft.com/office/powerpoint/2010/main" val="4737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8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9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3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4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8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8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9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9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9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9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9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175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75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758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75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0" dur="8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8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8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3" dur="8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6" presetClass="entr" presetSubtype="0" fill="hold" grpId="0" nodeType="withEffect">
                                  <p:stCondLst>
                                    <p:cond delay="3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6" dur="4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7" dur="4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8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9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86" grpId="1"/>
      <p:bldP spid="86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hlinkClick r:id="rId2" action="ppaction://hlinksldjump"/>
          </p:cNvPr>
          <p:cNvSpPr/>
          <p:nvPr/>
        </p:nvSpPr>
        <p:spPr>
          <a:xfrm>
            <a:off x="10972799" y="5863088"/>
            <a:ext cx="823990" cy="66772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7030A0"/>
                </a:solidFill>
                <a:latin typeface="Calibri"/>
              </a:rPr>
              <a:t>1</a:t>
            </a:r>
            <a:endParaRPr lang="en-US" sz="4000" b="1">
              <a:solidFill>
                <a:srgbClr val="7030A0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53004" y="2092553"/>
            <a:ext cx="305885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smtClean="0">
                <a:latin typeface=".VnAvant" panose="020B7200000000000000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s­</a:t>
            </a:r>
            <a:r>
              <a:rPr lang="en-US" sz="8800" b="1" smtClean="0">
                <a:solidFill>
                  <a:srgbClr val="000000"/>
                </a:solidFill>
                <a:latin typeface=".VnAvant" panose="020B7200000000000000" pitchFamily="34" charset="0"/>
                <a:ea typeface="宋体"/>
                <a:cs typeface="Times New Roman" panose="02020603050405020304" pitchFamily="18" charset="0"/>
              </a:rPr>
              <a:t>ư</a:t>
            </a:r>
            <a:r>
              <a:rPr lang="en-US" sz="8800" b="1" smtClean="0">
                <a:latin typeface=".VnAvant" panose="020B7200000000000000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8000" b="1">
                <a:latin typeface=".VnAvant" panose="020B7200000000000000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tö</a:t>
            </a:r>
            <a:r>
              <a:rPr lang="en-US" sz="8800" b="1">
                <a:latin typeface=".VnAvant" panose="020B7200000000000000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US" sz="880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14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2" action="ppaction://hlinksldjump"/>
          </p:cNvPr>
          <p:cNvSpPr/>
          <p:nvPr/>
        </p:nvSpPr>
        <p:spPr>
          <a:xfrm>
            <a:off x="11114423" y="152401"/>
            <a:ext cx="823990" cy="66772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7030A0"/>
                </a:solidFill>
                <a:latin typeface="Calibri"/>
              </a:rPr>
              <a:t>3</a:t>
            </a:r>
            <a:endParaRPr lang="en-US" sz="4000" b="1">
              <a:solidFill>
                <a:srgbClr val="7030A0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38387" y="2339132"/>
            <a:ext cx="373692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smtClean="0">
                <a:latin typeface=".VnAvant" panose="020B7200000000000000" pitchFamily="34" charset="0"/>
              </a:rPr>
              <a:t>tre ngµ</a:t>
            </a:r>
            <a:endParaRPr lang="en-US" sz="800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17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11102197" y="5906220"/>
            <a:ext cx="823990" cy="66772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7030A0"/>
                </a:solidFill>
                <a:latin typeface="Calibri"/>
              </a:rPr>
              <a:t>2</a:t>
            </a:r>
            <a:endParaRPr lang="en-US" sz="4000" b="1">
              <a:solidFill>
                <a:srgbClr val="7030A0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20806" y="2236391"/>
            <a:ext cx="37170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smtClean="0"/>
              <a:t>tổ cò</a:t>
            </a:r>
            <a:endParaRPr lang="en-US" sz="9600" b="1"/>
          </a:p>
        </p:txBody>
      </p:sp>
    </p:spTree>
    <p:extLst>
      <p:ext uri="{BB962C8B-B14F-4D97-AF65-F5344CB8AC3E}">
        <p14:creationId xmlns:p14="http://schemas.microsoft.com/office/powerpoint/2010/main" val="391445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11201400" y="98457"/>
            <a:ext cx="823990" cy="66772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7030A0"/>
                </a:solidFill>
                <a:latin typeface="Calibri"/>
              </a:rPr>
              <a:t>4</a:t>
            </a:r>
            <a:endParaRPr lang="en-US" sz="4000" b="1">
              <a:solidFill>
                <a:srgbClr val="7030A0"/>
              </a:solidFill>
              <a:latin typeface="Calibri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24620" y="1913568"/>
            <a:ext cx="10964172" cy="2388079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6600" b="1" smtClean="0">
                <a:solidFill>
                  <a:prstClr val="black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Hå </a:t>
            </a:r>
            <a:r>
              <a:rPr lang="en-US" sz="6600" b="1">
                <a:solidFill>
                  <a:prstClr val="black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to, </a:t>
            </a:r>
            <a:r>
              <a:rPr lang="en-US" sz="6600" b="1" smtClean="0">
                <a:solidFill>
                  <a:prstClr val="black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cã c¸ mÌ, c¸ trª. </a:t>
            </a:r>
            <a:endParaRPr lang="en-US" sz="6600" b="1">
              <a:solidFill>
                <a:prstClr val="black"/>
              </a:solidFill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6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xverse2Fmedia2Fe1776742-4357-4cfa-ac3a-916d6406d44c_seed530379212">
            <a:hlinkClick r:id="" action="ppaction://media"/>
            <a:extLst>
              <a:ext uri="{FF2B5EF4-FFF2-40B4-BE49-F238E27FC236}">
                <a16:creationId xmlns:a16="http://schemas.microsoft.com/office/drawing/2014/main" id="{8E8FCF4D-C602-510B-9FF6-20CBF69300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974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099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65963" y="2427577"/>
            <a:ext cx="75404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23</a:t>
            </a: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7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 </a:t>
            </a: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 </a:t>
            </a:r>
            <a:r>
              <a:rPr lang="en-US" sz="72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b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  <a:r>
              <a:rPr kumimoji="0" lang="en-US" sz="7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5"/>
          <p:cNvSpPr txBox="1"/>
          <p:nvPr/>
        </p:nvSpPr>
        <p:spPr>
          <a:xfrm>
            <a:off x="2630924" y="480895"/>
            <a:ext cx="8642183" cy="175431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</a:t>
            </a:r>
            <a:r>
              <a:rPr lang="en-US" sz="3600" b="1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 Tư ngày 15 </a:t>
            </a:r>
            <a:r>
              <a:rPr lang="en-US" sz="3600" b="1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3600" b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10 </a:t>
            </a:r>
            <a:r>
              <a:rPr lang="en-US" sz="3600" b="1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3600" b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2024</a:t>
            </a:r>
            <a:endParaRPr lang="en-US" sz="3600" b="1" dirty="0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Việt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2669" cy="557970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 Box 2"/>
          <p:cNvSpPr txBox="1"/>
          <p:nvPr/>
        </p:nvSpPr>
        <p:spPr>
          <a:xfrm>
            <a:off x="180391" y="5600847"/>
            <a:ext cx="118793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6600" b="1" dirty="0" err="1">
                <a:solidFill>
                  <a:srgbClr val="00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Trung</a:t>
            </a:r>
            <a:r>
              <a:rPr lang="en-US" sz="6600" b="1" dirty="0">
                <a:solidFill>
                  <a:srgbClr val="00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err="1">
                <a:solidFill>
                  <a:srgbClr val="00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lang="en-US" sz="6600" b="1">
                <a:solidFill>
                  <a:srgbClr val="00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smtClean="0">
                <a:solidFill>
                  <a:srgbClr val="00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bÐ ®­­</a:t>
            </a:r>
            <a:r>
              <a:rPr lang="en-US" sz="8000" b="1" smtClean="0">
                <a:solidFill>
                  <a:srgbClr val="000000"/>
                </a:solidFill>
                <a:latin typeface=".VnAvant" panose="020B7200000000000000" pitchFamily="34" charset="0"/>
                <a:ea typeface="宋体"/>
                <a:cs typeface="Times New Roman" panose="02020603050405020304" pitchFamily="18" charset="0"/>
              </a:rPr>
              <a:t>ư</a:t>
            </a:r>
            <a:r>
              <a:rPr lang="en-US" sz="6600" b="1" smtClean="0">
                <a:solidFill>
                  <a:srgbClr val="00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îc chia qua </a:t>
            </a:r>
            <a:endParaRPr lang="en-US" sz="6600" b="1" dirty="0">
              <a:solidFill>
                <a:srgbClr val="000000"/>
              </a:solidFill>
              <a:latin typeface=".VnAvant" panose="020B7200000000000000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Box 2"/>
          <p:cNvSpPr txBox="1"/>
          <p:nvPr/>
        </p:nvSpPr>
        <p:spPr>
          <a:xfrm>
            <a:off x="2112528" y="5750004"/>
            <a:ext cx="18230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endParaRPr lang="en-US" sz="6600" b="1" dirty="0">
              <a:solidFill>
                <a:srgbClr val="000000"/>
              </a:solidFill>
              <a:latin typeface=".VnAvant" panose="020B7200000000000000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 Box 2"/>
          <p:cNvSpPr txBox="1"/>
          <p:nvPr/>
        </p:nvSpPr>
        <p:spPr>
          <a:xfrm>
            <a:off x="8613919" y="5750004"/>
            <a:ext cx="15671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ia</a:t>
            </a:r>
            <a:r>
              <a:rPr lang="en-US" sz="6600" b="1" smtClean="0">
                <a:solidFill>
                  <a:srgbClr val="00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endParaRPr lang="en-US" sz="6600" b="1" dirty="0">
              <a:solidFill>
                <a:srgbClr val="000000"/>
              </a:solidFill>
              <a:latin typeface=".VnAvant" panose="020B7200000000000000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</p:bldLst>
  </p:timing>
</p:sld>
</file>

<file path=ppt/theme/theme1.xml><?xml version="1.0" encoding="utf-8"?>
<a:theme xmlns:a="http://schemas.openxmlformats.org/drawingml/2006/main" name="6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3161</TotalTime>
  <Words>378</Words>
  <Application>Microsoft Office PowerPoint</Application>
  <PresentationFormat>Widescreen</PresentationFormat>
  <Paragraphs>145</Paragraphs>
  <Slides>36</Slides>
  <Notes>7</Notes>
  <HiddenSlides>0</HiddenSlides>
  <MMClips>13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60" baseType="lpstr">
      <vt:lpstr>宋体</vt:lpstr>
      <vt:lpstr>宋体</vt:lpstr>
      <vt:lpstr>.VnArabia</vt:lpstr>
      <vt:lpstr>.VnArial</vt:lpstr>
      <vt:lpstr>.VnAristote</vt:lpstr>
      <vt:lpstr>.VnAvant</vt:lpstr>
      <vt:lpstr>.VnBlack</vt:lpstr>
      <vt:lpstr>.VnTime</vt:lpstr>
      <vt:lpstr>Arial</vt:lpstr>
      <vt:lpstr>Arial Rounded MT Bold</vt:lpstr>
      <vt:lpstr>Arial-Rounded</vt:lpstr>
      <vt:lpstr>Calibri</vt:lpstr>
      <vt:lpstr>Calibri Light</vt:lpstr>
      <vt:lpstr>HP001 4 hàng</vt:lpstr>
      <vt:lpstr>Tahoma</vt:lpstr>
      <vt:lpstr>Times New Roman</vt:lpstr>
      <vt:lpstr>6_Default Design</vt:lpstr>
      <vt:lpstr>6_Office Theme</vt:lpstr>
      <vt:lpstr>1_默认设计模板</vt:lpstr>
      <vt:lpstr>默认设计模板</vt:lpstr>
      <vt:lpstr>Office Theme</vt:lpstr>
      <vt:lpstr>8_Office Theme</vt:lpstr>
      <vt:lpstr>1_Office Theme</vt:lpstr>
      <vt:lpstr>MS_ClipArt_Gallery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Tuyet</dc:creator>
  <cp:lastModifiedBy>Tuyet</cp:lastModifiedBy>
  <cp:revision>164</cp:revision>
  <dcterms:created xsi:type="dcterms:W3CDTF">2020-10-07T08:19:00Z</dcterms:created>
  <dcterms:modified xsi:type="dcterms:W3CDTF">2025-10-22T16:32:42Z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