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06" r:id="rId1"/>
    <p:sldMasterId id="2147485023" r:id="rId2"/>
    <p:sldMasterId id="2147485057" r:id="rId3"/>
  </p:sldMasterIdLst>
  <p:notesMasterIdLst>
    <p:notesMasterId r:id="rId17"/>
  </p:notesMasterIdLst>
  <p:sldIdLst>
    <p:sldId id="448" r:id="rId4"/>
    <p:sldId id="294" r:id="rId5"/>
    <p:sldId id="454" r:id="rId6"/>
    <p:sldId id="314" r:id="rId7"/>
    <p:sldId id="257" r:id="rId8"/>
    <p:sldId id="358" r:id="rId9"/>
    <p:sldId id="258" r:id="rId10"/>
    <p:sldId id="261" r:id="rId11"/>
    <p:sldId id="315" r:id="rId12"/>
    <p:sldId id="435" r:id="rId13"/>
    <p:sldId id="316" r:id="rId14"/>
    <p:sldId id="356" r:id="rId15"/>
    <p:sldId id="265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7" autoAdjust="0"/>
    <p:restoredTop sz="91480" autoAdjust="0"/>
  </p:normalViewPr>
  <p:slideViewPr>
    <p:cSldViewPr>
      <p:cViewPr varScale="1">
        <p:scale>
          <a:sx n="67" d="100"/>
          <a:sy n="67" d="100"/>
        </p:scale>
        <p:origin x="81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65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48A784-5A66-418C-AE55-5F2B9EA61E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20B0F4-B1EC-4E92-98E2-9406CF590F5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044317-2025-4E1C-9816-9736A96646B6}" type="datetimeFigureOut">
              <a:rPr lang="en-US"/>
              <a:pPr>
                <a:defRPr/>
              </a:pPr>
              <a:t>11/16/2025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9507A6B-3B05-4993-9992-80281BE241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1C9DC42-3940-4B12-B445-2828197CC2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B0049-700D-4826-9254-15CC924F81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D4CCA-EFC7-4FEF-B4A3-8E65F7866E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F92B04-D84A-41A9-BE1A-307C4379586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CB6AC-ED1D-4070-B0CF-F253D24D8F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911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859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ba4facb9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ba4facb9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ba70751a2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ba70751a2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ba4facb9c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4" name="Google Shape;1554;gba4facb9c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34c0061c5aec0b71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34c0061c5aec0b71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27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27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g4ca88d59575087_1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9" name="Google Shape;1929;g4ca88d59575087_1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146467" y="560934"/>
            <a:ext cx="7886800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89600" y="1571767"/>
            <a:ext cx="10412800" cy="4475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marL="608429" lvl="0" indent="-42252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600"/>
            </a:lvl1pPr>
            <a:lvl2pPr marL="1216857" lvl="1" indent="-42252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5288" lvl="2" indent="-422521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3717" lvl="3" indent="-422521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2145" lvl="4" indent="-42252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0575" lvl="5" indent="-422521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59005" lvl="6" indent="-422521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67433" lvl="7" indent="-42252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75862" lvl="8" indent="-422521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00967" y="5553940"/>
            <a:ext cx="1474899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10800000">
            <a:off x="10845037" y="-91480"/>
            <a:ext cx="1448331" cy="133261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4"/>
          <p:cNvGrpSpPr/>
          <p:nvPr/>
        </p:nvGrpSpPr>
        <p:grpSpPr>
          <a:xfrm>
            <a:off x="45868" y="15433"/>
            <a:ext cx="4687196" cy="4712224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1596106" y="1373909"/>
            <a:ext cx="116554" cy="76854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" name="Google Shape;127;p4"/>
          <p:cNvGrpSpPr/>
          <p:nvPr/>
        </p:nvGrpSpPr>
        <p:grpSpPr>
          <a:xfrm>
            <a:off x="7654140" y="2346809"/>
            <a:ext cx="4461187" cy="4421127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8FC09EC-175C-5591-0053-0763DF426E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0"/>
            <a:ext cx="1466552" cy="1466552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ADF3ABE-1113-C5BA-2D70-F1D6C0197B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0" y="5257800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69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91414" tIns="45707" rIns="91414" bIns="45707"/>
          <a:lstStyle/>
          <a:p>
            <a:fld id="{D59D0918-B3BC-4D15-9AF8-385E8378AD06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3" y="6356354"/>
            <a:ext cx="3860800" cy="365125"/>
          </a:xfrm>
          <a:prstGeom prst="rect">
            <a:avLst/>
          </a:prstGeom>
        </p:spPr>
        <p:txBody>
          <a:bodyPr lIns="91414" tIns="45707" rIns="91414" bIns="45707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66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08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>
            <a:spLocks noGrp="1"/>
          </p:cNvSpPr>
          <p:nvPr>
            <p:ph type="title"/>
          </p:nvPr>
        </p:nvSpPr>
        <p:spPr>
          <a:xfrm>
            <a:off x="950966" y="440967"/>
            <a:ext cx="102904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5100">
                <a:solidFill>
                  <a:srgbClr val="3B3B3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1"/>
          </p:nvPr>
        </p:nvSpPr>
        <p:spPr>
          <a:xfrm>
            <a:off x="6462822" y="1884733"/>
            <a:ext cx="38768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3700">
                <a:solidFill>
                  <a:srgbClr val="E1556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7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7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7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7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7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7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7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7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2"/>
          </p:nvPr>
        </p:nvSpPr>
        <p:spPr>
          <a:xfrm>
            <a:off x="6462822" y="4119933"/>
            <a:ext cx="38768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3700">
                <a:solidFill>
                  <a:srgbClr val="5587AC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7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7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7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7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7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7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7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7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subTitle" idx="3"/>
          </p:nvPr>
        </p:nvSpPr>
        <p:spPr>
          <a:xfrm>
            <a:off x="6342022" y="2576433"/>
            <a:ext cx="4118400" cy="1177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4"/>
          </p:nvPr>
        </p:nvSpPr>
        <p:spPr>
          <a:xfrm>
            <a:off x="6340822" y="4811633"/>
            <a:ext cx="4120800" cy="1177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6033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7"/>
          <p:cNvSpPr txBox="1">
            <a:spLocks noGrp="1"/>
          </p:cNvSpPr>
          <p:nvPr>
            <p:ph type="title"/>
          </p:nvPr>
        </p:nvSpPr>
        <p:spPr>
          <a:xfrm>
            <a:off x="950966" y="440967"/>
            <a:ext cx="102904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1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7" name="Google Shape;407;p17"/>
          <p:cNvGrpSpPr/>
          <p:nvPr/>
        </p:nvGrpSpPr>
        <p:grpSpPr>
          <a:xfrm>
            <a:off x="-502540" y="328600"/>
            <a:ext cx="13790195" cy="1699240"/>
            <a:chOff x="-376905" y="246450"/>
            <a:chExt cx="10342646" cy="1274430"/>
          </a:xfrm>
        </p:grpSpPr>
        <p:sp>
          <p:nvSpPr>
            <p:cNvPr id="408" name="Google Shape;408;p17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77404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" name="Google Shape;411;p17"/>
          <p:cNvGrpSpPr/>
          <p:nvPr/>
        </p:nvGrpSpPr>
        <p:grpSpPr>
          <a:xfrm>
            <a:off x="-239011" y="5937399"/>
            <a:ext cx="13259732" cy="956535"/>
            <a:chOff x="-179259" y="4453048"/>
            <a:chExt cx="9944799" cy="717401"/>
          </a:xfrm>
        </p:grpSpPr>
        <p:sp>
          <p:nvSpPr>
            <p:cNvPr id="412" name="Google Shape;412;p1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3" name="Google Shape;413;p17"/>
            <p:cNvGrpSpPr/>
            <p:nvPr/>
          </p:nvGrpSpPr>
          <p:grpSpPr>
            <a:xfrm>
              <a:off x="-179259" y="4453048"/>
              <a:ext cx="9944799" cy="717401"/>
              <a:chOff x="-179259" y="4453048"/>
              <a:chExt cx="9944799" cy="717401"/>
            </a:xfrm>
          </p:grpSpPr>
          <p:sp>
            <p:nvSpPr>
              <p:cNvPr id="414" name="Google Shape;414;p17"/>
              <p:cNvSpPr/>
              <p:nvPr/>
            </p:nvSpPr>
            <p:spPr>
              <a:xfrm>
                <a:off x="-179250" y="4453048"/>
                <a:ext cx="9944790" cy="717401"/>
              </a:xfrm>
              <a:custGeom>
                <a:avLst/>
                <a:gdLst/>
                <a:ahLst/>
                <a:cxnLst/>
                <a:rect l="l" t="t" r="r" b="b"/>
                <a:pathLst>
                  <a:path w="209001" h="11307" extrusionOk="0">
                    <a:moveTo>
                      <a:pt x="0" y="1"/>
                    </a:moveTo>
                    <a:lnTo>
                      <a:pt x="0" y="11307"/>
                    </a:lnTo>
                    <a:lnTo>
                      <a:pt x="209000" y="11307"/>
                    </a:lnTo>
                    <a:lnTo>
                      <a:pt x="20900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7"/>
              <p:cNvSpPr/>
              <p:nvPr/>
            </p:nvSpPr>
            <p:spPr>
              <a:xfrm>
                <a:off x="-179259" y="4798245"/>
                <a:ext cx="9944790" cy="48"/>
              </a:xfrm>
              <a:custGeom>
                <a:avLst/>
                <a:gdLst/>
                <a:ahLst/>
                <a:cxnLst/>
                <a:rect l="l" t="t" r="r" b="b"/>
                <a:pathLst>
                  <a:path w="209001" h="1" fill="none" extrusionOk="0">
                    <a:moveTo>
                      <a:pt x="0" y="1"/>
                    </a:moveTo>
                    <a:lnTo>
                      <a:pt x="209000" y="1"/>
                    </a:lnTo>
                  </a:path>
                </a:pathLst>
              </a:custGeom>
              <a:noFill/>
              <a:ln w="43175" cap="rnd" cmpd="sng">
                <a:solidFill>
                  <a:srgbClr val="FFFFFF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9479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1539B-86BF-B75C-432C-2CF5DB379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591A2-0980-3637-7A3B-86D2B0B4C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B5CFE-DB61-3945-950C-100A7436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73E24-02D4-0619-7853-B6EB472A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E06F7-1311-C6A2-5076-EC61C95E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2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2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3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1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92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D50C5B-0ED1-EED3-E25C-D848E8B6E4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27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"/>
          <p:cNvSpPr/>
          <p:nvPr/>
        </p:nvSpPr>
        <p:spPr>
          <a:xfrm>
            <a:off x="-100967" y="5553940"/>
            <a:ext cx="1474899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6"/>
          <p:cNvSpPr/>
          <p:nvPr/>
        </p:nvSpPr>
        <p:spPr>
          <a:xfrm rot="10800000">
            <a:off x="10845037" y="-91480"/>
            <a:ext cx="1448331" cy="133261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6"/>
          <p:cNvSpPr txBox="1">
            <a:spLocks noGrp="1"/>
          </p:cNvSpPr>
          <p:nvPr>
            <p:ph type="title"/>
          </p:nvPr>
        </p:nvSpPr>
        <p:spPr>
          <a:xfrm>
            <a:off x="1147734" y="562300"/>
            <a:ext cx="9883200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98" name="Google Shape;198;p6"/>
          <p:cNvGrpSpPr/>
          <p:nvPr/>
        </p:nvGrpSpPr>
        <p:grpSpPr>
          <a:xfrm rot="-5400000" flipH="1">
            <a:off x="-3541" y="171174"/>
            <a:ext cx="2654262" cy="2466446"/>
            <a:chOff x="817100" y="238125"/>
            <a:chExt cx="5912375" cy="5495644"/>
          </a:xfrm>
        </p:grpSpPr>
        <p:sp>
          <p:nvSpPr>
            <p:cNvPr id="199" name="Google Shape;199;p6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6"/>
          <p:cNvGrpSpPr/>
          <p:nvPr/>
        </p:nvGrpSpPr>
        <p:grpSpPr>
          <a:xfrm rot="10800000">
            <a:off x="9453729" y="4316778"/>
            <a:ext cx="2654262" cy="2466445"/>
            <a:chOff x="817100" y="238125"/>
            <a:chExt cx="5912375" cy="5495644"/>
          </a:xfrm>
        </p:grpSpPr>
        <p:sp>
          <p:nvSpPr>
            <p:cNvPr id="217" name="Google Shape;217;p6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7244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DE6C-63F6-6C80-0C5C-F94C241B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71796-7844-DB85-EB38-F26A7D550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AA1C8-CCC6-B84B-C1FA-888C5BAB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08E28-627F-2D44-D81C-6C15BF2C5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3AE90-3BBD-87A3-D638-61782525E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33959-FCA8-A66D-B92F-DB0EB64C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F3A65-CA66-5E81-4BA7-18FD2BD7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E077C3-116D-597C-5AB0-C82C90A9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06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1315-9374-42B2-CA36-BC3536D1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AC519-3402-D6B5-0D85-7ED73443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3A296-B661-19CE-BBED-C2ABB7B0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7D5BE-52F4-EFEE-7C09-54E73E8D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03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4B879-72FA-A95E-E2A7-A6269E4C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0A52C-DE84-7CDA-4D8C-38033264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BCB7D-379E-BB84-1B0E-B2424B6B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26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2A9B4-7B15-ACE4-7D69-A2713CDD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B7BE3-906F-F433-76AB-981A4BDA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556D7-9B32-617A-9617-493136D7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AB4C4-CE0E-273A-BCA3-A73E6BBF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1437A-A64E-7D5F-F7C4-59B07788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45A35-7470-C567-7B64-E5B5E85C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24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C6EA-0C14-F5E8-D539-B0D89224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E945B-18E5-1D4C-D60E-2083540D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3FE6E-2F48-6FB7-CFF6-27114F37D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B69E4-B19E-D32A-08D8-E2AEA37A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A7F5D-5141-7DC7-AB9B-EEF2A95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9DAA7-2B21-0BA9-BA69-8C106473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1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8256-A6E5-010F-CC12-F4991E17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A7EDA-5B8E-451F-A1AB-33AC778CD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DD76F-CF45-080A-2F19-7F25D7BC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B92FE-FA3C-0068-7EA5-DFDA0F75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70588-96AD-C383-4500-771B280A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87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50DD1-1EE9-B448-BDC2-1C9EC1DE4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6A2C1-1EF8-22ED-871B-F12D6551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6DE07-AA90-8262-2375-DD304B70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B1246-0BFF-7D6F-15CA-1FFC07A1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E3DDD-C955-1C34-0385-37FA11B4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16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1539B-86BF-B75C-432C-2CF5DB379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591A2-0980-3637-7A3B-86D2B0B4C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B5CFE-DB61-3945-950C-100A7436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73E24-02D4-0619-7853-B6EB472A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E06F7-1311-C6A2-5076-EC61C95E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06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3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7937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234015" y="-38686"/>
            <a:ext cx="3327063" cy="305964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52200" y="410333"/>
            <a:ext cx="4368800" cy="10076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00965" y="1290835"/>
            <a:ext cx="6186529" cy="568927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52200" y="1523202"/>
            <a:ext cx="4368800" cy="381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9359230" y="4257204"/>
            <a:ext cx="2654262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224757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848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D50C5B-0ED1-EED3-E25C-D848E8B6E4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778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DE6C-63F6-6C80-0C5C-F94C241B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71796-7844-DB85-EB38-F26A7D550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AA1C8-CCC6-B84B-C1FA-888C5BAB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08E28-627F-2D44-D81C-6C15BF2C5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3AE90-3BBD-87A3-D638-61782525E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33959-FCA8-A66D-B92F-DB0EB64C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F3A65-CA66-5E81-4BA7-18FD2BD7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E077C3-116D-597C-5AB0-C82C90A9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654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1315-9374-42B2-CA36-BC3536D1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AC519-3402-D6B5-0D85-7ED73443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3A296-B661-19CE-BBED-C2ABB7B0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7D5BE-52F4-EFEE-7C09-54E73E8D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344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4B879-72FA-A95E-E2A7-A6269E4C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0A52C-DE84-7CDA-4D8C-38033264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BCB7D-379E-BB84-1B0E-B2424B6B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561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2A9B4-7B15-ACE4-7D69-A2713CDD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B7BE3-906F-F433-76AB-981A4BDA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556D7-9B32-617A-9617-493136D7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AB4C4-CE0E-273A-BCA3-A73E6BBF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1437A-A64E-7D5F-F7C4-59B07788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45A35-7470-C567-7B64-E5B5E85C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120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C6EA-0C14-F5E8-D539-B0D89224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E945B-18E5-1D4C-D60E-2083540D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3FE6E-2F48-6FB7-CFF6-27114F37D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B69E4-B19E-D32A-08D8-E2AEA37A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A7F5D-5141-7DC7-AB9B-EEF2A95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9DAA7-2B21-0BA9-BA69-8C106473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999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8256-A6E5-010F-CC12-F4991E17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A7EDA-5B8E-451F-A1AB-33AC778CD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DD76F-CF45-080A-2F19-7F25D7BC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B92FE-FA3C-0068-7EA5-DFDA0F75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70588-96AD-C383-4500-771B280A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056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50DD1-1EE9-B448-BDC2-1C9EC1DE4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6A2C1-1EF8-22ED-871B-F12D6551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6DE07-AA90-8262-2375-DD304B70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B1246-0BFF-7D6F-15CA-1FFC07A1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E3DDD-C955-1C34-0385-37FA11B4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0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3"/>
          <p:cNvSpPr txBox="1">
            <a:spLocks noGrp="1"/>
          </p:cNvSpPr>
          <p:nvPr>
            <p:ph type="subTitle" idx="1"/>
          </p:nvPr>
        </p:nvSpPr>
        <p:spPr>
          <a:xfrm>
            <a:off x="2683967" y="2763034"/>
            <a:ext cx="348680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2"/>
          </p:nvPr>
        </p:nvSpPr>
        <p:spPr>
          <a:xfrm>
            <a:off x="2683967" y="2229667"/>
            <a:ext cx="348680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title"/>
          </p:nvPr>
        </p:nvSpPr>
        <p:spPr>
          <a:xfrm>
            <a:off x="2146467" y="560934"/>
            <a:ext cx="7886800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3" hasCustomPrompt="1"/>
          </p:nvPr>
        </p:nvSpPr>
        <p:spPr>
          <a:xfrm>
            <a:off x="1133869" y="2150100"/>
            <a:ext cx="1413600" cy="1383600"/>
          </a:xfrm>
          <a:prstGeom prst="rect">
            <a:avLst/>
          </a:prstGeom>
        </p:spPr>
        <p:txBody>
          <a:bodyPr spcFirstLastPara="1" wrap="square" lIns="121666" tIns="121666" rIns="121666" bIns="121666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2" name="Google Shape;342;p13"/>
          <p:cNvSpPr txBox="1">
            <a:spLocks noGrp="1"/>
          </p:cNvSpPr>
          <p:nvPr>
            <p:ph type="subTitle" idx="4"/>
          </p:nvPr>
        </p:nvSpPr>
        <p:spPr>
          <a:xfrm>
            <a:off x="2683967" y="4639267"/>
            <a:ext cx="348680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3" name="Google Shape;343;p13"/>
          <p:cNvSpPr txBox="1">
            <a:spLocks noGrp="1"/>
          </p:cNvSpPr>
          <p:nvPr>
            <p:ph type="subTitle" idx="5"/>
          </p:nvPr>
        </p:nvSpPr>
        <p:spPr>
          <a:xfrm>
            <a:off x="2683967" y="4105900"/>
            <a:ext cx="348680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6" hasCustomPrompt="1"/>
          </p:nvPr>
        </p:nvSpPr>
        <p:spPr>
          <a:xfrm>
            <a:off x="1206969" y="3969234"/>
            <a:ext cx="1413600" cy="13836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7"/>
          </p:nvPr>
        </p:nvSpPr>
        <p:spPr>
          <a:xfrm>
            <a:off x="7857367" y="2765851"/>
            <a:ext cx="348680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8"/>
          </p:nvPr>
        </p:nvSpPr>
        <p:spPr>
          <a:xfrm>
            <a:off x="7857367" y="2232484"/>
            <a:ext cx="348680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title" idx="9" hasCustomPrompt="1"/>
          </p:nvPr>
        </p:nvSpPr>
        <p:spPr>
          <a:xfrm>
            <a:off x="6368134" y="2168085"/>
            <a:ext cx="1413600" cy="13040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8" name="Google Shape;348;p13"/>
          <p:cNvSpPr txBox="1">
            <a:spLocks noGrp="1"/>
          </p:cNvSpPr>
          <p:nvPr>
            <p:ph type="subTitle" idx="13"/>
          </p:nvPr>
        </p:nvSpPr>
        <p:spPr>
          <a:xfrm>
            <a:off x="7875500" y="4644467"/>
            <a:ext cx="348680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14"/>
          </p:nvPr>
        </p:nvSpPr>
        <p:spPr>
          <a:xfrm>
            <a:off x="7875500" y="4111085"/>
            <a:ext cx="348680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title" idx="15" hasCustomPrompt="1"/>
          </p:nvPr>
        </p:nvSpPr>
        <p:spPr>
          <a:xfrm>
            <a:off x="6403100" y="3998434"/>
            <a:ext cx="1359600" cy="13544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51" name="Google Shape;351;p13"/>
          <p:cNvSpPr/>
          <p:nvPr/>
        </p:nvSpPr>
        <p:spPr>
          <a:xfrm flipH="1">
            <a:off x="10489033" y="5250832"/>
            <a:ext cx="1804342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3"/>
          <p:cNvSpPr/>
          <p:nvPr/>
        </p:nvSpPr>
        <p:spPr>
          <a:xfrm rot="10800000" flipH="1">
            <a:off x="-100967" y="-91137"/>
            <a:ext cx="1804342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3"/>
          <p:cNvSpPr/>
          <p:nvPr/>
        </p:nvSpPr>
        <p:spPr>
          <a:xfrm rot="10800000">
            <a:off x="11555765" y="3694388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3"/>
          <p:cNvSpPr/>
          <p:nvPr/>
        </p:nvSpPr>
        <p:spPr>
          <a:xfrm rot="10800000">
            <a:off x="9923307" y="6277566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3"/>
          <p:cNvSpPr/>
          <p:nvPr/>
        </p:nvSpPr>
        <p:spPr>
          <a:xfrm rot="10800000">
            <a:off x="1830047" y="107910"/>
            <a:ext cx="399720" cy="419056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3"/>
          <p:cNvSpPr/>
          <p:nvPr/>
        </p:nvSpPr>
        <p:spPr>
          <a:xfrm rot="10800000">
            <a:off x="160673" y="2940699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3"/>
          <p:cNvSpPr/>
          <p:nvPr/>
        </p:nvSpPr>
        <p:spPr>
          <a:xfrm rot="-7769342">
            <a:off x="670702" y="4592382"/>
            <a:ext cx="281621" cy="301020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3"/>
          <p:cNvSpPr/>
          <p:nvPr/>
        </p:nvSpPr>
        <p:spPr>
          <a:xfrm rot="-6939360">
            <a:off x="11419820" y="1813829"/>
            <a:ext cx="303447" cy="324403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3"/>
          <p:cNvSpPr/>
          <p:nvPr/>
        </p:nvSpPr>
        <p:spPr>
          <a:xfrm>
            <a:off x="127619" y="1687805"/>
            <a:ext cx="343035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3"/>
          <p:cNvSpPr/>
          <p:nvPr/>
        </p:nvSpPr>
        <p:spPr>
          <a:xfrm>
            <a:off x="381620" y="5311444"/>
            <a:ext cx="10630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3"/>
          <p:cNvSpPr/>
          <p:nvPr/>
        </p:nvSpPr>
        <p:spPr>
          <a:xfrm>
            <a:off x="245977" y="5588966"/>
            <a:ext cx="10630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3"/>
          <p:cNvSpPr/>
          <p:nvPr/>
        </p:nvSpPr>
        <p:spPr>
          <a:xfrm>
            <a:off x="470641" y="5502940"/>
            <a:ext cx="10630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3"/>
          <p:cNvSpPr/>
          <p:nvPr/>
        </p:nvSpPr>
        <p:spPr>
          <a:xfrm>
            <a:off x="3561201" y="198090"/>
            <a:ext cx="10630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3"/>
          <p:cNvSpPr/>
          <p:nvPr/>
        </p:nvSpPr>
        <p:spPr>
          <a:xfrm>
            <a:off x="-215391" y="3996391"/>
            <a:ext cx="343035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3"/>
          <p:cNvSpPr/>
          <p:nvPr/>
        </p:nvSpPr>
        <p:spPr>
          <a:xfrm>
            <a:off x="139656" y="4244470"/>
            <a:ext cx="10630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3"/>
          <p:cNvSpPr/>
          <p:nvPr/>
        </p:nvSpPr>
        <p:spPr>
          <a:xfrm>
            <a:off x="3166037" y="-91125"/>
            <a:ext cx="343035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3"/>
          <p:cNvSpPr/>
          <p:nvPr/>
        </p:nvSpPr>
        <p:spPr>
          <a:xfrm>
            <a:off x="2371321" y="198090"/>
            <a:ext cx="10630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"/>
          <p:cNvSpPr/>
          <p:nvPr/>
        </p:nvSpPr>
        <p:spPr>
          <a:xfrm rot="10800000">
            <a:off x="11687838" y="4622363"/>
            <a:ext cx="343035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3"/>
          <p:cNvSpPr/>
          <p:nvPr/>
        </p:nvSpPr>
        <p:spPr>
          <a:xfrm rot="10800000">
            <a:off x="11670563" y="1544748"/>
            <a:ext cx="10630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3"/>
          <p:cNvSpPr/>
          <p:nvPr/>
        </p:nvSpPr>
        <p:spPr>
          <a:xfrm rot="10800000">
            <a:off x="11806207" y="1267228"/>
            <a:ext cx="10630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3"/>
          <p:cNvSpPr/>
          <p:nvPr/>
        </p:nvSpPr>
        <p:spPr>
          <a:xfrm rot="10800000">
            <a:off x="11670569" y="654867"/>
            <a:ext cx="106312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3"/>
          <p:cNvSpPr/>
          <p:nvPr/>
        </p:nvSpPr>
        <p:spPr>
          <a:xfrm rot="10800000">
            <a:off x="11581542" y="1353252"/>
            <a:ext cx="10630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3"/>
          <p:cNvSpPr/>
          <p:nvPr/>
        </p:nvSpPr>
        <p:spPr>
          <a:xfrm rot="10800000">
            <a:off x="8490982" y="6658103"/>
            <a:ext cx="10630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3"/>
          <p:cNvSpPr/>
          <p:nvPr/>
        </p:nvSpPr>
        <p:spPr>
          <a:xfrm rot="10800000">
            <a:off x="12030848" y="2688878"/>
            <a:ext cx="343035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3"/>
          <p:cNvSpPr/>
          <p:nvPr/>
        </p:nvSpPr>
        <p:spPr>
          <a:xfrm rot="10800000">
            <a:off x="11912527" y="2611723"/>
            <a:ext cx="10630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3"/>
          <p:cNvSpPr/>
          <p:nvPr/>
        </p:nvSpPr>
        <p:spPr>
          <a:xfrm rot="10800000">
            <a:off x="8649420" y="6776394"/>
            <a:ext cx="343035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3"/>
          <p:cNvSpPr/>
          <p:nvPr/>
        </p:nvSpPr>
        <p:spPr>
          <a:xfrm rot="10800000">
            <a:off x="9680862" y="6658103"/>
            <a:ext cx="10630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454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5"/>
          <p:cNvSpPr/>
          <p:nvPr/>
        </p:nvSpPr>
        <p:spPr>
          <a:xfrm rot="-5400000">
            <a:off x="10607411" y="5179830"/>
            <a:ext cx="1886323" cy="173470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5"/>
          <p:cNvSpPr/>
          <p:nvPr/>
        </p:nvSpPr>
        <p:spPr>
          <a:xfrm rot="10800000" flipH="1">
            <a:off x="-184264" y="-129665"/>
            <a:ext cx="1818764" cy="167257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5"/>
          <p:cNvSpPr txBox="1">
            <a:spLocks noGrp="1"/>
          </p:cNvSpPr>
          <p:nvPr>
            <p:ph type="title"/>
          </p:nvPr>
        </p:nvSpPr>
        <p:spPr>
          <a:xfrm>
            <a:off x="1170034" y="560937"/>
            <a:ext cx="9825200" cy="661599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5"/>
          <p:cNvSpPr txBox="1">
            <a:spLocks noGrp="1"/>
          </p:cNvSpPr>
          <p:nvPr>
            <p:ph type="subTitle" idx="1"/>
          </p:nvPr>
        </p:nvSpPr>
        <p:spPr>
          <a:xfrm>
            <a:off x="1015600" y="2161733"/>
            <a:ext cx="268000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3" name="Google Shape;413;p15"/>
          <p:cNvSpPr txBox="1">
            <a:spLocks noGrp="1"/>
          </p:cNvSpPr>
          <p:nvPr>
            <p:ph type="subTitle" idx="2"/>
          </p:nvPr>
        </p:nvSpPr>
        <p:spPr>
          <a:xfrm>
            <a:off x="1015600" y="1628367"/>
            <a:ext cx="268000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15"/>
          <p:cNvSpPr txBox="1">
            <a:spLocks noGrp="1"/>
          </p:cNvSpPr>
          <p:nvPr>
            <p:ph type="subTitle" idx="3"/>
          </p:nvPr>
        </p:nvSpPr>
        <p:spPr>
          <a:xfrm>
            <a:off x="1044375" y="5232001"/>
            <a:ext cx="268000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5" name="Google Shape;415;p15"/>
          <p:cNvSpPr txBox="1">
            <a:spLocks noGrp="1"/>
          </p:cNvSpPr>
          <p:nvPr>
            <p:ph type="subTitle" idx="4"/>
          </p:nvPr>
        </p:nvSpPr>
        <p:spPr>
          <a:xfrm>
            <a:off x="1044384" y="4698634"/>
            <a:ext cx="268000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5"/>
          <p:cNvSpPr txBox="1">
            <a:spLocks noGrp="1"/>
          </p:cNvSpPr>
          <p:nvPr>
            <p:ph type="subTitle" idx="5"/>
          </p:nvPr>
        </p:nvSpPr>
        <p:spPr>
          <a:xfrm>
            <a:off x="8476600" y="2161733"/>
            <a:ext cx="268000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7" name="Google Shape;417;p15"/>
          <p:cNvSpPr txBox="1">
            <a:spLocks noGrp="1"/>
          </p:cNvSpPr>
          <p:nvPr>
            <p:ph type="subTitle" idx="6"/>
          </p:nvPr>
        </p:nvSpPr>
        <p:spPr>
          <a:xfrm>
            <a:off x="8476600" y="1628367"/>
            <a:ext cx="268000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5"/>
          <p:cNvSpPr txBox="1">
            <a:spLocks noGrp="1"/>
          </p:cNvSpPr>
          <p:nvPr>
            <p:ph type="subTitle" idx="7"/>
          </p:nvPr>
        </p:nvSpPr>
        <p:spPr>
          <a:xfrm>
            <a:off x="1015600" y="3696868"/>
            <a:ext cx="268000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9" name="Google Shape;419;p15"/>
          <p:cNvSpPr txBox="1">
            <a:spLocks noGrp="1"/>
          </p:cNvSpPr>
          <p:nvPr>
            <p:ph type="subTitle" idx="8"/>
          </p:nvPr>
        </p:nvSpPr>
        <p:spPr>
          <a:xfrm>
            <a:off x="1015600" y="3163501"/>
            <a:ext cx="268000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5"/>
          <p:cNvSpPr txBox="1">
            <a:spLocks noGrp="1"/>
          </p:cNvSpPr>
          <p:nvPr>
            <p:ph type="subTitle" idx="9"/>
          </p:nvPr>
        </p:nvSpPr>
        <p:spPr>
          <a:xfrm>
            <a:off x="8476600" y="5232001"/>
            <a:ext cx="268000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1" name="Google Shape;421;p15"/>
          <p:cNvSpPr txBox="1">
            <a:spLocks noGrp="1"/>
          </p:cNvSpPr>
          <p:nvPr>
            <p:ph type="subTitle" idx="13"/>
          </p:nvPr>
        </p:nvSpPr>
        <p:spPr>
          <a:xfrm>
            <a:off x="8476600" y="4698634"/>
            <a:ext cx="268000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5"/>
          <p:cNvSpPr txBox="1">
            <a:spLocks noGrp="1"/>
          </p:cNvSpPr>
          <p:nvPr>
            <p:ph type="subTitle" idx="14"/>
          </p:nvPr>
        </p:nvSpPr>
        <p:spPr>
          <a:xfrm>
            <a:off x="8476600" y="3696868"/>
            <a:ext cx="268000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3" name="Google Shape;423;p15"/>
          <p:cNvSpPr txBox="1">
            <a:spLocks noGrp="1"/>
          </p:cNvSpPr>
          <p:nvPr>
            <p:ph type="subTitle" idx="15"/>
          </p:nvPr>
        </p:nvSpPr>
        <p:spPr>
          <a:xfrm>
            <a:off x="8476600" y="3163501"/>
            <a:ext cx="268000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4" name="Google Shape;424;p15"/>
          <p:cNvGrpSpPr/>
          <p:nvPr/>
        </p:nvGrpSpPr>
        <p:grpSpPr>
          <a:xfrm rot="5400000">
            <a:off x="9547637" y="171174"/>
            <a:ext cx="2654262" cy="2466446"/>
            <a:chOff x="817100" y="238125"/>
            <a:chExt cx="5912375" cy="5495644"/>
          </a:xfrm>
        </p:grpSpPr>
        <p:sp>
          <p:nvSpPr>
            <p:cNvPr id="425" name="Google Shape;425;p15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15"/>
          <p:cNvGrpSpPr/>
          <p:nvPr/>
        </p:nvGrpSpPr>
        <p:grpSpPr>
          <a:xfrm rot="10800000" flipH="1">
            <a:off x="90373" y="4316778"/>
            <a:ext cx="2654262" cy="2466445"/>
            <a:chOff x="817100" y="238125"/>
            <a:chExt cx="5912375" cy="5495644"/>
          </a:xfrm>
        </p:grpSpPr>
        <p:sp>
          <p:nvSpPr>
            <p:cNvPr id="443" name="Google Shape;443;p15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53395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1"/>
          <p:cNvSpPr/>
          <p:nvPr/>
        </p:nvSpPr>
        <p:spPr>
          <a:xfrm flipH="1">
            <a:off x="10674242" y="5421040"/>
            <a:ext cx="1619126" cy="148898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21"/>
          <p:cNvSpPr/>
          <p:nvPr/>
        </p:nvSpPr>
        <p:spPr>
          <a:xfrm rot="10800000" flipH="1">
            <a:off x="-100964" y="-90837"/>
            <a:ext cx="1688201" cy="1552508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1"/>
          <p:cNvSpPr txBox="1">
            <a:spLocks noGrp="1"/>
          </p:cNvSpPr>
          <p:nvPr>
            <p:ph type="title"/>
          </p:nvPr>
        </p:nvSpPr>
        <p:spPr>
          <a:xfrm>
            <a:off x="415600" y="559833"/>
            <a:ext cx="11360800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7" name="Google Shape;607;p21"/>
          <p:cNvGrpSpPr/>
          <p:nvPr/>
        </p:nvGrpSpPr>
        <p:grpSpPr>
          <a:xfrm rot="5400000">
            <a:off x="9547637" y="171174"/>
            <a:ext cx="2654262" cy="2466446"/>
            <a:chOff x="817100" y="238125"/>
            <a:chExt cx="5912375" cy="5495644"/>
          </a:xfrm>
        </p:grpSpPr>
        <p:sp>
          <p:nvSpPr>
            <p:cNvPr id="608" name="Google Shape;608;p21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1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1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1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1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1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1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1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1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1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1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1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1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1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1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1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1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5" name="Google Shape;625;p21"/>
          <p:cNvGrpSpPr/>
          <p:nvPr/>
        </p:nvGrpSpPr>
        <p:grpSpPr>
          <a:xfrm rot="10800000" flipH="1">
            <a:off x="90373" y="4316778"/>
            <a:ext cx="2654262" cy="2466445"/>
            <a:chOff x="817100" y="238125"/>
            <a:chExt cx="5912375" cy="5495644"/>
          </a:xfrm>
        </p:grpSpPr>
        <p:sp>
          <p:nvSpPr>
            <p:cNvPr id="626" name="Google Shape;626;p21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1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1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1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1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1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1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1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1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1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1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1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9262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3"/>
          <p:cNvSpPr/>
          <p:nvPr/>
        </p:nvSpPr>
        <p:spPr>
          <a:xfrm flipH="1">
            <a:off x="10674242" y="5421040"/>
            <a:ext cx="1619126" cy="148898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3"/>
          <p:cNvSpPr/>
          <p:nvPr/>
        </p:nvSpPr>
        <p:spPr>
          <a:xfrm rot="10800000" flipH="1">
            <a:off x="-100966" y="-90926"/>
            <a:ext cx="1654043" cy="152109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23"/>
          <p:cNvSpPr txBox="1">
            <a:spLocks noGrp="1"/>
          </p:cNvSpPr>
          <p:nvPr>
            <p:ph type="title"/>
          </p:nvPr>
        </p:nvSpPr>
        <p:spPr>
          <a:xfrm>
            <a:off x="1978034" y="559767"/>
            <a:ext cx="8211600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87" name="Google Shape;687;p23"/>
          <p:cNvGrpSpPr/>
          <p:nvPr/>
        </p:nvGrpSpPr>
        <p:grpSpPr>
          <a:xfrm rot="5400000">
            <a:off x="9547637" y="171174"/>
            <a:ext cx="2654262" cy="2466446"/>
            <a:chOff x="817100" y="238125"/>
            <a:chExt cx="5912375" cy="5495644"/>
          </a:xfrm>
        </p:grpSpPr>
        <p:sp>
          <p:nvSpPr>
            <p:cNvPr id="688" name="Google Shape;688;p23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3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3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3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3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3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3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3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3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3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3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3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3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" name="Google Shape;705;p23"/>
          <p:cNvGrpSpPr/>
          <p:nvPr/>
        </p:nvGrpSpPr>
        <p:grpSpPr>
          <a:xfrm rot="10800000" flipH="1">
            <a:off x="90373" y="4316778"/>
            <a:ext cx="2654262" cy="2466445"/>
            <a:chOff x="817100" y="238125"/>
            <a:chExt cx="5912375" cy="5495644"/>
          </a:xfrm>
        </p:grpSpPr>
        <p:sp>
          <p:nvSpPr>
            <p:cNvPr id="706" name="Google Shape;706;p23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3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3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3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3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3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3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3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3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3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3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3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4885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7024335" y="-93795"/>
            <a:ext cx="5235397" cy="481459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28"/>
          <p:cNvSpPr/>
          <p:nvPr/>
        </p:nvSpPr>
        <p:spPr>
          <a:xfrm>
            <a:off x="-100966" y="2057629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0693012" y="2140321"/>
            <a:ext cx="278024" cy="291558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1555765" y="3694388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9996840" y="6182999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651496" y="363855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60673" y="2940699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581473" y="4203632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0300306" y="1859932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326417" y="2616865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529617" y="2820064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261484" y="1697214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940251" y="556814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424550" y="4933032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643151" y="5154848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363284" y="5579881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1352150" y="6115847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0697884" y="3887347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1830417" y="1493213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1555751" y="1141081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1453951" y="5438414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0287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9547637" y="171174"/>
            <a:ext cx="2654262" cy="2466446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90373" y="4316778"/>
            <a:ext cx="2654262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7024335" y="2137207"/>
            <a:ext cx="5235397" cy="481459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00966" y="-93793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9122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2397868"/>
            <a:ext cx="11360800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5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" name="图片 3">
            <a:extLst>
              <a:ext uri="{FF2B5EF4-FFF2-40B4-BE49-F238E27FC236}">
                <a16:creationId xmlns:a16="http://schemas.microsoft.com/office/drawing/2014/main" id="{F19C1FAB-6492-E911-6246-9B3DC1CE788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3" name="矩形 1">
            <a:extLst>
              <a:ext uri="{FF2B5EF4-FFF2-40B4-BE49-F238E27FC236}">
                <a16:creationId xmlns:a16="http://schemas.microsoft.com/office/drawing/2014/main" id="{E32A9E77-FCE0-C176-61E2-3BC26CD79814}"/>
              </a:ext>
            </a:extLst>
          </p:cNvPr>
          <p:cNvSpPr/>
          <p:nvPr userDrawn="1"/>
        </p:nvSpPr>
        <p:spPr>
          <a:xfrm>
            <a:off x="465992" y="304800"/>
            <a:ext cx="11298116" cy="6248400"/>
          </a:xfrm>
          <a:prstGeom prst="rect">
            <a:avLst/>
          </a:prstGeom>
          <a:solidFill>
            <a:srgbClr val="FFFFFF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A2D16AE-222F-14FC-487D-9C715853D52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00" y="152400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749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5008" r:id="rId1"/>
    <p:sldLayoutId id="2147485009" r:id="rId2"/>
    <p:sldLayoutId id="2147485010" r:id="rId3"/>
    <p:sldLayoutId id="2147485012" r:id="rId4"/>
    <p:sldLayoutId id="2147485013" r:id="rId5"/>
    <p:sldLayoutId id="2147485014" r:id="rId6"/>
    <p:sldLayoutId id="2147485015" r:id="rId7"/>
    <p:sldLayoutId id="2147485017" r:id="rId8"/>
    <p:sldLayoutId id="2147485018" r:id="rId9"/>
    <p:sldLayoutId id="2147485019" r:id="rId10"/>
    <p:sldLayoutId id="2147485020" r:id="rId11"/>
    <p:sldLayoutId id="2147485021" r:id="rId12"/>
    <p:sldLayoutId id="214748502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9D28772-9150-8E2A-EE7A-B4C34281522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00" y="152400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04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4" r:id="rId1"/>
    <p:sldLayoutId id="2147485025" r:id="rId2"/>
    <p:sldLayoutId id="2147485029" r:id="rId3"/>
    <p:sldLayoutId id="2147485030" r:id="rId4"/>
    <p:sldLayoutId id="2147485036" r:id="rId5"/>
    <p:sldLayoutId id="2147485037" r:id="rId6"/>
    <p:sldLayoutId id="2147485038" r:id="rId7"/>
    <p:sldLayoutId id="2147485039" r:id="rId8"/>
    <p:sldLayoutId id="2147485040" r:id="rId9"/>
    <p:sldLayoutId id="2147485041" r:id="rId10"/>
    <p:sldLayoutId id="2147485042" r:id="rId11"/>
    <p:sldLayoutId id="2147485043" r:id="rId12"/>
    <p:sldLayoutId id="214748504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91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8" r:id="rId1"/>
    <p:sldLayoutId id="2147485059" r:id="rId2"/>
    <p:sldLayoutId id="2147485064" r:id="rId3"/>
    <p:sldLayoutId id="2147485069" r:id="rId4"/>
    <p:sldLayoutId id="2147485070" r:id="rId5"/>
    <p:sldLayoutId id="2147485072" r:id="rId6"/>
    <p:sldLayoutId id="2147485073" r:id="rId7"/>
    <p:sldLayoutId id="2147485074" r:id="rId8"/>
    <p:sldLayoutId id="2147485075" r:id="rId9"/>
    <p:sldLayoutId id="2147485076" r:id="rId10"/>
    <p:sldLayoutId id="2147485077" r:id="rId11"/>
    <p:sldLayoutId id="21474850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5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7" Type="http://schemas.openxmlformats.org/officeDocument/2006/relationships/image" Target="../media/image1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8.xml"/><Relationship Id="rId4" Type="http://schemas.openxmlformats.org/officeDocument/2006/relationships/audio" Target="../media/media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microsoft.com/office/2007/relationships/hdphoto" Target="../media/hdphoto1.wdp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429892" y="-2436453"/>
            <a:ext cx="5332216" cy="10030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F74296-F94C-16C1-06C7-A56F272DD9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C38860-C151-0BF4-6702-E816CB2E1C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EC63F2-D9B5-EADC-645C-B7F076C0FC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821" y="-871489"/>
            <a:ext cx="6607860" cy="29426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7A46341-65C6-263C-C73A-F96BC7499E98}"/>
              </a:ext>
            </a:extLst>
          </p:cNvPr>
          <p:cNvGrpSpPr/>
          <p:nvPr/>
        </p:nvGrpSpPr>
        <p:grpSpPr>
          <a:xfrm>
            <a:off x="9041702" y="52390"/>
            <a:ext cx="3241053" cy="1762716"/>
            <a:chOff x="9041702" y="52390"/>
            <a:chExt cx="3241053" cy="176271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A897306-7260-AE84-6AFA-0E14EAB599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B3146E09-7B50-7F4D-0707-A53D8BC01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5231D630-546C-7CF1-25E0-2D6E1F4C3B39}"/>
              </a:ext>
            </a:extLst>
          </p:cNvPr>
          <p:cNvSpPr txBox="1">
            <a:spLocks/>
          </p:cNvSpPr>
          <p:nvPr/>
        </p:nvSpPr>
        <p:spPr>
          <a:xfrm>
            <a:off x="609600" y="1828800"/>
            <a:ext cx="10717370" cy="1501087"/>
          </a:xfrm>
          <a:prstGeom prst="rect">
            <a:avLst/>
          </a:prstGeom>
        </p:spPr>
        <p:txBody>
          <a:bodyPr vert="horz" lIns="91267" tIns="45634" rIns="91267" bIns="456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16600" b="1" dirty="0" err="1">
                <a:solidFill>
                  <a:srgbClr val="FF006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ao</a:t>
            </a:r>
            <a:r>
              <a:rPr lang="en-US" sz="16600" b="1" dirty="0">
                <a:solidFill>
                  <a:srgbClr val="FF006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</a:t>
            </a:r>
            <a:r>
              <a:rPr lang="en-US" sz="16600" b="1" dirty="0" err="1">
                <a:solidFill>
                  <a:srgbClr val="FF006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eo</a:t>
            </a:r>
            <a:endParaRPr lang="en-US" sz="16600" b="1" dirty="0">
              <a:solidFill>
                <a:srgbClr val="FF006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4858B6-0458-058D-B448-792C0DCA5B4C}"/>
              </a:ext>
            </a:extLst>
          </p:cNvPr>
          <p:cNvSpPr txBox="1"/>
          <p:nvPr/>
        </p:nvSpPr>
        <p:spPr>
          <a:xfrm>
            <a:off x="4953000" y="838200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60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42  </a:t>
            </a:r>
          </a:p>
          <a:p>
            <a:endParaRPr lang="en-US" sz="6000" dirty="0">
              <a:solidFill>
                <a:srgbClr val="002060"/>
              </a:solidFill>
            </a:endParaRPr>
          </a:p>
        </p:txBody>
      </p: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67CF69D3-8550-BE01-1EDE-93FFF50168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00" y="152400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32538" y="5495926"/>
            <a:ext cx="6587662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000000"/>
              </a:buClr>
            </a:pPr>
            <a:r>
              <a:rPr lang="en-US" sz="128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quả táo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350668" y="5495926"/>
            <a:ext cx="2630048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000000"/>
              </a:buClr>
            </a:pPr>
            <a:r>
              <a:rPr lang="en-US" sz="1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ao</a:t>
            </a:r>
          </a:p>
        </p:txBody>
      </p:sp>
      <p:sp>
        <p:nvSpPr>
          <p:cNvPr id="7" name="AutoShape 2" descr="hình ảnh : cây, thực vật, trắng, Bãi cỏ, chuông, Cây bụi, món ăn, màu xanh  lá, Cây cỏ, Sản xuất, rau, nhỏ bé, Thực vật học, chất độc, hẹ, Lá thật,"/>
          <p:cNvSpPr>
            <a:spLocks noChangeAspect="1" noChangeArrowheads="1"/>
          </p:cNvSpPr>
          <p:nvPr/>
        </p:nvSpPr>
        <p:spPr bwMode="auto">
          <a:xfrm>
            <a:off x="1706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AutoShape 4" descr="hình ảnh : cây, thực vật, trắng, Bãi cỏ, chuông, Cây bụi, món ăn, màu xanh  lá, Cây cỏ, Sản xuất, rau, nhỏ bé, Thực vật học, chất độc, hẹ, Lá thật,"/>
          <p:cNvSpPr>
            <a:spLocks noChangeAspect="1" noChangeArrowheads="1"/>
          </p:cNvSpPr>
          <p:nvPr/>
        </p:nvSpPr>
        <p:spPr bwMode="auto">
          <a:xfrm>
            <a:off x="32305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074" name="Picture 2" descr="Mơ thấy quả táo đánh con gì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803" y="338139"/>
            <a:ext cx="6269132" cy="473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32538" y="5353669"/>
            <a:ext cx="6587662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000000"/>
              </a:buClr>
            </a:pPr>
            <a:r>
              <a:rPr lang="en-US" sz="128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cái kẹo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70408" y="5353669"/>
            <a:ext cx="2630048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000000"/>
              </a:buClr>
            </a:pPr>
            <a:r>
              <a:rPr lang="en-US" sz="1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ai</a:t>
            </a:r>
          </a:p>
        </p:txBody>
      </p:sp>
      <p:pic>
        <p:nvPicPr>
          <p:cNvPr id="5" name="Picture 2" descr="Kẹo Alpenliebe Hương Dâu Kem (Gói 40 Viên) - banhKeoGiaRe.com - Chuyên phân  phối bánh kẹo giá sỉ,giá thùng, giá bán buôn trên toàn quố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652" y="177801"/>
            <a:ext cx="4847435" cy="484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1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32538" y="5353669"/>
            <a:ext cx="6587662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000000"/>
              </a:buClr>
            </a:pPr>
            <a:r>
              <a:rPr lang="en-US" sz="128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ao bèo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16946" y="5353669"/>
            <a:ext cx="2630048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000000"/>
              </a:buClr>
            </a:pPr>
            <a:r>
              <a:rPr lang="en-US" sz="1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ao</a:t>
            </a:r>
          </a:p>
        </p:txBody>
      </p:sp>
      <p:pic>
        <p:nvPicPr>
          <p:cNvPr id="2052" name="Picture 4" descr="Ao Bèo Chùa Đồng Kỵ | Xanh quá trời ạh! | Nguyễn Thị Nguyệt | Flick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22" y="304800"/>
            <a:ext cx="6056218" cy="454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72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66420" y="4419601"/>
            <a:ext cx="325581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000000"/>
              </a:buClr>
            </a:pPr>
            <a:r>
              <a:rPr lang="en-US" sz="60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ngôi sao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345750" y="4310588"/>
            <a:ext cx="307319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000000"/>
              </a:buClr>
            </a:pPr>
            <a:r>
              <a:rPr lang="en-US" sz="60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quả táo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509658" y="4310589"/>
            <a:ext cx="2539830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000000"/>
              </a:buClr>
            </a:pPr>
            <a:r>
              <a:rPr lang="en-US" sz="60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cái kẹo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915400" y="4310589"/>
            <a:ext cx="307319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000000"/>
              </a:buClr>
            </a:pPr>
            <a:r>
              <a:rPr lang="en-US" sz="60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ao bèo</a:t>
            </a:r>
          </a:p>
        </p:txBody>
      </p:sp>
      <p:pic>
        <p:nvPicPr>
          <p:cNvPr id="18" name="Picture 2" descr="Kẹo Alpenliebe Hương Dâu Kem (Gói 40 Viên) - banhKeoGiaRe.com - Chuyên phân  phối bánh kẹo giá sỉ,giá thùng, giá bán buôn trên toàn quốc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784" y="1956482"/>
            <a:ext cx="2139466" cy="213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Mơ thấy quả táo đánh con gì?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56483"/>
            <a:ext cx="2873256" cy="216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artoon Star. Download a Free Preview or High Quality Adobe Illustrator Ai,  EPS, PDF and High Resolution JPEG ver… | Rainbow cartoon, Printable vintage  art, Cartoon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3"/>
          <a:stretch/>
        </p:blipFill>
        <p:spPr bwMode="auto">
          <a:xfrm>
            <a:off x="596168" y="1956482"/>
            <a:ext cx="2176256" cy="213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o Bèo Chùa Đồng Kỵ | Xanh quá trời ạh! | Nguyễn Thị Nguyệt | Flick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6" y="1956482"/>
            <a:ext cx="2852620" cy="213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60C495-CE7A-F6D4-2D2F-7CCC9E19EC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74" b="1"/>
          <a:stretch/>
        </p:blipFill>
        <p:spPr>
          <a:xfrm>
            <a:off x="3084693" y="3147705"/>
            <a:ext cx="6022614" cy="33326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B630EF-2FC1-8FCC-2F0F-AF137FCC6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838200"/>
            <a:ext cx="4377307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4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2B25AAC-84E5-38AF-56A8-4DC820B38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xVerse_V5_Image_Text_360P_thuyền_đứng_im">
            <a:hlinkClick r:id="" action="ppaction://media"/>
            <a:extLst>
              <a:ext uri="{FF2B5EF4-FFF2-40B4-BE49-F238E27FC236}">
                <a16:creationId xmlns:a16="http://schemas.microsoft.com/office/drawing/2014/main" id="{D64D51C6-D084-2BFE-AEC5-6D67DE560CF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7620"/>
            <a:ext cx="12192000" cy="6850380"/>
          </a:xfrm>
          <a:prstGeom prst="rect">
            <a:avLst/>
          </a:prstGeom>
          <a:noFill/>
        </p:spPr>
      </p:pic>
      <p:pic>
        <p:nvPicPr>
          <p:cNvPr id="3" name="tải xuống (4)">
            <a:hlinkClick r:id="" action="ppaction://media"/>
            <a:extLst>
              <a:ext uri="{FF2B5EF4-FFF2-40B4-BE49-F238E27FC236}">
                <a16:creationId xmlns:a16="http://schemas.microsoft.com/office/drawing/2014/main" id="{7286FF66-B239-7D36-6912-7AE6ABF1249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85800" y="228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1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4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72"/>
          <a:stretch/>
        </p:blipFill>
        <p:spPr>
          <a:xfrm>
            <a:off x="141516" y="-304801"/>
            <a:ext cx="11948319" cy="57718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5832" y="-281606"/>
            <a:ext cx="11696009" cy="2200453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BD1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spcCol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sz="1900" kern="0">
              <a:solidFill>
                <a:srgbClr val="FFF6E5"/>
              </a:solidFill>
              <a:latin typeface="Arial"/>
              <a:sym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4" y="-16932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6294" y="32016"/>
            <a:ext cx="1127504" cy="697627"/>
          </a:xfrm>
          <a:prstGeom prst="rect">
            <a:avLst/>
          </a:prstGeom>
          <a:noFill/>
        </p:spPr>
        <p:txBody>
          <a:bodyPr wrap="square" lIns="121690" tIns="60845" rIns="121690" bIns="60845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700" b="1" kern="0">
                <a:solidFill>
                  <a:srgbClr val="FFF6E5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  <a:sym typeface="Arial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30193" y="481574"/>
            <a:ext cx="1127504" cy="938486"/>
          </a:xfrm>
          <a:prstGeom prst="rect">
            <a:avLst/>
          </a:prstGeom>
          <a:noFill/>
        </p:spPr>
        <p:txBody>
          <a:bodyPr wrap="square" lIns="121690" tIns="60845" rIns="121690" bIns="60845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5300" b="1" kern="0" dirty="0">
                <a:solidFill>
                  <a:srgbClr val="BD196F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  <a:sym typeface="Arial"/>
              </a:rPr>
              <a:t>42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89904" y="1937274"/>
            <a:ext cx="3448696" cy="941184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3700" kern="0">
                  <a:solidFill>
                    <a:srgbClr val="FFF6E5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4300" kern="0" dirty="0">
                  <a:solidFill>
                    <a:srgbClr val="422C46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1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50323" y="5264725"/>
            <a:ext cx="12246294" cy="1602318"/>
            <a:chOff x="695008" y="5406302"/>
            <a:chExt cx="10717370" cy="1602319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302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fontAlgn="auto">
                <a:lnSpc>
                  <a:spcPct val="120000"/>
                </a:lnSpc>
                <a:spcAft>
                  <a:spcPts val="0"/>
                </a:spcAft>
                <a:buClr>
                  <a:srgbClr val="000000"/>
                </a:buClr>
              </a:pPr>
              <a:r>
                <a:rPr lang="en-US" sz="51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Ao</a:t>
              </a:r>
              <a:r>
                <a:rPr lang="en-US" sz="5100" b="1" dirty="0">
                  <a:solidFill>
                    <a:srgbClr val="422C46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lang="en-US" sz="5100" b="1" dirty="0" err="1">
                  <a:solidFill>
                    <a:srgbClr val="422C46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thu</a:t>
              </a:r>
              <a:r>
                <a:rPr lang="en-US" sz="5100" b="1" dirty="0">
                  <a:solidFill>
                    <a:srgbClr val="422C46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lang="en-US" sz="5100" b="1" dirty="0" err="1">
                  <a:solidFill>
                    <a:srgbClr val="422C46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lạnh</a:t>
              </a:r>
              <a:r>
                <a:rPr lang="en-US" sz="5100" b="1" dirty="0">
                  <a:solidFill>
                    <a:srgbClr val="422C46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lang="en-US" sz="5100" b="1" dirty="0" err="1">
                  <a:solidFill>
                    <a:srgbClr val="422C46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l</a:t>
              </a:r>
              <a:r>
                <a:rPr lang="en-US" sz="51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eo</a:t>
              </a:r>
              <a:r>
                <a:rPr lang="en-US" sz="5100" b="1" dirty="0">
                  <a:solidFill>
                    <a:srgbClr val="422C46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lang="en-US" sz="5100" b="1" dirty="0" err="1">
                  <a:solidFill>
                    <a:srgbClr val="422C46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nước</a:t>
              </a:r>
              <a:r>
                <a:rPr lang="en-US" sz="5100" b="1" dirty="0">
                  <a:solidFill>
                    <a:srgbClr val="422C46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lang="en-US" sz="5100" b="1" dirty="0" err="1">
                  <a:solidFill>
                    <a:srgbClr val="422C46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trong</a:t>
              </a:r>
              <a:r>
                <a:rPr lang="en-US" sz="5100" b="1" dirty="0">
                  <a:solidFill>
                    <a:srgbClr val="422C46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lang="en-US" sz="5100" b="1" dirty="0" err="1">
                  <a:solidFill>
                    <a:srgbClr val="422C46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v</a:t>
              </a:r>
              <a:r>
                <a:rPr lang="en-US" sz="51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eo</a:t>
              </a:r>
              <a:r>
                <a:rPr lang="en-US" sz="5100" b="1" dirty="0">
                  <a:solidFill>
                    <a:srgbClr val="422C46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.</a:t>
              </a: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4740243" y="5507533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fontAlgn="auto">
                <a:lnSpc>
                  <a:spcPct val="120000"/>
                </a:lnSpc>
                <a:spcAft>
                  <a:spcPts val="0"/>
                </a:spcAft>
                <a:buClr>
                  <a:srgbClr val="000000"/>
                </a:buClr>
              </a:pPr>
              <a:r>
                <a:rPr lang="en-US" sz="5100" b="1">
                  <a:solidFill>
                    <a:srgbClr val="422C46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͂</a:t>
              </a: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838201" y="-53288"/>
            <a:ext cx="10717370" cy="1501087"/>
          </a:xfrm>
          <a:prstGeom prst="rect">
            <a:avLst/>
          </a:prstGeom>
        </p:spPr>
        <p:txBody>
          <a:bodyPr vert="horz" lIns="91267" tIns="45634" rIns="91267" bIns="456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  <a:buClr>
                <a:srgbClr val="000000"/>
              </a:buClr>
            </a:pPr>
            <a:r>
              <a:rPr lang="en-US" sz="8800" b="1" dirty="0">
                <a:solidFill>
                  <a:srgbClr val="FFF6E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 </a:t>
            </a:r>
            <a:r>
              <a:rPr lang="en-US" sz="8800" b="1" dirty="0" err="1">
                <a:solidFill>
                  <a:srgbClr val="FFF6E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ao</a:t>
            </a:r>
            <a:r>
              <a:rPr lang="en-US" sz="8800" b="1" dirty="0">
                <a:solidFill>
                  <a:srgbClr val="FFF6E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  </a:t>
            </a:r>
            <a:r>
              <a:rPr lang="en-US" sz="8800" b="1" dirty="0" err="1">
                <a:solidFill>
                  <a:srgbClr val="FFF6E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eo</a:t>
            </a:r>
            <a:endParaRPr lang="en-US" sz="8800" b="1" dirty="0">
              <a:solidFill>
                <a:srgbClr val="FFF6E5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6" name="Picture 5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68BCB836-29D9-E9EC-D1CB-B1507BC58C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0"/>
            <a:ext cx="1466552" cy="1466552"/>
          </a:xfrm>
          <a:prstGeom prst="rect">
            <a:avLst/>
          </a:prstGeom>
        </p:spPr>
      </p:pic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80AD0D2-F68D-0786-F8AF-5D5267CC7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0" y="5257800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11816" y="814918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000000"/>
              </a:buClr>
            </a:pPr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ao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43123" y="2443881"/>
            <a:ext cx="2441825" cy="1330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Bef>
                <a:spcPts val="354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106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l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20461" y="2443881"/>
            <a:ext cx="2441825" cy="1330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Bef>
                <a:spcPts val="354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eo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23269" y="4026957"/>
            <a:ext cx="4939019" cy="1330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Bef>
                <a:spcPts val="354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106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l</a:t>
            </a:r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eo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0576" y="90327"/>
            <a:ext cx="2023024" cy="724590"/>
            <a:chOff x="63500" y="1429216"/>
            <a:chExt cx="1970813" cy="705889"/>
          </a:xfrm>
        </p:grpSpPr>
        <p:sp>
          <p:nvSpPr>
            <p:cNvPr id="7" name="Rounded Rectangle 6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4800" kern="0">
                  <a:solidFill>
                    <a:srgbClr val="FFFFFF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Đọc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4800" kern="0" dirty="0">
                  <a:solidFill>
                    <a:srgbClr val="422C46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2</a:t>
              </a: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6444247" y="814918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000000"/>
              </a:buClr>
            </a:pPr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eo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121169" y="4465738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000000"/>
              </a:buClr>
            </a:pPr>
            <a:r>
              <a:rPr lang="en-US" sz="10600">
                <a:solidFill>
                  <a:srgbClr val="422C46"/>
                </a:solidFill>
                <a:latin typeface="Arial-Rounded"/>
                <a:ea typeface="Arial-Rounded"/>
                <a:cs typeface="Arial-Rounded"/>
                <a:sym typeface="Arial"/>
              </a:rPr>
              <a:t>̃</a:t>
            </a:r>
            <a:endParaRPr lang="en-US" sz="10600">
              <a:solidFill>
                <a:srgbClr val="422C46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705598" y="838200"/>
            <a:ext cx="4724400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000000"/>
              </a:buClr>
            </a:pPr>
            <a:r>
              <a:rPr lang="en-US" sz="10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So sánh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15052" y="2743201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000000"/>
              </a:buClr>
            </a:pPr>
            <a:r>
              <a:rPr lang="en-US" sz="10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ao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47483" y="2743201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000000"/>
              </a:buClr>
            </a:pPr>
            <a:r>
              <a:rPr lang="en-US" sz="10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eo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82066" y="2743201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000000"/>
              </a:buClr>
            </a:pPr>
            <a:r>
              <a:rPr lang="en-US" sz="106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86976" y="2743201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000000"/>
              </a:buClr>
            </a:pPr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o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97362" y="2743201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000000"/>
              </a:buClr>
            </a:pPr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o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47104" y="2743201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000000"/>
              </a:buClr>
            </a:pPr>
            <a:r>
              <a:rPr lang="en-US" sz="1060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55654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781443" y="5425350"/>
            <a:ext cx="3932584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000000"/>
              </a:buClr>
            </a:pPr>
            <a:r>
              <a:rPr lang="en-US" sz="80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chào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33607" y="5425350"/>
            <a:ext cx="1834579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000000"/>
              </a:buClr>
            </a:pPr>
            <a:r>
              <a:rPr lang="en-US" sz="80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dao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21452" y="5425350"/>
            <a:ext cx="2441825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000000"/>
              </a:buClr>
            </a:pPr>
            <a:r>
              <a:rPr lang="en-US" sz="80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sáo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67474" y="5425350"/>
            <a:ext cx="2441825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000000"/>
              </a:buClr>
            </a:pPr>
            <a:r>
              <a:rPr lang="en-US" sz="80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dẻo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49530" y="5425350"/>
            <a:ext cx="3575076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000000"/>
              </a:buClr>
            </a:pPr>
            <a:r>
              <a:rPr lang="en-US" sz="80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đẽo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073758" y="5425350"/>
            <a:ext cx="2219841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000000"/>
              </a:buClr>
            </a:pPr>
            <a:r>
              <a:rPr lang="en-US" sz="80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kẹo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07808" y="5286677"/>
            <a:ext cx="1253044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000000"/>
              </a:buClr>
            </a:pPr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ao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67102" y="5286677"/>
            <a:ext cx="1834582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000000"/>
              </a:buClr>
            </a:pPr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ao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220029" y="5286677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000000"/>
              </a:buClr>
            </a:pPr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ao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85359" y="5286677"/>
            <a:ext cx="1378349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000000"/>
              </a:buClr>
            </a:pPr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eo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613414" y="5286677"/>
            <a:ext cx="2018040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000000"/>
              </a:buClr>
            </a:pPr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eo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645482" y="5286677"/>
            <a:ext cx="1516184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000000"/>
              </a:buClr>
            </a:pPr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eo</a:t>
            </a:r>
          </a:p>
        </p:txBody>
      </p:sp>
      <p:pic>
        <p:nvPicPr>
          <p:cNvPr id="1026" name="Picture 2" descr="Bộ 3 con dao làm bếp chuẩn Đa Sỹ | anhquanshop | Tik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53"/>
          <a:stretch/>
        </p:blipFill>
        <p:spPr bwMode="auto">
          <a:xfrm>
            <a:off x="1389177" y="434831"/>
            <a:ext cx="4847435" cy="412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ao Nhật Bãi hiệu Kai Aofuji cán gỗ | Shopee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177" y="457201"/>
            <a:ext cx="4100243" cy="410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áo trúc Tone C ST02 - Sol.G Nhạc Cụ Chính Hã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893" y="434831"/>
            <a:ext cx="4550126" cy="455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Xiếc Uốn Dẻo 20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16" y="434832"/>
            <a:ext cx="6505704" cy="433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ước Kẻ 15cm Dẻo 6205 Deli – BAC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347" y="434832"/>
            <a:ext cx="4371927" cy="437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Đẽo cày giữa đường và teamwor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25" y="510535"/>
            <a:ext cx="5941781" cy="434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ướng dẫn cách đẽo cù quay,con quay đơn giản p1 | gyroscope games | nguyễn  nghĩa vlog - YouTub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555"/>
          <a:stretch/>
        </p:blipFill>
        <p:spPr bwMode="auto">
          <a:xfrm>
            <a:off x="6140886" y="510536"/>
            <a:ext cx="6176452" cy="432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831" y="-304800"/>
            <a:ext cx="5453784" cy="589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138" y="4718050"/>
            <a:ext cx="13339763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87181" y="5439506"/>
            <a:ext cx="697913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000000"/>
              </a:buClr>
            </a:pPr>
            <a:r>
              <a:rPr lang="en-US" sz="11500" dirty="0" err="1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ngôi</a:t>
            </a:r>
            <a:r>
              <a:rPr lang="en-US" sz="11500" dirty="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11500" dirty="0" err="1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sao</a:t>
            </a:r>
            <a:endParaRPr lang="en-US" sz="11500" dirty="0">
              <a:solidFill>
                <a:srgbClr val="422C46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560830" y="5439506"/>
            <a:ext cx="251786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000000"/>
              </a:buClr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ao</a:t>
            </a:r>
          </a:p>
        </p:txBody>
      </p:sp>
      <p:pic>
        <p:nvPicPr>
          <p:cNvPr id="5" name="Picture 2" descr="Cartoon Star. Download a Free Preview or High Quality Adobe Illustrator Ai,  EPS, PDF and High Resolution JPEG ver… | Rainbow cartoon, Printable vintage  art,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3"/>
          <a:stretch/>
        </p:blipFill>
        <p:spPr bwMode="auto">
          <a:xfrm>
            <a:off x="3819365" y="279834"/>
            <a:ext cx="4443484" cy="436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22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1221</TotalTime>
  <Words>70</Words>
  <Application>Microsoft Office PowerPoint</Application>
  <PresentationFormat>Widescreen</PresentationFormat>
  <Paragraphs>49</Paragraphs>
  <Slides>13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宋体</vt:lpstr>
      <vt:lpstr>.VnCooper</vt:lpstr>
      <vt:lpstr>Alfa Slab One</vt:lpstr>
      <vt:lpstr>Arial</vt:lpstr>
      <vt:lpstr>Arial Rounded MT Bold</vt:lpstr>
      <vt:lpstr>Arial-Rounded</vt:lpstr>
      <vt:lpstr>Arrus-Black</vt:lpstr>
      <vt:lpstr>Calibri</vt:lpstr>
      <vt:lpstr>Calibri Light</vt:lpstr>
      <vt:lpstr>等线</vt:lpstr>
      <vt:lpstr>Karla</vt:lpstr>
      <vt:lpstr>Luckiest Guy</vt:lpstr>
      <vt:lpstr>Mouse Memoirs</vt:lpstr>
      <vt:lpstr>字魂105号-简雅黑</vt:lpstr>
      <vt:lpstr>Building Siblings Relationships by Slidesgo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162</cp:revision>
  <dcterms:created xsi:type="dcterms:W3CDTF">2020-10-20T15:02:58Z</dcterms:created>
  <dcterms:modified xsi:type="dcterms:W3CDTF">2025-11-16T13:45:00Z</dcterms:modified>
</cp:coreProperties>
</file>