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9" r:id="rId3"/>
    <p:sldMasterId id="2147483701" r:id="rId4"/>
  </p:sldMasterIdLst>
  <p:notesMasterIdLst>
    <p:notesMasterId r:id="rId23"/>
  </p:notesMasterIdLst>
  <p:sldIdLst>
    <p:sldId id="317" r:id="rId5"/>
    <p:sldId id="271" r:id="rId6"/>
    <p:sldId id="272" r:id="rId7"/>
    <p:sldId id="303" r:id="rId8"/>
    <p:sldId id="273" r:id="rId9"/>
    <p:sldId id="274" r:id="rId10"/>
    <p:sldId id="275" r:id="rId11"/>
    <p:sldId id="276" r:id="rId12"/>
    <p:sldId id="277" r:id="rId13"/>
    <p:sldId id="279" r:id="rId14"/>
    <p:sldId id="280" r:id="rId15"/>
    <p:sldId id="261" r:id="rId16"/>
    <p:sldId id="262" r:id="rId17"/>
    <p:sldId id="263" r:id="rId18"/>
    <p:sldId id="264" r:id="rId19"/>
    <p:sldId id="301" r:id="rId20"/>
    <p:sldId id="316" r:id="rId21"/>
    <p:sldId id="4410" r:id="rId22"/>
  </p:sldIdLst>
  <p:sldSz cx="12344400" cy="6858000"/>
  <p:notesSz cx="6858000" cy="9144000"/>
  <p:defaultTextStyle>
    <a:defPPr>
      <a:defRPr lang="en-US"/>
    </a:defPPr>
    <a:lvl1pPr marL="0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6014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2027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98041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64054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30068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04" y="78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FD779-BD36-4363-AD3C-3C512A6E4ACF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FC1A0-6AE1-4733-8B72-BE9DE4850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6014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32027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98041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64054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30068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85800"/>
            <a:ext cx="6172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Bậu: đậu</a:t>
            </a:r>
            <a:r>
              <a:rPr lang="en-US" baseline="0"/>
              <a:t> vào, bám vào (ví dụ: ruồi bậu, muỗi bậu); Bậu: người con trai dùng để gọi vợ hay người yêu, khi nói với ng ấy, tỏ ý thân thiết (VD: Tìm bậu, bậu đã lấy chồng…”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32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1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6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2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4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3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6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67A96FD-19B6-C371-C4E3-16A811AEC440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46B50F9-AC4C-F943-669A-8478946D6D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D2A87A8-E705-1681-37D5-CEB14924A43F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15509C-4DE9-00A9-D29C-74844266914F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503E0688-5ACB-E6CB-C33E-8A5E88EA0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D3BE22-41A6-99FF-A3EC-3539B1532443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9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552205-9507-D560-C774-4E0F085E013C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C0ED7C-52FC-6852-2E3C-1779D39D40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62E850E-F553-A6DE-1BC4-F69277EE3EF1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1AF4A4-DBE6-B73B-22C8-668BACCE22A7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16EEA600-BB51-7CA9-5346-3FFB1865E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E527EB-853F-BBC1-F77E-2AA182580641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7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EA3A07-DDD7-4C36-7928-F4F988FF00CF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416107-BE40-DF51-695C-3B2A3ABCCD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9C740AF-5447-AE3D-8092-BA7F551CE62C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BB256F1-FD5F-CFB3-0B59-A66D3C584ADC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C146ECB0-AE6C-397E-0A52-E242A83C7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765A0-D7E9-9ADC-D11E-4C2213308F62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5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73298" y="560934"/>
            <a:ext cx="79853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00720" y="1571767"/>
            <a:ext cx="1054296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2229" y="5553940"/>
            <a:ext cx="1493335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980600" y="-91480"/>
            <a:ext cx="1466435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6442" y="15433"/>
            <a:ext cx="474578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741057" y="1373909"/>
            <a:ext cx="118011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749817" y="2346809"/>
            <a:ext cx="4516951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4F4E6-BF18-D95A-9B66-DD343B5299B0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18649-F213-E955-3388-29ECC5CFDE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C72D2-AAFB-67E8-2032-8131727E0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AA9D7-C14A-B565-2E60-777272A5F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FDF46-9DEB-8D75-C756-1B5A2B256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ws grazing in a field&#10;&#10;Description automatically generated">
            <a:extLst>
              <a:ext uri="{FF2B5EF4-FFF2-40B4-BE49-F238E27FC236}">
                <a16:creationId xmlns:a16="http://schemas.microsoft.com/office/drawing/2014/main" id="{3123556E-AFCD-D9B5-FB64-697DBE81E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B9A8A4-2EF9-E5FF-8AF5-958739E9B0EF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08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 userDrawn="1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520988" y="15433"/>
            <a:ext cx="474578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6438" y="2346809"/>
            <a:ext cx="4516951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12BD7-4B36-0D25-7CD5-13E79314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E3752-5FA6-ECD2-491F-879D04420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DF425-FCD0-FE57-9542-E2A3C8002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EB33E-5841-6360-03F2-EFDA389AF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02AD4-97CC-73D4-2ABC-71BCA539E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ws grazing in a field&#10;&#10;Description automatically generated">
            <a:extLst>
              <a:ext uri="{FF2B5EF4-FFF2-40B4-BE49-F238E27FC236}">
                <a16:creationId xmlns:a16="http://schemas.microsoft.com/office/drawing/2014/main" id="{4F9380DB-9100-91BC-2370-A929DAA8B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B6B3E5-0E3C-B11C-FB4A-D26AA93C67C3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7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 userDrawn="1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807670" y="5421040"/>
            <a:ext cx="163936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2226" y="-90837"/>
            <a:ext cx="1709304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20795" y="559833"/>
            <a:ext cx="1150281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683572" y="155759"/>
            <a:ext cx="2654262" cy="249727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1502" y="4316778"/>
            <a:ext cx="2687441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8FE3E-9565-722E-2A42-00A9C06044F4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51295-CE15-E2A2-25F7-319AB3E9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8CCF-1D3E-F359-0AF8-D1D6DEC21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E14CA-43F5-0C0D-37C6-9E6FD2BC0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53DA-06C8-9EB2-EF10-D172049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ws grazing in a field&#10;&#10;Description automatically generated">
            <a:extLst>
              <a:ext uri="{FF2B5EF4-FFF2-40B4-BE49-F238E27FC236}">
                <a16:creationId xmlns:a16="http://schemas.microsoft.com/office/drawing/2014/main" id="{CA25F4A2-DCD2-07D0-5BF7-6214BEC7E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A50B30-9A19-C3B3-0E15-02C8E9AA3B92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03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717517" y="2763034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717517" y="2229667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73298" y="560934"/>
            <a:ext cx="79853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48042" y="2150100"/>
            <a:ext cx="143127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717517" y="4639267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717517" y="4105900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22056" y="3969234"/>
            <a:ext cx="143127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955584" y="2765851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955584" y="2232484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447735" y="2168085"/>
            <a:ext cx="143127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973944" y="4644467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973944" y="4111085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83138" y="3998434"/>
            <a:ext cx="1376595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620146" y="5250832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2229" y="-91137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700211" y="3694388"/>
            <a:ext cx="437522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10047348" y="6277566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52923" y="107910"/>
            <a:ext cx="404716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2681" y="29406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80846" y="4590501"/>
            <a:ext cx="281621" cy="304782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564464" y="1811801"/>
            <a:ext cx="303447" cy="32845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9214" y="1687805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6390" y="5311444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9051" y="5588966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6524" y="550294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605716" y="19809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8083" y="3996391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41402" y="424447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205613" y="-91125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400963" y="19809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833936" y="4622363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816445" y="1544748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953784" y="1267228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816451" y="654867"/>
            <a:ext cx="107641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726311" y="1353252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597119" y="665810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181234" y="2688878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2061433" y="261172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757537" y="6776394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801872" y="665810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074D7-9667-234A-A9B5-92535341329A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C4275-4CD7-C2DE-4E0C-B4CA69BEA21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9D1AD-B805-D861-0C2E-13F32BBB7A9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24735-34D9-BDFD-D8D9-9CF4738083B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55FD-A756-D89F-8CD9-EC691BFE46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ws grazing in a field&#10;&#10;Description automatically generated">
            <a:extLst>
              <a:ext uri="{FF2B5EF4-FFF2-40B4-BE49-F238E27FC236}">
                <a16:creationId xmlns:a16="http://schemas.microsoft.com/office/drawing/2014/main" id="{33356D45-919C-BF53-40F5-3E26ABEB4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7A1645-8A4E-994F-95B6-178ACB4CA1C9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93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 userDrawn="1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109713" y="1419602"/>
            <a:ext cx="813564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48670" y="1977401"/>
            <a:ext cx="6457725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2229" y="5250832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620146" y="-91137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700211" y="3694388"/>
            <a:ext cx="437522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10121800" y="61829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708814" y="15826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360489" y="66400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912954" y="2873564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1107591" y="25482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700224" y="6642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8057030" y="6507398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429047" y="5226264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708801" y="5159132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21326" y="407533"/>
            <a:ext cx="408070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E2835-4453-53FD-5F76-2E18D4EB7A2D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6D55-B066-A43E-9D90-B1407C18B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D48A9-8F37-A6E0-93A4-2945BFCFD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C51A-6741-90B6-9782-5E3961E98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FFD1A-135D-FD48-241C-8EFD9963E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ws grazing in a field&#10;&#10;Description automatically generated">
            <a:extLst>
              <a:ext uri="{FF2B5EF4-FFF2-40B4-BE49-F238E27FC236}">
                <a16:creationId xmlns:a16="http://schemas.microsoft.com/office/drawing/2014/main" id="{E32CE364-2366-61FD-F7BC-A2FD52A22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F09817-E45D-6233-0A45-AB94184B40DE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606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1122363"/>
            <a:ext cx="92583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602038"/>
            <a:ext cx="9258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49" y="1709740"/>
            <a:ext cx="106470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249" y="4589465"/>
            <a:ext cx="106470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9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586FFDB-C99B-0B3C-6D58-A01EEFF4C0A8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00C759-3643-101C-D3A5-8E4B3A16AD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BEC87BB-F18B-4C04-ABAE-DA4E040DC9CE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CB8F54-0C17-256D-BD22-B8C325149C07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0205EA42-5B14-5992-221F-1DB353C1B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9B042D-6BF5-A802-EFBB-524BB903CD5E}"/>
              </a:ext>
            </a:extLst>
          </p:cNvPr>
          <p:cNvSpPr/>
          <p:nvPr userDrawn="1"/>
        </p:nvSpPr>
        <p:spPr>
          <a:xfrm>
            <a:off x="152400" y="381000"/>
            <a:ext cx="11963400" cy="6248400"/>
          </a:xfrm>
          <a:custGeom>
            <a:avLst/>
            <a:gdLst>
              <a:gd name="connsiteX0" fmla="*/ 0 w 11963400"/>
              <a:gd name="connsiteY0" fmla="*/ 708194 h 6248400"/>
              <a:gd name="connsiteX1" fmla="*/ 708194 w 11963400"/>
              <a:gd name="connsiteY1" fmla="*/ 0 h 6248400"/>
              <a:gd name="connsiteX2" fmla="*/ 11255206 w 11963400"/>
              <a:gd name="connsiteY2" fmla="*/ 0 h 6248400"/>
              <a:gd name="connsiteX3" fmla="*/ 11963400 w 11963400"/>
              <a:gd name="connsiteY3" fmla="*/ 708194 h 6248400"/>
              <a:gd name="connsiteX4" fmla="*/ 11963400 w 11963400"/>
              <a:gd name="connsiteY4" fmla="*/ 5540206 h 6248400"/>
              <a:gd name="connsiteX5" fmla="*/ 11255206 w 11963400"/>
              <a:gd name="connsiteY5" fmla="*/ 6248400 h 6248400"/>
              <a:gd name="connsiteX6" fmla="*/ 708194 w 11963400"/>
              <a:gd name="connsiteY6" fmla="*/ 6248400 h 6248400"/>
              <a:gd name="connsiteX7" fmla="*/ 0 w 11963400"/>
              <a:gd name="connsiteY7" fmla="*/ 5540206 h 6248400"/>
              <a:gd name="connsiteX8" fmla="*/ 0 w 119634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634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2854861" y="72427"/>
                  <a:pt x="6148129" y="61419"/>
                  <a:pt x="11255206" y="0"/>
                </a:cubicBezTo>
                <a:cubicBezTo>
                  <a:pt x="11642704" y="-24965"/>
                  <a:pt x="11958632" y="315627"/>
                  <a:pt x="11963400" y="708194"/>
                </a:cubicBezTo>
                <a:cubicBezTo>
                  <a:pt x="12064276" y="2888426"/>
                  <a:pt x="11856087" y="3813219"/>
                  <a:pt x="11963400" y="5540206"/>
                </a:cubicBezTo>
                <a:cubicBezTo>
                  <a:pt x="11965716" y="5919575"/>
                  <a:pt x="11621539" y="6220608"/>
                  <a:pt x="11255206" y="6248400"/>
                </a:cubicBezTo>
                <a:cubicBezTo>
                  <a:pt x="6440657" y="6278227"/>
                  <a:pt x="1787146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9634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3744164" y="123000"/>
                  <a:pt x="7183183" y="-96860"/>
                  <a:pt x="11255206" y="0"/>
                </a:cubicBezTo>
                <a:cubicBezTo>
                  <a:pt x="11613681" y="-24884"/>
                  <a:pt x="11994872" y="253620"/>
                  <a:pt x="11963400" y="708194"/>
                </a:cubicBezTo>
                <a:cubicBezTo>
                  <a:pt x="11966573" y="1632676"/>
                  <a:pt x="12057667" y="4340217"/>
                  <a:pt x="11963400" y="5540206"/>
                </a:cubicBezTo>
                <a:cubicBezTo>
                  <a:pt x="11892134" y="5957149"/>
                  <a:pt x="11594524" y="6239921"/>
                  <a:pt x="11255206" y="6248400"/>
                </a:cubicBezTo>
                <a:cubicBezTo>
                  <a:pt x="9921301" y="6087693"/>
                  <a:pt x="4166074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9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678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353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5" y="365127"/>
            <a:ext cx="106470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287" y="1681163"/>
            <a:ext cx="52222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287" y="2505075"/>
            <a:ext cx="522225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353" y="1681163"/>
            <a:ext cx="5247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353" y="2505075"/>
            <a:ext cx="52479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2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6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6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978" y="987427"/>
            <a:ext cx="62493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06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47978" y="987427"/>
            <a:ext cx="624935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5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1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62" y="365125"/>
            <a:ext cx="266176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678" y="365125"/>
            <a:ext cx="783097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8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15" y="1420283"/>
            <a:ext cx="524637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830" y="2590800"/>
            <a:ext cx="432054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0"/>
            <a:ext cx="10492740" cy="136207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4"/>
            <a:ext cx="10492740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60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2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80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40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300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60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620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81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2DB1DE2-B230-1040-D34B-3E391AF1566A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DB46300-4678-7F3C-D47B-BC6FDCA223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69BCAD-E256-23CF-1E6B-30B10B95DC59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D5FF59-AA7A-4DB0-06DD-4F1CFBEEC853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671565D2-8195-A98E-2BB5-01673742F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FC8516-4DF0-F1BE-57F7-4F0E5212413D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83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61" y="2937934"/>
            <a:ext cx="524637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561" y="1937809"/>
            <a:ext cx="524637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10" y="1066800"/>
            <a:ext cx="2726055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7535" y="1066800"/>
            <a:ext cx="2726055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610" y="1023409"/>
            <a:ext cx="272712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610" y="1449917"/>
            <a:ext cx="272712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35392" y="1023409"/>
            <a:ext cx="272819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35392" y="1449917"/>
            <a:ext cx="272819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" y="182033"/>
            <a:ext cx="2030611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159" y="182034"/>
            <a:ext cx="345043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8610" y="956734"/>
            <a:ext cx="2030611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794" y="3200400"/>
            <a:ext cx="370332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09794" y="408517"/>
            <a:ext cx="370332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9794" y="3578225"/>
            <a:ext cx="370332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74845" y="183092"/>
            <a:ext cx="1388745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10" y="183092"/>
            <a:ext cx="406336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1122363"/>
            <a:ext cx="92583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3602038"/>
            <a:ext cx="9258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085D5AF-F7B4-9D09-5561-8CD61B6F9075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0A498E-1894-54D2-3B38-2B9E23ADAB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ABA700C-BBD4-40E5-A8D5-3FE63D10A458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3DA6F56-F951-CD82-EB99-078E0D92C36C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Cows grazing in a field&#10;&#10;Description automatically generated">
            <a:extLst>
              <a:ext uri="{FF2B5EF4-FFF2-40B4-BE49-F238E27FC236}">
                <a16:creationId xmlns:a16="http://schemas.microsoft.com/office/drawing/2014/main" id="{0463076F-94F1-884E-40BF-5AE3713DE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C215CF-3E47-5441-0D04-32975C8CA498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7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524991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237533" y="1"/>
            <a:ext cx="2106868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3443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536944" y="528454"/>
            <a:ext cx="4881649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</p:spTree>
    <p:extLst>
      <p:ext uri="{BB962C8B-B14F-4D97-AF65-F5344CB8AC3E}">
        <p14:creationId xmlns:p14="http://schemas.microsoft.com/office/powerpoint/2010/main" val="20485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524991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237533" y="1"/>
            <a:ext cx="2106868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3443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947710" y="1692234"/>
            <a:ext cx="439668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2"/>
            <a:ext cx="10532818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</p:spTree>
    <p:extLst>
      <p:ext uri="{BB962C8B-B14F-4D97-AF65-F5344CB8AC3E}">
        <p14:creationId xmlns:p14="http://schemas.microsoft.com/office/powerpoint/2010/main" val="12637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678" y="1825625"/>
            <a:ext cx="524637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353" y="1825625"/>
            <a:ext cx="524637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9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5" y="365126"/>
            <a:ext cx="1064704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286" y="1681163"/>
            <a:ext cx="52222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286" y="2505075"/>
            <a:ext cx="5222259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352" y="1681163"/>
            <a:ext cx="5247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352" y="2505075"/>
            <a:ext cx="524797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7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0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3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978" y="987426"/>
            <a:ext cx="62493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978" y="987426"/>
            <a:ext cx="624935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3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3961" y="365125"/>
            <a:ext cx="266176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8677" y="365125"/>
            <a:ext cx="783097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0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014" indent="0">
              <a:buNone/>
              <a:defRPr sz="2500" b="1"/>
            </a:lvl2pPr>
            <a:lvl3pPr marL="1132027" indent="0">
              <a:buNone/>
              <a:defRPr sz="2200" b="1"/>
            </a:lvl3pPr>
            <a:lvl4pPr marL="1698041" indent="0">
              <a:buNone/>
              <a:defRPr sz="2000" b="1"/>
            </a:lvl4pPr>
            <a:lvl5pPr marL="2264054" indent="0">
              <a:buNone/>
              <a:defRPr sz="2000" b="1"/>
            </a:lvl5pPr>
            <a:lvl6pPr marL="2830068" indent="0">
              <a:buNone/>
              <a:defRPr sz="2000" b="1"/>
            </a:lvl6pPr>
            <a:lvl7pPr marL="3396082" indent="0">
              <a:buNone/>
              <a:defRPr sz="2000" b="1"/>
            </a:lvl7pPr>
            <a:lvl8pPr marL="3962095" indent="0">
              <a:buNone/>
              <a:defRPr sz="2000" b="1"/>
            </a:lvl8pPr>
            <a:lvl9pPr marL="452810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014" indent="0">
              <a:buNone/>
              <a:defRPr sz="2500" b="1"/>
            </a:lvl2pPr>
            <a:lvl3pPr marL="1132027" indent="0">
              <a:buNone/>
              <a:defRPr sz="2200" b="1"/>
            </a:lvl3pPr>
            <a:lvl4pPr marL="1698041" indent="0">
              <a:buNone/>
              <a:defRPr sz="2000" b="1"/>
            </a:lvl4pPr>
            <a:lvl5pPr marL="2264054" indent="0">
              <a:buNone/>
              <a:defRPr sz="2000" b="1"/>
            </a:lvl5pPr>
            <a:lvl6pPr marL="2830068" indent="0">
              <a:buNone/>
              <a:defRPr sz="2000" b="1"/>
            </a:lvl6pPr>
            <a:lvl7pPr marL="3396082" indent="0">
              <a:buNone/>
              <a:defRPr sz="2000" b="1"/>
            </a:lvl7pPr>
            <a:lvl8pPr marL="3962095" indent="0">
              <a:buNone/>
              <a:defRPr sz="2000" b="1"/>
            </a:lvl8pPr>
            <a:lvl9pPr marL="452810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E7D51F1-453B-3F62-6369-F662CC60385B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DE2B16-A782-F381-9511-A2049AEB56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E04BC4B-82BC-4B69-EEEF-85ABC109F23B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1AD86C-323B-C037-175A-313D4FB3D2F2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Cows grazing in a field&#10;&#10;Description automatically generated">
            <a:extLst>
              <a:ext uri="{FF2B5EF4-FFF2-40B4-BE49-F238E27FC236}">
                <a16:creationId xmlns:a16="http://schemas.microsoft.com/office/drawing/2014/main" id="{C5C55716-7DBD-6484-FADE-615F00299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930301-AED0-92C4-0672-7949D08BD7EB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2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83BECDB-1408-852F-684A-A56698562B6A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A22886-AF1D-3F99-80C9-0D383BA09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FC43DA9-28D3-C5D6-5473-8C1A10C70B48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EF0C94-D03F-3EB9-09E2-00C7A347F617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Cows grazing in a field&#10;&#10;Description automatically generated">
            <a:extLst>
              <a:ext uri="{FF2B5EF4-FFF2-40B4-BE49-F238E27FC236}">
                <a16:creationId xmlns:a16="http://schemas.microsoft.com/office/drawing/2014/main" id="{9D88AD84-0374-A9B1-2F66-C57DEFA17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2D04AB-D64A-B6C7-93BF-09922C2F7967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8AC8F75-904E-59C9-9DEC-6A231A0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2485D9-2502-4CF9-FF15-F91359BBC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9D63A8-F4E3-7056-EB88-C6F2663B81D8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5B668-194B-B96C-3AAE-A49369431E7A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ws grazing in a field&#10;&#10;Description automatically generated">
            <a:extLst>
              <a:ext uri="{FF2B5EF4-FFF2-40B4-BE49-F238E27FC236}">
                <a16:creationId xmlns:a16="http://schemas.microsoft.com/office/drawing/2014/main" id="{18F92D49-A947-EA1F-502F-64C273710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769F51-D5B1-B81A-95FD-BB5760F075E5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1" y="273050"/>
            <a:ext cx="4061223" cy="116205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8" y="273051"/>
            <a:ext cx="6900863" cy="5853113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1" y="1435100"/>
            <a:ext cx="4061223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66014" indent="0">
              <a:buNone/>
              <a:defRPr sz="1500"/>
            </a:lvl2pPr>
            <a:lvl3pPr marL="1132027" indent="0">
              <a:buNone/>
              <a:defRPr sz="1200"/>
            </a:lvl3pPr>
            <a:lvl4pPr marL="1698041" indent="0">
              <a:buNone/>
              <a:defRPr sz="1100"/>
            </a:lvl4pPr>
            <a:lvl5pPr marL="2264054" indent="0">
              <a:buNone/>
              <a:defRPr sz="1100"/>
            </a:lvl5pPr>
            <a:lvl6pPr marL="2830068" indent="0">
              <a:buNone/>
              <a:defRPr sz="1100"/>
            </a:lvl6pPr>
            <a:lvl7pPr marL="3396082" indent="0">
              <a:buNone/>
              <a:defRPr sz="1100"/>
            </a:lvl7pPr>
            <a:lvl8pPr marL="3962095" indent="0">
              <a:buNone/>
              <a:defRPr sz="1100"/>
            </a:lvl8pPr>
            <a:lvl9pPr marL="45281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69C901E-A47A-D6D8-D0DB-1A861C019DF7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D37E5C-74EC-A2F1-2F2D-C7CF95E620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9AA46A2-489C-316D-78B6-4D15559ACEE4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CB454D6-D90F-B83C-4E84-2F494487BA40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Cows grazing in a field&#10;&#10;Description automatically generated">
            <a:extLst>
              <a:ext uri="{FF2B5EF4-FFF2-40B4-BE49-F238E27FC236}">
                <a16:creationId xmlns:a16="http://schemas.microsoft.com/office/drawing/2014/main" id="{7192410E-08BC-1533-FA4D-44A58326B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A2ACB5-E4AE-3FC3-7C75-EE2C095E6603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8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1"/>
            <a:ext cx="7406640" cy="56673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4000"/>
            </a:lvl1pPr>
            <a:lvl2pPr marL="566014" indent="0">
              <a:buNone/>
              <a:defRPr sz="3500"/>
            </a:lvl2pPr>
            <a:lvl3pPr marL="1132027" indent="0">
              <a:buNone/>
              <a:defRPr sz="3000"/>
            </a:lvl3pPr>
            <a:lvl4pPr marL="1698041" indent="0">
              <a:buNone/>
              <a:defRPr sz="2500"/>
            </a:lvl4pPr>
            <a:lvl5pPr marL="2264054" indent="0">
              <a:buNone/>
              <a:defRPr sz="2500"/>
            </a:lvl5pPr>
            <a:lvl6pPr marL="2830068" indent="0">
              <a:buNone/>
              <a:defRPr sz="2500"/>
            </a:lvl6pPr>
            <a:lvl7pPr marL="3396082" indent="0">
              <a:buNone/>
              <a:defRPr sz="2500"/>
            </a:lvl7pPr>
            <a:lvl8pPr marL="3962095" indent="0">
              <a:buNone/>
              <a:defRPr sz="2500"/>
            </a:lvl8pPr>
            <a:lvl9pPr marL="452810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9"/>
            <a:ext cx="740664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66014" indent="0">
              <a:buNone/>
              <a:defRPr sz="1500"/>
            </a:lvl2pPr>
            <a:lvl3pPr marL="1132027" indent="0">
              <a:buNone/>
              <a:defRPr sz="1200"/>
            </a:lvl3pPr>
            <a:lvl4pPr marL="1698041" indent="0">
              <a:buNone/>
              <a:defRPr sz="1100"/>
            </a:lvl4pPr>
            <a:lvl5pPr marL="2264054" indent="0">
              <a:buNone/>
              <a:defRPr sz="1100"/>
            </a:lvl5pPr>
            <a:lvl6pPr marL="2830068" indent="0">
              <a:buNone/>
              <a:defRPr sz="1100"/>
            </a:lvl6pPr>
            <a:lvl7pPr marL="3396082" indent="0">
              <a:buNone/>
              <a:defRPr sz="1100"/>
            </a:lvl7pPr>
            <a:lvl8pPr marL="3962095" indent="0">
              <a:buNone/>
              <a:defRPr sz="1100"/>
            </a:lvl8pPr>
            <a:lvl9pPr marL="45281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EC69F6-D79D-7FE7-8AB9-1702D49CC590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ctr" defTabSz="113202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E003D3-5A5D-7EC3-8D29-8FBE0A65F8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2ECFC2A-BA39-9B22-80AE-6176A2CA807C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ACC537-CAF9-6971-2DA6-4DC206A60B5D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Cows grazing in a field&#10;&#10;Description automatically generated">
            <a:extLst>
              <a:ext uri="{FF2B5EF4-FFF2-40B4-BE49-F238E27FC236}">
                <a16:creationId xmlns:a16="http://schemas.microsoft.com/office/drawing/2014/main" id="{1CEAB87B-3AFC-5DAF-323F-058162FD7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54775D-2450-72EB-7C00-049FAA29DC4A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ws grazing in a field&#10;&#10;Description automatically generated">
            <a:extLst>
              <a:ext uri="{FF2B5EF4-FFF2-40B4-BE49-F238E27FC236}">
                <a16:creationId xmlns:a16="http://schemas.microsoft.com/office/drawing/2014/main" id="{B7A47717-CDA0-11BB-C1E5-426C47EF7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E2C96D-F419-BFE5-55EE-BCD959A9900E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126A14-851A-2240-11D5-41249DE02EC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76200"/>
            <a:ext cx="1390352" cy="13903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BE0B94-FDB7-703E-2058-921B92B1358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181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3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113202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510" indent="-424510" algn="l" defTabSz="113202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772" indent="-353759" algn="l" defTabSz="113202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5034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048" indent="-283007" algn="l" defTabSz="113202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061" indent="-283007" algn="l" defTabSz="113202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3075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9088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5102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11116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014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027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41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4054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30068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96082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62095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28109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8678" y="365127"/>
            <a:ext cx="10647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678" y="1825625"/>
            <a:ext cx="106470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678" y="6356352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89083" y="6356352"/>
            <a:ext cx="416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8233" y="6356352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FA941B6-4B9C-E92F-31EC-0FF1E2292419}"/>
              </a:ext>
            </a:extLst>
          </p:cNvPr>
          <p:cNvSpPr txBox="1">
            <a:spLocks/>
          </p:cNvSpPr>
          <p:nvPr userDrawn="1"/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3808B7-80D9-E031-FAD5-01B4A6A1552B}"/>
              </a:ext>
            </a:extLst>
          </p:cNvPr>
          <p:cNvSpPr txBox="1">
            <a:spLocks/>
          </p:cNvSpPr>
          <p:nvPr userDrawn="1"/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9EF1F9-605C-A2B4-A568-5746B9D050BC}"/>
              </a:ext>
            </a:extLst>
          </p:cNvPr>
          <p:cNvSpPr txBox="1">
            <a:spLocks/>
          </p:cNvSpPr>
          <p:nvPr userDrawn="1"/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l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662681-774D-4FB3-B016-87632D413404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6B037C-275D-E1D1-B5E2-9C175C262895}"/>
              </a:ext>
            </a:extLst>
          </p:cNvPr>
          <p:cNvSpPr txBox="1">
            <a:spLocks/>
          </p:cNvSpPr>
          <p:nvPr userDrawn="1"/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defPPr>
              <a:defRPr lang="en-US"/>
            </a:defPPr>
            <a:lvl1pPr marL="0" algn="r" defTabSz="1132027" rtl="0" eaLnBrk="1" latinLnBrk="0" hangingPunct="1"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601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2027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8041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4054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30068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96082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62095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28109" algn="l" defTabSz="1132027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DA7929-E137-420F-8FFA-65DF18D65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ws grazing in a field&#10;&#10;Description automatically generated">
            <a:extLst>
              <a:ext uri="{FF2B5EF4-FFF2-40B4-BE49-F238E27FC236}">
                <a16:creationId xmlns:a16="http://schemas.microsoft.com/office/drawing/2014/main" id="{368C5250-07C4-AA9F-6064-7942D17D8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5666E5-CFE0-688C-A7B2-19A6EE1B4A0C}"/>
              </a:ext>
            </a:extLst>
          </p:cNvPr>
          <p:cNvSpPr/>
          <p:nvPr userDrawn="1"/>
        </p:nvSpPr>
        <p:spPr>
          <a:xfrm>
            <a:off x="381000" y="381000"/>
            <a:ext cx="11506200" cy="6248400"/>
          </a:xfrm>
          <a:custGeom>
            <a:avLst/>
            <a:gdLst>
              <a:gd name="connsiteX0" fmla="*/ 0 w 11506200"/>
              <a:gd name="connsiteY0" fmla="*/ 708194 h 6248400"/>
              <a:gd name="connsiteX1" fmla="*/ 708194 w 11506200"/>
              <a:gd name="connsiteY1" fmla="*/ 0 h 6248400"/>
              <a:gd name="connsiteX2" fmla="*/ 10798006 w 11506200"/>
              <a:gd name="connsiteY2" fmla="*/ 0 h 6248400"/>
              <a:gd name="connsiteX3" fmla="*/ 11506200 w 11506200"/>
              <a:gd name="connsiteY3" fmla="*/ 708194 h 6248400"/>
              <a:gd name="connsiteX4" fmla="*/ 11506200 w 11506200"/>
              <a:gd name="connsiteY4" fmla="*/ 5540206 h 6248400"/>
              <a:gd name="connsiteX5" fmla="*/ 10798006 w 11506200"/>
              <a:gd name="connsiteY5" fmla="*/ 6248400 h 6248400"/>
              <a:gd name="connsiteX6" fmla="*/ 708194 w 11506200"/>
              <a:gd name="connsiteY6" fmla="*/ 6248400 h 6248400"/>
              <a:gd name="connsiteX7" fmla="*/ 0 w 11506200"/>
              <a:gd name="connsiteY7" fmla="*/ 5540206 h 6248400"/>
              <a:gd name="connsiteX8" fmla="*/ 0 w 11506200"/>
              <a:gd name="connsiteY8" fmla="*/ 708194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248400" fill="none" extrusionOk="0">
                <a:moveTo>
                  <a:pt x="0" y="708194"/>
                </a:moveTo>
                <a:cubicBezTo>
                  <a:pt x="1605" y="360522"/>
                  <a:pt x="351157" y="57210"/>
                  <a:pt x="708194" y="0"/>
                </a:cubicBezTo>
                <a:cubicBezTo>
                  <a:pt x="4953438" y="72427"/>
                  <a:pt x="9741836" y="61419"/>
                  <a:pt x="10798006" y="0"/>
                </a:cubicBezTo>
                <a:cubicBezTo>
                  <a:pt x="11185504" y="-24965"/>
                  <a:pt x="11501432" y="315627"/>
                  <a:pt x="11506200" y="708194"/>
                </a:cubicBezTo>
                <a:cubicBezTo>
                  <a:pt x="11607076" y="2888426"/>
                  <a:pt x="11398887" y="3813219"/>
                  <a:pt x="11506200" y="5540206"/>
                </a:cubicBezTo>
                <a:cubicBezTo>
                  <a:pt x="11508516" y="5919575"/>
                  <a:pt x="11164339" y="6220608"/>
                  <a:pt x="10798006" y="6248400"/>
                </a:cubicBezTo>
                <a:cubicBezTo>
                  <a:pt x="8202860" y="6278227"/>
                  <a:pt x="5707564" y="6169094"/>
                  <a:pt x="708194" y="6248400"/>
                </a:cubicBezTo>
                <a:cubicBezTo>
                  <a:pt x="323093" y="6247719"/>
                  <a:pt x="-43812" y="5939994"/>
                  <a:pt x="0" y="5540206"/>
                </a:cubicBezTo>
                <a:cubicBezTo>
                  <a:pt x="50037" y="3366463"/>
                  <a:pt x="770" y="2059189"/>
                  <a:pt x="0" y="708194"/>
                </a:cubicBezTo>
                <a:close/>
              </a:path>
              <a:path w="11506200" h="6248400" stroke="0" extrusionOk="0">
                <a:moveTo>
                  <a:pt x="0" y="708194"/>
                </a:moveTo>
                <a:cubicBezTo>
                  <a:pt x="30912" y="325495"/>
                  <a:pt x="341731" y="51382"/>
                  <a:pt x="708194" y="0"/>
                </a:cubicBezTo>
                <a:cubicBezTo>
                  <a:pt x="5161484" y="123000"/>
                  <a:pt x="9245415" y="-96860"/>
                  <a:pt x="10798006" y="0"/>
                </a:cubicBezTo>
                <a:cubicBezTo>
                  <a:pt x="11156481" y="-24884"/>
                  <a:pt x="11537672" y="253620"/>
                  <a:pt x="11506200" y="708194"/>
                </a:cubicBezTo>
                <a:cubicBezTo>
                  <a:pt x="11509373" y="1632676"/>
                  <a:pt x="11600467" y="4340217"/>
                  <a:pt x="11506200" y="5540206"/>
                </a:cubicBezTo>
                <a:cubicBezTo>
                  <a:pt x="11434934" y="5957149"/>
                  <a:pt x="11137324" y="6239921"/>
                  <a:pt x="10798006" y="6248400"/>
                </a:cubicBezTo>
                <a:cubicBezTo>
                  <a:pt x="7711759" y="6087693"/>
                  <a:pt x="5047320" y="6288067"/>
                  <a:pt x="708194" y="6248400"/>
                </a:cubicBezTo>
                <a:cubicBezTo>
                  <a:pt x="285392" y="6242002"/>
                  <a:pt x="-24063" y="5920430"/>
                  <a:pt x="0" y="5540206"/>
                </a:cubicBezTo>
                <a:cubicBezTo>
                  <a:pt x="32216" y="5047398"/>
                  <a:pt x="57206" y="1213596"/>
                  <a:pt x="0" y="70819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B80BD-51B7-B50D-71A7-09D7B92A71C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76200"/>
            <a:ext cx="1390352" cy="13903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5BE25C-1FEA-443D-A452-0983832207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181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610" y="183092"/>
            <a:ext cx="555498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610" y="1066800"/>
            <a:ext cx="555498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8610" y="4237567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8835" y="4237567"/>
            <a:ext cx="195453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3410" y="4237567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AD60B1-479A-E716-A385-611EAD1FB5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76200"/>
            <a:ext cx="1390352" cy="13903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C788BE-5103-4C08-E23A-F4E3F077D4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1816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78" y="365126"/>
            <a:ext cx="10647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678" y="1825625"/>
            <a:ext cx="106470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8678" y="6356351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9083" y="6356351"/>
            <a:ext cx="416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8233" y="6356351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0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microsoft.com/office/2007/relationships/media" Target="../media/media4.mp3"/><Relationship Id="rId21" Type="http://schemas.openxmlformats.org/officeDocument/2006/relationships/image" Target="../media/image33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image" Target="../media/image26.gif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28.png"/><Relationship Id="rId18" Type="http://schemas.openxmlformats.org/officeDocument/2006/relationships/image" Target="../media/image34.gif"/><Relationship Id="rId3" Type="http://schemas.microsoft.com/office/2007/relationships/media" Target="../media/media4.mp3"/><Relationship Id="rId21" Type="http://schemas.openxmlformats.org/officeDocument/2006/relationships/image" Target="../media/image35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image" Target="../media/image26.gif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28.png"/><Relationship Id="rId18" Type="http://schemas.openxmlformats.org/officeDocument/2006/relationships/image" Target="../media/image36.gif"/><Relationship Id="rId3" Type="http://schemas.microsoft.com/office/2007/relationships/media" Target="../media/media4.mp3"/><Relationship Id="rId21" Type="http://schemas.openxmlformats.org/officeDocument/2006/relationships/image" Target="../media/image37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29.png"/><Relationship Id="rId10" Type="http://schemas.openxmlformats.org/officeDocument/2006/relationships/image" Target="../media/image26.gif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27.png"/><Relationship Id="rId18" Type="http://schemas.microsoft.com/office/2007/relationships/hdphoto" Target="../media/hdphoto5.wdp"/><Relationship Id="rId3" Type="http://schemas.microsoft.com/office/2007/relationships/media" Target="../media/media4.mp3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6.gif"/><Relationship Id="rId1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39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8.gif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fd0c840-b3ad-412d-b7bd-d0982724e2a0_seed0">
            <a:hlinkClick r:id="" action="ppaction://media"/>
            <a:extLst>
              <a:ext uri="{FF2B5EF4-FFF2-40B4-BE49-F238E27FC236}">
                <a16:creationId xmlns:a16="http://schemas.microsoft.com/office/drawing/2014/main" id="{CA89B972-B985-E706-57E7-0F9910FC2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7999"/>
          </a:xfrm>
          <a:prstGeom prst="rect">
            <a:avLst/>
          </a:prstGeom>
          <a:noFill/>
        </p:spPr>
      </p:pic>
      <p:pic>
        <p:nvPicPr>
          <p:cNvPr id="3" name="[hanhtrangso.nxbgd.vn] Audio_ Đàn sẻ nâu kêu ríu rít ở sau nhà_HTS">
            <a:hlinkClick r:id="" action="ppaction://media"/>
            <a:extLst>
              <a:ext uri="{FF2B5EF4-FFF2-40B4-BE49-F238E27FC236}">
                <a16:creationId xmlns:a16="http://schemas.microsoft.com/office/drawing/2014/main" id="{2025D5F5-B2C5-DC72-967B-9C9CE66D24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340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85800" y="4419601"/>
            <a:ext cx="33046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95800" y="4310588"/>
            <a:ext cx="311932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10600" y="4310589"/>
            <a:ext cx="257795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6" y="2008909"/>
            <a:ext cx="3687099" cy="19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9" y="1898296"/>
            <a:ext cx="3884747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54" y="1898295"/>
            <a:ext cx="2185169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9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5635295"/>
            <a:ext cx="33046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5800" y="5526282"/>
            <a:ext cx="311932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610600" y="5526283"/>
            <a:ext cx="257795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8" y="3904650"/>
            <a:ext cx="10109429" cy="16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217799"/>
            <a:ext cx="6453766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50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0369" y="2794921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80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522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ễu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05800" y="2819400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ễu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344" y="4284930"/>
            <a:ext cx="2495053" cy="25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25" y="4158167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01" y="4723579"/>
              <a:ext cx="1066800" cy="110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76161E-7 L -0.95833 0.02218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11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4711E-6 L -0.86076 -0.0164 " pathEditMode="relative" rAng="0" ptsTypes="AA">
                                      <p:cBhvr>
                                        <p:cTn id="64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38" y="-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1574 C -0.08698 -0.01712 -0.11198 -0.01573 -0.13785 -0.02869 C -0.15295 -0.03632 -0.16354 -0.05183 -0.1776 -0.06039 C -0.18125 -0.0627 -0.18507 -0.06455 -0.18871 -0.06687 C -0.19826 -0.07311 -0.20781 -0.07959 -0.21736 -0.08584 C -0.22153 -0.08861 -0.23003 -0.09417 -0.23003 -0.09394 C -0.23472 -0.10065 -0.23958 -0.10689 -0.24427 -0.11337 C -0.24913 -0.12008 -0.25764 -0.12332 -0.26337 -0.12818 C -0.27639 -0.13882 -0.29184 -0.15016 -0.30451 -0.16196 C -0.32049 -0.177 -0.32969 -0.20014 -0.34427 -0.21703 C -0.36441 -0.24016 -0.38993 -0.25104 -0.41094 -0.27186 C -0.4283 -0.28898 -0.43594 -0.31212 -0.4474 -0.33549 C -0.4566 -0.35423 -0.46632 -0.37436 -0.47604 -0.39264 C -0.4842 -0.40791 -0.49427 -0.42087 -0.50139 -0.43706 C -0.50295 -0.44771 -0.50625 -0.45419 -0.50937 -0.46437 C -0.51059 -0.47755 -0.51267 -0.48612 -0.51562 -0.49838 C -0.51701 -0.50995 -0.51719 -0.52013 -0.52205 -0.53008 C -0.52587 -0.55044 -0.52118 -0.52314 -0.52517 -0.56177 C -0.52639 -0.57265 -0.52951 -0.58468 -0.5316 -0.59556 C -0.53108 -0.60273 -0.5309 -0.6099 -0.53003 -0.61684 C -0.52882 -0.62772 -0.5191 -0.63327 -0.51406 -0.63998 C -0.50799 -0.64808 -0.50174 -0.66774 -0.4934 -0.67168 C -0.48542 -0.67538 -0.47535 -0.67931 -0.46805 -0.6844 C -0.46493 -0.68672 -0.46076 -0.69019 -0.45694 -0.69088 C -0.45121 -0.69204 -0.44531 -0.69227 -0.43958 -0.69296 C -0.43802 -0.69366 -0.43646 -0.69505 -0.43472 -0.69505 C -0.42049 -0.69505 -0.40608 -0.69574 -0.39184 -0.69296 C -0.3901 -0.69273 -0.39097 -0.68857 -0.39028 -0.68649 C -0.38785 -0.68001 -0.38524 -0.67353 -0.38229 -0.66751 C -0.38038 -0.64229 -0.37812 -0.61638 -0.36962 -0.59347 C -0.36736 -0.58723 -0.36302 -0.58214 -0.36007 -0.57658 C -0.35851 -0.57034 -0.35625 -0.56316 -0.35382 -0.55761 C -0.35156 -0.55252 -0.34792 -0.55021 -0.34583 -0.54488 " pathEditMode="relative" rAng="0" ptsTypes="ffffffffffffffffffffffffffffffff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35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3567" y="2716802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80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522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53400" y="2819400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18" y="4723580"/>
            <a:ext cx="4167460" cy="19809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709636"/>
              <a:ext cx="1153767" cy="1199917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84" y="4206578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5526 L -0.99202 -0.04393 " pathEditMode="relative" rAng="0" ptsTypes="AA">
                                      <p:cBhvr>
                                        <p:cTn id="60" dur="6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5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1109 L -0.86076 -0.01641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5" y="-27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531" y="288379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r…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endParaRPr 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581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79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58000" y="2971800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38" y="4101453"/>
            <a:ext cx="2489725" cy="29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98" y="414570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487409"/>
              <a:ext cx="1286109" cy="129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7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3328 L -0.83559 -0.03397 " pathEditMode="relative" rAng="0" ptsTypes="AA">
                                      <p:cBhvr>
                                        <p:cTn id="62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4" y="-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0069 L -0.92726 -0.01574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2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60" y="34608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531" y="288379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h….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59644" y="742206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431" y="895703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34400" y="2895600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ấu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5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648" y="4648200"/>
            <a:ext cx="23991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09" y="4331970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5417 0.00555 " pathEditMode="relative" rAng="0" ptsTypes="AA">
                                      <p:cBhvr>
                                        <p:cTn id="6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9" y="1143000"/>
            <a:ext cx="9711503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32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77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0" y="1282"/>
            <a:ext cx="12344399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F1313-1731-4F28-0117-9E0D1C63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838200"/>
            <a:ext cx="7549671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692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8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5238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0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0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00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8389" y="-381000"/>
            <a:ext cx="12392211" cy="5733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526" y="-281606"/>
            <a:ext cx="11871578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5" y="-16932"/>
            <a:ext cx="2236433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3783" y="32016"/>
            <a:ext cx="1144429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350" y="481574"/>
            <a:ext cx="1144429" cy="938486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51" y="1937274"/>
            <a:ext cx="3500465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6386" y="5264725"/>
            <a:ext cx="1243012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sẻ n</a:t>
            </a:r>
            <a:r>
              <a: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k</a:t>
            </a:r>
            <a:r>
              <a: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ríu rít ở s</a:t>
            </a:r>
            <a:r>
              <a: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5476" y="-53288"/>
            <a:ext cx="10878249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au   âu   êu</a:t>
            </a:r>
          </a:p>
        </p:txBody>
      </p:sp>
    </p:spTree>
    <p:extLst>
      <p:ext uri="{BB962C8B-B14F-4D97-AF65-F5344CB8AC3E}">
        <p14:creationId xmlns:p14="http://schemas.microsoft.com/office/powerpoint/2010/main" val="25026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51364" y="81491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81001" y="2443881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5527" y="2443881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0849" y="4026957"/>
            <a:ext cx="501315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193330"/>
            <a:ext cx="2417672" cy="900271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035314" y="814918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72400" y="814916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6778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45916" y="838200"/>
            <a:ext cx="479531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5679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63988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03620" y="3177595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35162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46910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541233" y="317759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880760" y="3177596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181110" y="3177594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39526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08481" y="5425350"/>
            <a:ext cx="399161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57400" y="5425350"/>
            <a:ext cx="1862118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9105" y="5425350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2655" y="5425350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84470" y="5425350"/>
            <a:ext cx="3628742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khều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09668" y="5425350"/>
            <a:ext cx="2253163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64690" y="5286677"/>
            <a:ext cx="127185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905" y="5286677"/>
            <a:ext cx="186212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95183" y="5286677"/>
            <a:ext cx="1692837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70118" y="5286677"/>
            <a:ext cx="139903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7331" y="5286677"/>
            <a:ext cx="2048333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720699" y="5286677"/>
            <a:ext cx="15389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pic>
        <p:nvPicPr>
          <p:cNvPr id="14" name="Picture 2" descr="Trái cau non đông lạnh không chỉ dùng để ăn trầu mà còn có tác dụng chữa  bệnh - Công ty TNHH Xuất Nhập Khẩu Green Health | Đậu lăng | Đậ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1695824" y="685799"/>
            <a:ext cx="2974622" cy="365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dụng &quot;thần kỳ&quot; của chiếc mo cau - Báo Người lao độ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10" y="682797"/>
            <a:ext cx="4908758" cy="368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Đặt vé tàu cao tốc từ TP Hồ Chí Minh đi ra Côn Đ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5" y="406845"/>
            <a:ext cx="5858744" cy="42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àu hỏa –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47" y="423237"/>
            <a:ext cx="5435432" cy="42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gắm những chú gấu béo trước giấc ngủ đô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4" y="560836"/>
            <a:ext cx="5891665" cy="39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hát hiện gấu trúc kỷ băng hà 22.000 năm tuổi - Báo Người lao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98" y="530869"/>
            <a:ext cx="5475357" cy="39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ùm ảnh: Cuối mùa rêu đá Nam Ô | Thời Đạ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76" y="423237"/>
            <a:ext cx="7050815" cy="42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142" y="4633685"/>
            <a:ext cx="134556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51364" y="381001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81001" y="2009965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527" y="2009965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0849" y="3593041"/>
            <a:ext cx="501315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35314" y="381002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72400" y="381000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26751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09208" y="5439506"/>
            <a:ext cx="708389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7875" y="5439506"/>
            <a:ext cx="255565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pic>
        <p:nvPicPr>
          <p:cNvPr id="4098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64" y="127866"/>
            <a:ext cx="8693986" cy="46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56748" y="5495926"/>
            <a:ext cx="668655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trâu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555386" y="5495926"/>
            <a:ext cx="266952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7911" y="-144463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12598" y="7938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52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6748" y="5353669"/>
            <a:ext cx="668655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tễu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96885" y="5353668"/>
            <a:ext cx="266952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pic>
        <p:nvPicPr>
          <p:cNvPr id="6146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129240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204</Words>
  <Application>Microsoft Office PowerPoint</Application>
  <PresentationFormat>Custom</PresentationFormat>
  <Paragraphs>119</Paragraphs>
  <Slides>18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Cambria</vt:lpstr>
      <vt:lpstr>等线</vt:lpstr>
      <vt:lpstr>等线 Light</vt:lpstr>
      <vt:lpstr>DFPOP1-W9</vt:lpstr>
      <vt:lpstr>Luckiest Guy</vt:lpstr>
      <vt:lpstr>Times New Roman</vt:lpstr>
      <vt:lpstr>Office Theme</vt:lpstr>
      <vt:lpstr>1_Office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65</cp:revision>
  <dcterms:created xsi:type="dcterms:W3CDTF">2021-06-01T16:00:24Z</dcterms:created>
  <dcterms:modified xsi:type="dcterms:W3CDTF">2025-11-16T13:48:20Z</dcterms:modified>
</cp:coreProperties>
</file>