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4"/>
    <p:sldMasterId id="2147483709" r:id="rId5"/>
  </p:sldMasterIdLst>
  <p:notesMasterIdLst>
    <p:notesMasterId r:id="rId17"/>
  </p:notesMasterIdLst>
  <p:sldIdLst>
    <p:sldId id="382" r:id="rId6"/>
    <p:sldId id="390" r:id="rId7"/>
    <p:sldId id="344" r:id="rId8"/>
    <p:sldId id="348" r:id="rId9"/>
    <p:sldId id="353" r:id="rId10"/>
    <p:sldId id="366" r:id="rId11"/>
    <p:sldId id="367" r:id="rId12"/>
    <p:sldId id="370" r:id="rId13"/>
    <p:sldId id="368" r:id="rId14"/>
    <p:sldId id="369" r:id="rId15"/>
    <p:sldId id="361" r:id="rId16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58DDB260-AEE1-4CD9-9A9B-3E5750AEBFD3}">
          <p14:sldIdLst>
            <p14:sldId id="382"/>
            <p14:sldId id="390"/>
            <p14:sldId id="344"/>
            <p14:sldId id="348"/>
            <p14:sldId id="353"/>
            <p14:sldId id="366"/>
            <p14:sldId id="367"/>
            <p14:sldId id="370"/>
            <p14:sldId id="368"/>
            <p14:sldId id="369"/>
            <p14:sldId id="361"/>
          </p14:sldIdLst>
        </p14:section>
        <p14:section name="Tiết 1" id="{5306D87E-7522-4F86-AA24-B22D8455523B}">
          <p14:sldIdLst/>
        </p14:section>
        <p14:section name="Tiết 2" id="{D26EF98B-2085-49F3-B273-FBF6FCCC601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C45"/>
    <a:srgbClr val="6EB147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263BF-1178-4B28-874A-543E483E1B30}" v="445" dt="2020-08-18T02:37:0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7" d="100"/>
          <a:sy n="97" d="100"/>
        </p:scale>
        <p:origin x="630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35A263BF-1178-4B28-874A-543E483E1B30}"/>
    <pc:docChg chg="custSel addSld delSld modSld sldOrd delMainMaster modMainMaster addSection modSection modShowInfo">
      <pc:chgData name="Pham Thi Minh Phuong" userId="59a886c1-9eb9-4e41-a264-fe10a6ee0c2c" providerId="ADAL" clId="{35A263BF-1178-4B28-874A-543E483E1B30}" dt="2020-08-18T02:37:00.296" v="762" actId="1038"/>
      <pc:docMkLst>
        <pc:docMk/>
      </pc:docMkLst>
      <pc:sldChg chg="modSp mod modAnim">
        <pc:chgData name="Pham Thi Minh Phuong" userId="59a886c1-9eb9-4e41-a264-fe10a6ee0c2c" providerId="ADAL" clId="{35A263BF-1178-4B28-874A-543E483E1B30}" dt="2020-08-18T01:55:42.972" v="114"/>
        <pc:sldMkLst>
          <pc:docMk/>
          <pc:sldMk cId="2412638660" sldId="288"/>
        </pc:sldMkLst>
        <pc:spChg chg="mod">
          <ac:chgData name="Pham Thi Minh Phuong" userId="59a886c1-9eb9-4e41-a264-fe10a6ee0c2c" providerId="ADAL" clId="{35A263BF-1178-4B28-874A-543E483E1B30}" dt="2020-08-18T01:55:03.687" v="112" actId="20577"/>
          <ac:spMkLst>
            <pc:docMk/>
            <pc:sldMk cId="2412638660" sldId="288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4:39.752" v="75" actId="1076"/>
          <ac:spMkLst>
            <pc:docMk/>
            <pc:sldMk cId="2412638660" sldId="288"/>
            <ac:spMk id="6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4:49.887" v="78" actId="1076"/>
          <ac:grpSpMkLst>
            <pc:docMk/>
            <pc:sldMk cId="2412638660" sldId="288"/>
            <ac:grpSpMk id="8" creationId="{00000000-0000-0000-0000-000000000000}"/>
          </ac:grpSpMkLst>
        </pc:grpChg>
        <pc:picChg chg="mod">
          <ac:chgData name="Pham Thi Minh Phuong" userId="59a886c1-9eb9-4e41-a264-fe10a6ee0c2c" providerId="ADAL" clId="{35A263BF-1178-4B28-874A-543E483E1B30}" dt="2020-08-18T01:54:53.413" v="79" actId="1076"/>
          <ac:picMkLst>
            <pc:docMk/>
            <pc:sldMk cId="2412638660" sldId="288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6:14.546" v="115" actId="47"/>
        <pc:sldMkLst>
          <pc:docMk/>
          <pc:sldMk cId="1762366429" sldId="289"/>
        </pc:sldMkLst>
      </pc:sldChg>
      <pc:sldChg chg="delSp modSp mod delAnim modAnim">
        <pc:chgData name="Pham Thi Minh Phuong" userId="59a886c1-9eb9-4e41-a264-fe10a6ee0c2c" providerId="ADAL" clId="{35A263BF-1178-4B28-874A-543E483E1B30}" dt="2020-08-18T01:56:50.600" v="134" actId="1076"/>
        <pc:sldMkLst>
          <pc:docMk/>
          <pc:sldMk cId="971433870" sldId="290"/>
        </pc:sldMkLst>
        <pc:spChg chg="mod">
          <ac:chgData name="Pham Thi Minh Phuong" userId="59a886c1-9eb9-4e41-a264-fe10a6ee0c2c" providerId="ADAL" clId="{35A263BF-1178-4B28-874A-543E483E1B30}" dt="2020-08-18T01:56:50.600" v="134" actId="1076"/>
          <ac:spMkLst>
            <pc:docMk/>
            <pc:sldMk cId="971433870" sldId="290"/>
            <ac:spMk id="25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1.503" v="116" actId="478"/>
          <ac:spMkLst>
            <pc:docMk/>
            <pc:sldMk cId="971433870" sldId="290"/>
            <ac:spMk id="2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3.753" v="117" actId="478"/>
          <ac:spMkLst>
            <pc:docMk/>
            <pc:sldMk cId="971433870" sldId="290"/>
            <ac:spMk id="27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5.503" v="118" actId="478"/>
          <ac:spMkLst>
            <pc:docMk/>
            <pc:sldMk cId="971433870" sldId="290"/>
            <ac:spMk id="28" creationId="{00000000-0000-0000-0000-000000000000}"/>
          </ac:spMkLst>
        </pc:spChg>
        <pc:cxnChg chg="del">
          <ac:chgData name="Pham Thi Minh Phuong" userId="59a886c1-9eb9-4e41-a264-fe10a6ee0c2c" providerId="ADAL" clId="{35A263BF-1178-4B28-874A-543E483E1B30}" dt="2020-08-18T01:56:27.003" v="119" actId="478"/>
          <ac:cxnSpMkLst>
            <pc:docMk/>
            <pc:sldMk cId="971433870" sldId="290"/>
            <ac:cxnSpMk id="29" creationId="{00000000-0000-0000-0000-000000000000}"/>
          </ac:cxnSpMkLst>
        </pc:cxn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16067349" sldId="29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341827831" sldId="29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020188578" sldId="29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660384906" sldId="29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92206661" sldId="29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328650556" sldId="29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58354736" sldId="29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760075835" sldId="29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1544213" sldId="29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25:39.805" v="595"/>
        <pc:sldMkLst>
          <pc:docMk/>
          <pc:sldMk cId="553707979" sldId="300"/>
        </pc:sldMkLst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0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5" creationId="{00000000-0000-0000-0000-000000000000}"/>
          </ac:spMkLst>
        </pc:spChg>
        <pc:spChg chg="add mod">
          <ac:chgData name="Pham Thi Minh Phuong" userId="59a886c1-9eb9-4e41-a264-fe10a6ee0c2c" providerId="ADAL" clId="{35A263BF-1178-4B28-874A-543E483E1B30}" dt="2020-08-18T02:12:48.057" v="391" actId="1076"/>
          <ac:spMkLst>
            <pc:docMk/>
            <pc:sldMk cId="553707979" sldId="300"/>
            <ac:spMk id="21" creationId="{67CB6753-1C5F-45EE-944A-2E803F95E5F8}"/>
          </ac:spMkLst>
        </pc:spChg>
        <pc:spChg chg="add mod">
          <ac:chgData name="Pham Thi Minh Phuong" userId="59a886c1-9eb9-4e41-a264-fe10a6ee0c2c" providerId="ADAL" clId="{35A263BF-1178-4B28-874A-543E483E1B30}" dt="2020-08-18T02:13:36.310" v="430" actId="1035"/>
          <ac:spMkLst>
            <pc:docMk/>
            <pc:sldMk cId="553707979" sldId="300"/>
            <ac:spMk id="22" creationId="{8C08EF97-40EE-4A1F-ADE7-08E23EFD0A1F}"/>
          </ac:spMkLst>
        </pc:spChg>
        <pc:grpChg chg="del">
          <ac:chgData name="Pham Thi Minh Phuong" userId="59a886c1-9eb9-4e41-a264-fe10a6ee0c2c" providerId="ADAL" clId="{35A263BF-1178-4B28-874A-543E483E1B30}" dt="2020-08-18T02:07:42.528" v="223" actId="478"/>
          <ac:grpSpMkLst>
            <pc:docMk/>
            <pc:sldMk cId="553707979" sldId="300"/>
            <ac:grpSpMk id="16" creationId="{00000000-0000-0000-0000-000000000000}"/>
          </ac:grpSpMkLst>
        </pc:grpChg>
        <pc:picChg chg="add mod modCrop">
          <ac:chgData name="Pham Thi Minh Phuong" userId="59a886c1-9eb9-4e41-a264-fe10a6ee0c2c" providerId="ADAL" clId="{35A263BF-1178-4B28-874A-543E483E1B30}" dt="2020-08-18T02:17:01.917" v="453" actId="14100"/>
          <ac:picMkLst>
            <pc:docMk/>
            <pc:sldMk cId="553707979" sldId="300"/>
            <ac:picMk id="18" creationId="{CBE4DB05-E01F-491C-B70A-7F57CB2B6754}"/>
          </ac:picMkLst>
        </pc:picChg>
        <pc:picChg chg="add mod modCrop">
          <ac:chgData name="Pham Thi Minh Phuong" userId="59a886c1-9eb9-4e41-a264-fe10a6ee0c2c" providerId="ADAL" clId="{35A263BF-1178-4B28-874A-543E483E1B30}" dt="2020-08-18T02:11:26.089" v="314" actId="1076"/>
          <ac:picMkLst>
            <pc:docMk/>
            <pc:sldMk cId="553707979" sldId="300"/>
            <ac:picMk id="20" creationId="{FEF33DC6-6278-4D65-8037-559762F6CBB3}"/>
          </ac:picMkLst>
        </pc:picChg>
        <pc:picChg chg="add del mod modCrop">
          <ac:chgData name="Pham Thi Minh Phuong" userId="59a886c1-9eb9-4e41-a264-fe10a6ee0c2c" providerId="ADAL" clId="{35A263BF-1178-4B28-874A-543E483E1B30}" dt="2020-08-18T02:16:44.203" v="448" actId="478"/>
          <ac:picMkLst>
            <pc:docMk/>
            <pc:sldMk cId="553707979" sldId="300"/>
            <ac:picMk id="23" creationId="{7AF20C27-1121-4E14-9D9E-ECBBE68D26A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49681728" sldId="30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91736782" sldId="30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094743185" sldId="30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4930782" sldId="30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18362397" sldId="30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200446936" sldId="30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86697824" sldId="30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108345331" sldId="30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521279595" sldId="30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07:22.134" v="220"/>
        <pc:sldMkLst>
          <pc:docMk/>
          <pc:sldMk cId="3973996967" sldId="310"/>
        </pc:sldMkLst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5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5.215" v="152" actId="478"/>
          <ac:spMkLst>
            <pc:docMk/>
            <pc:sldMk cId="3973996967" sldId="310"/>
            <ac:spMk id="6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11.563" v="150" actId="478"/>
          <ac:spMkLst>
            <pc:docMk/>
            <pc:sldMk cId="3973996967" sldId="310"/>
            <ac:spMk id="1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3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0:17.824" v="193" actId="1076"/>
          <ac:spMkLst>
            <pc:docMk/>
            <pc:sldMk cId="3973996967" sldId="310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1.782" v="146" actId="478"/>
          <ac:spMkLst>
            <pc:docMk/>
            <pc:sldMk cId="3973996967" sldId="310"/>
            <ac:spMk id="2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4.990" v="148" actId="478"/>
          <ac:spMkLst>
            <pc:docMk/>
            <pc:sldMk cId="3973996967" sldId="310"/>
            <ac:spMk id="2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6.134" v="144" actId="478"/>
          <ac:spMkLst>
            <pc:docMk/>
            <pc:sldMk cId="3973996967" sldId="310"/>
            <ac:spMk id="2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2.798" v="147" actId="478"/>
          <ac:spMkLst>
            <pc:docMk/>
            <pc:sldMk cId="3973996967" sldId="310"/>
            <ac:spMk id="2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9.085" v="145" actId="478"/>
          <ac:spMkLst>
            <pc:docMk/>
            <pc:sldMk cId="3973996967" sldId="310"/>
            <ac:spMk id="3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7.742" v="149" actId="478"/>
          <ac:spMkLst>
            <pc:docMk/>
            <pc:sldMk cId="3973996967" sldId="310"/>
            <ac:spMk id="32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8" creationId="{00000000-0000-0000-0000-000000000000}"/>
          </ac:grpSpMkLst>
        </pc:grpChg>
        <pc:picChg chg="add mod">
          <ac:chgData name="Pham Thi Minh Phuong" userId="59a886c1-9eb9-4e41-a264-fe10a6ee0c2c" providerId="ADAL" clId="{35A263BF-1178-4B28-874A-543E483E1B30}" dt="2020-08-18T02:07:20.307" v="219" actId="1076"/>
          <ac:picMkLst>
            <pc:docMk/>
            <pc:sldMk cId="3973996967" sldId="310"/>
            <ac:picMk id="16" creationId="{30B615F4-7A71-4DE2-97D2-676AB3FF234A}"/>
          </ac:picMkLst>
        </pc:picChg>
      </pc:sldChg>
      <pc:sldChg chg="add ord">
        <pc:chgData name="Pham Thi Minh Phuong" userId="59a886c1-9eb9-4e41-a264-fe10a6ee0c2c" providerId="ADAL" clId="{35A263BF-1178-4B28-874A-543E483E1B30}" dt="2020-08-18T02:26:22.143" v="600"/>
        <pc:sldMkLst>
          <pc:docMk/>
          <pc:sldMk cId="532826948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78049159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247141228" sldId="312"/>
        </pc:sldMkLst>
      </pc:sldChg>
      <pc:sldChg chg="add ord">
        <pc:chgData name="Pham Thi Minh Phuong" userId="59a886c1-9eb9-4e41-a264-fe10a6ee0c2c" providerId="ADAL" clId="{35A263BF-1178-4B28-874A-543E483E1B30}" dt="2020-08-18T02:26:19.803" v="598" actId="20578"/>
        <pc:sldMkLst>
          <pc:docMk/>
          <pc:sldMk cId="2316430590" sldId="31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679118753" sldId="313"/>
        </pc:sldMkLst>
      </pc:sldChg>
      <pc:sldChg chg="delSp modSp add mod ord delAnim">
        <pc:chgData name="Pham Thi Minh Phuong" userId="59a886c1-9eb9-4e41-a264-fe10a6ee0c2c" providerId="ADAL" clId="{35A263BF-1178-4B28-874A-543E483E1B30}" dt="2020-08-18T02:15:22.856" v="439"/>
        <pc:sldMkLst>
          <pc:docMk/>
          <pc:sldMk cId="3990783949" sldId="313"/>
        </pc:sldMkLst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32.322" v="289" actId="14100"/>
          <ac:spMkLst>
            <pc:docMk/>
            <pc:sldMk cId="3990783949" sldId="313"/>
            <ac:spMk id="5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46.284" v="293" actId="1036"/>
          <ac:spMkLst>
            <pc:docMk/>
            <pc:sldMk cId="3990783949" sldId="313"/>
            <ac:spMk id="9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3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7.458" v="288" actId="1076"/>
          <ac:spMkLst>
            <pc:docMk/>
            <pc:sldMk cId="3990783949" sldId="313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1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8" creationId="{00000000-0000-0000-0000-000000000000}"/>
          </ac:grpSpMkLst>
        </pc:grpChg>
        <pc:picChg chg="del">
          <ac:chgData name="Pham Thi Minh Phuong" userId="59a886c1-9eb9-4e41-a264-fe10a6ee0c2c" providerId="ADAL" clId="{35A263BF-1178-4B28-874A-543E483E1B30}" dt="2020-08-18T02:08:43.622" v="227" actId="478"/>
          <ac:picMkLst>
            <pc:docMk/>
            <pc:sldMk cId="3990783949" sldId="313"/>
            <ac:picMk id="16" creationId="{30B615F4-7A71-4DE2-97D2-676AB3FF234A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20:15.267" v="504"/>
        <pc:sldMkLst>
          <pc:docMk/>
          <pc:sldMk cId="886845859" sldId="314"/>
        </pc:sldMkLst>
        <pc:spChg chg="add mod">
          <ac:chgData name="Pham Thi Minh Phuong" userId="59a886c1-9eb9-4e41-a264-fe10a6ee0c2c" providerId="ADAL" clId="{35A263BF-1178-4B28-874A-543E483E1B30}" dt="2020-08-18T02:19:55.765" v="499" actId="1076"/>
          <ac:spMkLst>
            <pc:docMk/>
            <pc:sldMk cId="886845859" sldId="314"/>
            <ac:spMk id="4" creationId="{961183D3-A832-45F9-BB32-83B05ECF1663}"/>
          </ac:spMkLst>
        </pc:spChg>
        <pc:spChg chg="add mod">
          <ac:chgData name="Pham Thi Minh Phuong" userId="59a886c1-9eb9-4e41-a264-fe10a6ee0c2c" providerId="ADAL" clId="{35A263BF-1178-4B28-874A-543E483E1B30}" dt="2020-08-18T02:20:02.252" v="501" actId="1076"/>
          <ac:spMkLst>
            <pc:docMk/>
            <pc:sldMk cId="886845859" sldId="314"/>
            <ac:spMk id="5" creationId="{3556C26F-C632-4FB8-AF0B-2972EAEA8C96}"/>
          </ac:spMkLst>
        </pc:spChg>
        <pc:spChg chg="add mod">
          <ac:chgData name="Pham Thi Minh Phuong" userId="59a886c1-9eb9-4e41-a264-fe10a6ee0c2c" providerId="ADAL" clId="{35A263BF-1178-4B28-874A-543E483E1B30}" dt="2020-08-18T02:19:59.049" v="500" actId="1076"/>
          <ac:spMkLst>
            <pc:docMk/>
            <pc:sldMk cId="886845859" sldId="314"/>
            <ac:spMk id="6" creationId="{2D6B8757-AE21-4BBA-9D72-4799F69A802E}"/>
          </ac:spMkLst>
        </pc:spChg>
        <pc:spChg chg="mod">
          <ac:chgData name="Pham Thi Minh Phuong" userId="59a886c1-9eb9-4e41-a264-fe10a6ee0c2c" providerId="ADAL" clId="{35A263BF-1178-4B28-874A-543E483E1B30}" dt="2020-08-18T02:18:54.394" v="485" actId="20577"/>
          <ac:spMkLst>
            <pc:docMk/>
            <pc:sldMk cId="886845859" sldId="314"/>
            <ac:spMk id="25" creationId="{00000000-0000-0000-0000-000000000000}"/>
          </ac:spMkLst>
        </pc:spChg>
        <pc:picChg chg="mod">
          <ac:chgData name="Pham Thi Minh Phuong" userId="59a886c1-9eb9-4e41-a264-fe10a6ee0c2c" providerId="ADAL" clId="{35A263BF-1178-4B28-874A-543E483E1B30}" dt="2020-08-18T02:18:21.374" v="474" actId="14100"/>
          <ac:picMkLst>
            <pc:docMk/>
            <pc:sldMk cId="886845859" sldId="314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49301880" sldId="31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233579209" sldId="315"/>
        </pc:sldMkLst>
      </pc:sldChg>
      <pc:sldChg chg="modSp add mod">
        <pc:chgData name="Pham Thi Minh Phuong" userId="59a886c1-9eb9-4e41-a264-fe10a6ee0c2c" providerId="ADAL" clId="{35A263BF-1178-4B28-874A-543E483E1B30}" dt="2020-08-18T02:20:45.308" v="518" actId="20577"/>
        <pc:sldMkLst>
          <pc:docMk/>
          <pc:sldMk cId="4073527571" sldId="315"/>
        </pc:sldMkLst>
        <pc:spChg chg="mod">
          <ac:chgData name="Pham Thi Minh Phuong" userId="59a886c1-9eb9-4e41-a264-fe10a6ee0c2c" providerId="ADAL" clId="{35A263BF-1178-4B28-874A-543E483E1B30}" dt="2020-08-18T02:20:45.308" v="518" actId="20577"/>
          <ac:spMkLst>
            <pc:docMk/>
            <pc:sldMk cId="4073527571" sldId="315"/>
            <ac:spMk id="17" creationId="{00000000-0000-0000-0000-000000000000}"/>
          </ac:spMkLst>
        </pc:spChg>
      </pc:sldChg>
      <pc:sldChg chg="modSp add mod modAnim">
        <pc:chgData name="Pham Thi Minh Phuong" userId="59a886c1-9eb9-4e41-a264-fe10a6ee0c2c" providerId="ADAL" clId="{35A263BF-1178-4B28-874A-543E483E1B30}" dt="2020-08-18T02:25:43.440" v="596"/>
        <pc:sldMkLst>
          <pc:docMk/>
          <pc:sldMk cId="218111323" sldId="316"/>
        </pc:sldMkLst>
        <pc:spChg chg="mod">
          <ac:chgData name="Pham Thi Minh Phuong" userId="59a886c1-9eb9-4e41-a264-fe10a6ee0c2c" providerId="ADAL" clId="{35A263BF-1178-4B28-874A-543E483E1B30}" dt="2020-08-18T02:21:46.437" v="584" actId="1076"/>
          <ac:spMkLst>
            <pc:docMk/>
            <pc:sldMk cId="218111323" sldId="316"/>
            <ac:spMk id="21" creationId="{67CB6753-1C5F-45EE-944A-2E803F95E5F8}"/>
          </ac:spMkLst>
        </pc:spChg>
        <pc:spChg chg="mod">
          <ac:chgData name="Pham Thi Minh Phuong" userId="59a886c1-9eb9-4e41-a264-fe10a6ee0c2c" providerId="ADAL" clId="{35A263BF-1178-4B28-874A-543E483E1B30}" dt="2020-08-18T02:25:23.376" v="594" actId="1037"/>
          <ac:spMkLst>
            <pc:docMk/>
            <pc:sldMk cId="218111323" sldId="316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22:16.769" v="591" actId="14100"/>
          <ac:picMkLst>
            <pc:docMk/>
            <pc:sldMk cId="218111323" sldId="316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1:22.254" v="524" actId="1076"/>
          <ac:picMkLst>
            <pc:docMk/>
            <pc:sldMk cId="218111323" sldId="316"/>
            <ac:picMk id="20" creationId="{FEF33DC6-6278-4D65-8037-559762F6CBB3}"/>
          </ac:picMkLst>
        </pc:picChg>
      </pc:sldChg>
      <pc:sldChg chg="modSp add mod">
        <pc:chgData name="Pham Thi Minh Phuong" userId="59a886c1-9eb9-4e41-a264-fe10a6ee0c2c" providerId="ADAL" clId="{35A263BF-1178-4B28-874A-543E483E1B30}" dt="2020-08-18T02:26:38.221" v="614" actId="20577"/>
        <pc:sldMkLst>
          <pc:docMk/>
          <pc:sldMk cId="3984175086" sldId="317"/>
        </pc:sldMkLst>
        <pc:spChg chg="mod">
          <ac:chgData name="Pham Thi Minh Phuong" userId="59a886c1-9eb9-4e41-a264-fe10a6ee0c2c" providerId="ADAL" clId="{35A263BF-1178-4B28-874A-543E483E1B30}" dt="2020-08-18T02:26:38.221" v="614" actId="20577"/>
          <ac:spMkLst>
            <pc:docMk/>
            <pc:sldMk cId="3984175086" sldId="317"/>
            <ac:spMk id="17" creationId="{00000000-0000-0000-0000-000000000000}"/>
          </ac:spMkLst>
        </pc:spChg>
      </pc:sldChg>
      <pc:sldChg chg="modSp add mod">
        <pc:chgData name="Pham Thi Minh Phuong" userId="59a886c1-9eb9-4e41-a264-fe10a6ee0c2c" providerId="ADAL" clId="{35A263BF-1178-4B28-874A-543E483E1B30}" dt="2020-08-18T02:30:12.994" v="653" actId="14100"/>
        <pc:sldMkLst>
          <pc:docMk/>
          <pc:sldMk cId="3749060487" sldId="318"/>
        </pc:sldMkLst>
        <pc:spChg chg="mod">
          <ac:chgData name="Pham Thi Minh Phuong" userId="59a886c1-9eb9-4e41-a264-fe10a6ee0c2c" providerId="ADAL" clId="{35A263BF-1178-4B28-874A-543E483E1B30}" dt="2020-08-18T02:26:58.811" v="616" actId="20577"/>
          <ac:spMkLst>
            <pc:docMk/>
            <pc:sldMk cId="3749060487" sldId="318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30:12.994" v="653" actId="14100"/>
          <ac:picMkLst>
            <pc:docMk/>
            <pc:sldMk cId="3749060487" sldId="318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9:03.856" v="639" actId="14100"/>
          <ac:picMkLst>
            <pc:docMk/>
            <pc:sldMk cId="3749060487" sldId="318"/>
            <ac:picMk id="20" creationId="{FEF33DC6-6278-4D65-8037-559762F6CBB3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37:00.296" v="762" actId="1038"/>
        <pc:sldMkLst>
          <pc:docMk/>
          <pc:sldMk cId="369433564" sldId="319"/>
        </pc:sldMkLst>
        <pc:spChg chg="mod">
          <ac:chgData name="Pham Thi Minh Phuong" userId="59a886c1-9eb9-4e41-a264-fe10a6ee0c2c" providerId="ADAL" clId="{35A263BF-1178-4B28-874A-543E483E1B30}" dt="2020-08-18T02:37:00.296" v="762" actId="1038"/>
          <ac:spMkLst>
            <pc:docMk/>
            <pc:sldMk cId="369433564" sldId="319"/>
            <ac:spMk id="4" creationId="{961183D3-A832-45F9-BB32-83B05ECF1663}"/>
          </ac:spMkLst>
        </pc:spChg>
        <pc:spChg chg="mod">
          <ac:chgData name="Pham Thi Minh Phuong" userId="59a886c1-9eb9-4e41-a264-fe10a6ee0c2c" providerId="ADAL" clId="{35A263BF-1178-4B28-874A-543E483E1B30}" dt="2020-08-18T02:36:52.631" v="752" actId="1037"/>
          <ac:spMkLst>
            <pc:docMk/>
            <pc:sldMk cId="369433564" sldId="319"/>
            <ac:spMk id="5" creationId="{3556C26F-C632-4FB8-AF0B-2972EAEA8C96}"/>
          </ac:spMkLst>
        </pc:spChg>
        <pc:spChg chg="mod">
          <ac:chgData name="Pham Thi Minh Phuong" userId="59a886c1-9eb9-4e41-a264-fe10a6ee0c2c" providerId="ADAL" clId="{35A263BF-1178-4B28-874A-543E483E1B30}" dt="2020-08-18T02:36:46.735" v="745" actId="1076"/>
          <ac:spMkLst>
            <pc:docMk/>
            <pc:sldMk cId="369433564" sldId="319"/>
            <ac:spMk id="6" creationId="{2D6B8757-AE21-4BBA-9D72-4799F69A802E}"/>
          </ac:spMkLst>
        </pc:spChg>
        <pc:spChg chg="add mod">
          <ac:chgData name="Pham Thi Minh Phuong" userId="59a886c1-9eb9-4e41-a264-fe10a6ee0c2c" providerId="ADAL" clId="{35A263BF-1178-4B28-874A-543E483E1B30}" dt="2020-08-18T02:35:50.618" v="733" actId="14861"/>
          <ac:spMkLst>
            <pc:docMk/>
            <pc:sldMk cId="369433564" sldId="319"/>
            <ac:spMk id="7" creationId="{9384FD50-2BA6-45DE-B4C5-FCA56569D0F8}"/>
          </ac:spMkLst>
        </pc:spChg>
        <pc:spChg chg="mod">
          <ac:chgData name="Pham Thi Minh Phuong" userId="59a886c1-9eb9-4e41-a264-fe10a6ee0c2c" providerId="ADAL" clId="{35A263BF-1178-4B28-874A-543E483E1B30}" dt="2020-08-18T02:35:54.615" v="734" actId="1076"/>
          <ac:spMkLst>
            <pc:docMk/>
            <pc:sldMk cId="369433564" sldId="319"/>
            <ac:spMk id="25" creationId="{00000000-0000-0000-0000-000000000000}"/>
          </ac:spMkLst>
        </pc:spChg>
      </pc:sldChg>
      <pc:sldMasterChg chg="modSldLayout">
        <pc:chgData name="Pham Thi Minh Phuong" userId="59a886c1-9eb9-4e41-a264-fe10a6ee0c2c" providerId="ADAL" clId="{35A263BF-1178-4B28-874A-543E483E1B30}" dt="2020-08-18T02:02:10.988" v="217" actId="20577"/>
        <pc:sldMasterMkLst>
          <pc:docMk/>
          <pc:sldMasterMk cId="1881859133" sldId="2147483660"/>
        </pc:sldMasterMkLst>
        <pc:sldLayoutChg chg="modSp mod">
          <pc:chgData name="Pham Thi Minh Phuong" userId="59a886c1-9eb9-4e41-a264-fe10a6ee0c2c" providerId="ADAL" clId="{35A263BF-1178-4B28-874A-543E483E1B30}" dt="2020-08-18T02:02:10.988" v="217" actId="20577"/>
          <pc:sldLayoutMkLst>
            <pc:docMk/>
            <pc:sldMasterMk cId="1881859133" sldId="2147483660"/>
            <pc:sldLayoutMk cId="1784643704" sldId="2147483672"/>
          </pc:sldLayoutMkLst>
          <pc:spChg chg="mod">
            <ac:chgData name="Pham Thi Minh Phuong" userId="59a886c1-9eb9-4e41-a264-fe10a6ee0c2c" providerId="ADAL" clId="{35A263BF-1178-4B28-874A-543E483E1B30}" dt="2020-08-18T02:02:10.988" v="217" actId="20577"/>
            <ac:spMkLst>
              <pc:docMk/>
              <pc:sldMasterMk cId="1881859133" sldId="2147483660"/>
              <pc:sldLayoutMk cId="1784643704" sldId="2147483672"/>
              <ac:spMk id="41" creationId="{AF493636-B449-46E7-9C1C-83C3DD1DFC60}"/>
            </ac:spMkLst>
          </pc:spChg>
        </pc:sldLayoutChg>
      </pc:sldMasterChg>
      <pc:sldMasterChg chg="del delSldLayout">
        <pc:chgData name="Pham Thi Minh Phuong" userId="59a886c1-9eb9-4e41-a264-fe10a6ee0c2c" providerId="ADAL" clId="{35A263BF-1178-4B28-874A-543E483E1B30}" dt="2020-08-18T01:58:03.444" v="135" actId="47"/>
        <pc:sldMasterMkLst>
          <pc:docMk/>
          <pc:sldMasterMk cId="1605212255" sldId="2147483673"/>
        </pc:sldMasterMkLst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54066645" sldId="2147483674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987541789" sldId="2147483675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816289622" sldId="2147483676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472415014" sldId="2147483677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859294957" sldId="2147483678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4067993372" sldId="2147483679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798066714" sldId="2147483680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666964810" sldId="2147483681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6334923" sldId="2147483682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399985446" sldId="2147483683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094881050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pPr/>
              <a:t>2025/11/16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8"/>
          <p:cNvGrpSpPr/>
          <p:nvPr/>
        </p:nvGrpSpPr>
        <p:grpSpPr>
          <a:xfrm>
            <a:off x="0" y="2571745"/>
            <a:ext cx="9144000" cy="2560280"/>
            <a:chOff x="0" y="2571745"/>
            <a:chExt cx="9144000" cy="2560280"/>
          </a:xfrm>
        </p:grpSpPr>
        <p:sp>
          <p:nvSpPr>
            <p:cNvPr id="160" name="Google Shape;160;p8"/>
            <p:cNvSpPr/>
            <p:nvPr/>
          </p:nvSpPr>
          <p:spPr>
            <a:xfrm>
              <a:off x="0" y="2572125"/>
              <a:ext cx="9144000" cy="25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" name="Google Shape;161;p8"/>
            <p:cNvGrpSpPr/>
            <p:nvPr/>
          </p:nvGrpSpPr>
          <p:grpSpPr>
            <a:xfrm>
              <a:off x="109" y="2571745"/>
              <a:ext cx="9143781" cy="2559828"/>
              <a:chOff x="249425" y="2865140"/>
              <a:chExt cx="7136331" cy="1988834"/>
            </a:xfrm>
          </p:grpSpPr>
          <p:sp>
            <p:nvSpPr>
              <p:cNvPr id="162" name="Google Shape;162;p8"/>
              <p:cNvSpPr/>
              <p:nvPr/>
            </p:nvSpPr>
            <p:spPr>
              <a:xfrm>
                <a:off x="249431" y="2865140"/>
                <a:ext cx="71363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59842" fill="none" extrusionOk="0">
                    <a:moveTo>
                      <a:pt x="0" y="0"/>
                    </a:moveTo>
                    <a:lnTo>
                      <a:pt x="285453" y="0"/>
                    </a:lnTo>
                    <a:lnTo>
                      <a:pt x="285453" y="159842"/>
                    </a:lnTo>
                    <a:lnTo>
                      <a:pt x="0" y="159842"/>
                    </a:lnTo>
                    <a:close/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8"/>
              <p:cNvSpPr/>
              <p:nvPr/>
            </p:nvSpPr>
            <p:spPr>
              <a:xfrm>
                <a:off x="249425" y="46042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49425" y="43545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8"/>
              <p:cNvSpPr/>
              <p:nvPr/>
            </p:nvSpPr>
            <p:spPr>
              <a:xfrm>
                <a:off x="249425" y="41045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8"/>
              <p:cNvSpPr/>
              <p:nvPr/>
            </p:nvSpPr>
            <p:spPr>
              <a:xfrm>
                <a:off x="249425" y="38547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8"/>
              <p:cNvSpPr/>
              <p:nvPr/>
            </p:nvSpPr>
            <p:spPr>
              <a:xfrm>
                <a:off x="249425" y="36053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8"/>
              <p:cNvSpPr/>
              <p:nvPr/>
            </p:nvSpPr>
            <p:spPr>
              <a:xfrm>
                <a:off x="249425" y="33553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8"/>
              <p:cNvSpPr/>
              <p:nvPr/>
            </p:nvSpPr>
            <p:spPr>
              <a:xfrm>
                <a:off x="704580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8"/>
              <p:cNvSpPr/>
              <p:nvPr/>
            </p:nvSpPr>
            <p:spPr>
              <a:xfrm>
                <a:off x="670587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8"/>
              <p:cNvSpPr/>
              <p:nvPr/>
            </p:nvSpPr>
            <p:spPr>
              <a:xfrm>
                <a:off x="636625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8"/>
              <p:cNvSpPr/>
              <p:nvPr/>
            </p:nvSpPr>
            <p:spPr>
              <a:xfrm>
                <a:off x="602632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8"/>
              <p:cNvSpPr/>
              <p:nvPr/>
            </p:nvSpPr>
            <p:spPr>
              <a:xfrm>
                <a:off x="5686428" y="2865140"/>
                <a:ext cx="0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8"/>
              <p:cNvSpPr/>
              <p:nvPr/>
            </p:nvSpPr>
            <p:spPr>
              <a:xfrm>
                <a:off x="53467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8"/>
              <p:cNvSpPr/>
              <p:nvPr/>
            </p:nvSpPr>
            <p:spPr>
              <a:xfrm>
                <a:off x="50068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8"/>
              <p:cNvSpPr/>
              <p:nvPr/>
            </p:nvSpPr>
            <p:spPr>
              <a:xfrm>
                <a:off x="4666952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8"/>
              <p:cNvSpPr/>
              <p:nvPr/>
            </p:nvSpPr>
            <p:spPr>
              <a:xfrm>
                <a:off x="432732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8"/>
              <p:cNvSpPr/>
              <p:nvPr/>
            </p:nvSpPr>
            <p:spPr>
              <a:xfrm>
                <a:off x="3987401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8"/>
              <p:cNvSpPr/>
              <p:nvPr/>
            </p:nvSpPr>
            <p:spPr>
              <a:xfrm>
                <a:off x="364747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8"/>
              <p:cNvSpPr/>
              <p:nvPr/>
            </p:nvSpPr>
            <p:spPr>
              <a:xfrm>
                <a:off x="3307850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8"/>
              <p:cNvSpPr/>
              <p:nvPr/>
            </p:nvSpPr>
            <p:spPr>
              <a:xfrm>
                <a:off x="2967925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8"/>
              <p:cNvSpPr/>
              <p:nvPr/>
            </p:nvSpPr>
            <p:spPr>
              <a:xfrm>
                <a:off x="262799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8"/>
              <p:cNvSpPr/>
              <p:nvPr/>
            </p:nvSpPr>
            <p:spPr>
              <a:xfrm>
                <a:off x="228837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8"/>
              <p:cNvSpPr/>
              <p:nvPr/>
            </p:nvSpPr>
            <p:spPr>
              <a:xfrm>
                <a:off x="194844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8"/>
              <p:cNvSpPr/>
              <p:nvPr/>
            </p:nvSpPr>
            <p:spPr>
              <a:xfrm>
                <a:off x="160852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8"/>
              <p:cNvSpPr/>
              <p:nvPr/>
            </p:nvSpPr>
            <p:spPr>
              <a:xfrm>
                <a:off x="126889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8"/>
              <p:cNvSpPr/>
              <p:nvPr/>
            </p:nvSpPr>
            <p:spPr>
              <a:xfrm>
                <a:off x="92897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8"/>
              <p:cNvSpPr/>
              <p:nvPr/>
            </p:nvSpPr>
            <p:spPr>
              <a:xfrm>
                <a:off x="58904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8"/>
              <p:cNvSpPr/>
              <p:nvPr/>
            </p:nvSpPr>
            <p:spPr>
              <a:xfrm>
                <a:off x="249425" y="31055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0" name="Google Shape;190;p8"/>
          <p:cNvSpPr txBox="1">
            <a:spLocks noGrp="1"/>
          </p:cNvSpPr>
          <p:nvPr>
            <p:ph type="title"/>
          </p:nvPr>
        </p:nvSpPr>
        <p:spPr>
          <a:xfrm>
            <a:off x="1388100" y="1475550"/>
            <a:ext cx="6367800" cy="23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91" name="Google Shape;191;p8"/>
          <p:cNvGrpSpPr/>
          <p:nvPr/>
        </p:nvGrpSpPr>
        <p:grpSpPr>
          <a:xfrm>
            <a:off x="-685514" y="2813700"/>
            <a:ext cx="1584811" cy="777324"/>
            <a:chOff x="-317614" y="1364125"/>
            <a:chExt cx="1584811" cy="777324"/>
          </a:xfrm>
        </p:grpSpPr>
        <p:sp>
          <p:nvSpPr>
            <p:cNvPr id="192" name="Google Shape;192;p8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00927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580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6003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7913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708350" y="388625"/>
            <a:ext cx="7722300" cy="73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085450" y="1755330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3778422" y="1755330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085450" y="3404555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3778422" y="3404555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708355" y="2403475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3401772" y="240347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708355" y="4051124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3401772" y="405112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085455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3777972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085455" y="2974419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3778422" y="2974419"/>
            <a:ext cx="16392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6341997" y="1755330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6341997" y="3404555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6044242" y="2403475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6044242" y="4051123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6342001" y="1343525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6342001" y="2974422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912639" y="1543200"/>
            <a:ext cx="1584811" cy="777324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8523511" y="2903462"/>
            <a:ext cx="1584811" cy="777324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14258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708350" y="388625"/>
            <a:ext cx="7722300" cy="73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085450" y="1755330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3778422" y="1755330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085450" y="3404555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3778422" y="3404555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708355" y="2403475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3401772" y="240347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708355" y="4051124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3401772" y="405112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085455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3777972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085455" y="2974419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3778422" y="2974419"/>
            <a:ext cx="16392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6341997" y="1755330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6341997" y="3404555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6044242" y="2403475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6044242" y="4051123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6342001" y="1343525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6342001" y="2974422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912639" y="1543200"/>
            <a:ext cx="1584811" cy="777324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8523511" y="2903462"/>
            <a:ext cx="1584811" cy="777324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02397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708350" y="388625"/>
            <a:ext cx="7722300" cy="73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085450" y="1755330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3778422" y="1755330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085450" y="3404555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3778422" y="3404555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708355" y="2403475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3401772" y="240347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708355" y="4051124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3401772" y="405112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085455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3777972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085455" y="2974419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3778422" y="2974419"/>
            <a:ext cx="16392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6341997" y="1755330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6341997" y="3404555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6044242" y="2403475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6044242" y="4051123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6342001" y="1343525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6342001" y="2974422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912639" y="1543200"/>
            <a:ext cx="1584811" cy="777324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8523511" y="2903462"/>
            <a:ext cx="1584811" cy="777324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0516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708350" y="388625"/>
            <a:ext cx="7722300" cy="73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085450" y="1755330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3778422" y="1755330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085450" y="3404555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3778422" y="3404555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708355" y="2403475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3401772" y="240347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708355" y="4051124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3401772" y="405112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085455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3777972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085455" y="2974419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3778422" y="2974419"/>
            <a:ext cx="16392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6341997" y="1755330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6341997" y="3404555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6044242" y="2403475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6044242" y="4051123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6342001" y="1343525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6342001" y="2974422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912639" y="1543200"/>
            <a:ext cx="1584811" cy="777324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8523511" y="2903462"/>
            <a:ext cx="1584811" cy="777324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917324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1"/>
          <p:cNvSpPr txBox="1">
            <a:spLocks noGrp="1"/>
          </p:cNvSpPr>
          <p:nvPr>
            <p:ph type="title"/>
          </p:nvPr>
        </p:nvSpPr>
        <p:spPr>
          <a:xfrm>
            <a:off x="713225" y="388625"/>
            <a:ext cx="7710900" cy="73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grpSp>
        <p:nvGrpSpPr>
          <p:cNvPr id="478" name="Google Shape;478;p21"/>
          <p:cNvGrpSpPr/>
          <p:nvPr/>
        </p:nvGrpSpPr>
        <p:grpSpPr>
          <a:xfrm>
            <a:off x="-960764" y="2721050"/>
            <a:ext cx="1584811" cy="777324"/>
            <a:chOff x="-317614" y="1364125"/>
            <a:chExt cx="1584811" cy="777324"/>
          </a:xfrm>
        </p:grpSpPr>
        <p:sp>
          <p:nvSpPr>
            <p:cNvPr id="479" name="Google Shape;479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21"/>
          <p:cNvGrpSpPr/>
          <p:nvPr/>
        </p:nvGrpSpPr>
        <p:grpSpPr>
          <a:xfrm>
            <a:off x="8486186" y="1806700"/>
            <a:ext cx="1584811" cy="777324"/>
            <a:chOff x="-317614" y="1364125"/>
            <a:chExt cx="1584811" cy="777324"/>
          </a:xfrm>
        </p:grpSpPr>
        <p:sp>
          <p:nvSpPr>
            <p:cNvPr id="482" name="Google Shape;482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17995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0"/>
          <p:cNvSpPr/>
          <p:nvPr/>
        </p:nvSpPr>
        <p:spPr>
          <a:xfrm>
            <a:off x="0" y="0"/>
            <a:ext cx="9144000" cy="1203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4" name="Google Shape;634;p30"/>
          <p:cNvGrpSpPr/>
          <p:nvPr/>
        </p:nvGrpSpPr>
        <p:grpSpPr>
          <a:xfrm>
            <a:off x="5044386" y="4531350"/>
            <a:ext cx="1584811" cy="777324"/>
            <a:chOff x="-317614" y="1364125"/>
            <a:chExt cx="1584811" cy="777324"/>
          </a:xfrm>
        </p:grpSpPr>
        <p:sp>
          <p:nvSpPr>
            <p:cNvPr id="635" name="Google Shape;635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7" name="Google Shape;637;p30"/>
          <p:cNvGrpSpPr/>
          <p:nvPr/>
        </p:nvGrpSpPr>
        <p:grpSpPr>
          <a:xfrm>
            <a:off x="-879089" y="2183088"/>
            <a:ext cx="1584811" cy="777324"/>
            <a:chOff x="-317614" y="1364125"/>
            <a:chExt cx="1584811" cy="777324"/>
          </a:xfrm>
        </p:grpSpPr>
        <p:sp>
          <p:nvSpPr>
            <p:cNvPr id="638" name="Google Shape;638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0" name="Google Shape;640;p30"/>
          <p:cNvGrpSpPr/>
          <p:nvPr/>
        </p:nvGrpSpPr>
        <p:grpSpPr>
          <a:xfrm>
            <a:off x="8319211" y="2829463"/>
            <a:ext cx="1584811" cy="777324"/>
            <a:chOff x="-317614" y="1364125"/>
            <a:chExt cx="1584811" cy="777324"/>
          </a:xfrm>
        </p:grpSpPr>
        <p:sp>
          <p:nvSpPr>
            <p:cNvPr id="641" name="Google Shape;641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1303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162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0" y="2583370"/>
            <a:ext cx="9144000" cy="2560280"/>
            <a:chOff x="0" y="2583370"/>
            <a:chExt cx="9144000" cy="2560280"/>
          </a:xfrm>
        </p:grpSpPr>
        <p:sp>
          <p:nvSpPr>
            <p:cNvPr id="11" name="Google Shape;11;p2"/>
            <p:cNvSpPr/>
            <p:nvPr/>
          </p:nvSpPr>
          <p:spPr>
            <a:xfrm>
              <a:off x="0" y="2583750"/>
              <a:ext cx="9144000" cy="25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109" y="2583370"/>
              <a:ext cx="9143781" cy="2559828"/>
              <a:chOff x="249425" y="2865140"/>
              <a:chExt cx="7136331" cy="1988834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249431" y="2865140"/>
                <a:ext cx="71363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59842" fill="none" extrusionOk="0">
                    <a:moveTo>
                      <a:pt x="0" y="0"/>
                    </a:moveTo>
                    <a:lnTo>
                      <a:pt x="285453" y="0"/>
                    </a:lnTo>
                    <a:lnTo>
                      <a:pt x="285453" y="159842"/>
                    </a:lnTo>
                    <a:lnTo>
                      <a:pt x="0" y="159842"/>
                    </a:lnTo>
                    <a:close/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49425" y="46042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49425" y="43545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49425" y="41045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49425" y="38547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49425" y="36053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49425" y="33553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704580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70587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36625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02632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686428" y="2865140"/>
                <a:ext cx="0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3467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50068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666952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32732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3987401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364747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3307850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967925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262799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28837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94844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60852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26889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2897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58904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49425" y="31055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1740750" y="1188713"/>
            <a:ext cx="5662500" cy="22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3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1740750" y="3476585"/>
            <a:ext cx="5662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>
            <a:off x="3683236" y="4661975"/>
            <a:ext cx="1584811" cy="777324"/>
            <a:chOff x="-317614" y="1364125"/>
            <a:chExt cx="1584811" cy="777324"/>
          </a:xfrm>
        </p:grpSpPr>
        <p:sp>
          <p:nvSpPr>
            <p:cNvPr id="44" name="Google Shape;44;p2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26158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4958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BC432600-F88F-5D34-3917-0FC802F6A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2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BC432600-F88F-5D34-3917-0FC802F6A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9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32666" y="-1"/>
            <a:ext cx="2847680" cy="219619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6291412" y="-29290"/>
            <a:ext cx="2566797" cy="197957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342900"/>
            <a:ext cx="9144001" cy="44462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17" y="373377"/>
            <a:ext cx="742953" cy="74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1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219318" y="173865"/>
            <a:ext cx="8725061" cy="48199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167894" y="0"/>
            <a:ext cx="1916246" cy="1477851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7014432" y="-82260"/>
            <a:ext cx="2129569" cy="16423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105961" y="4137529"/>
            <a:ext cx="1792379" cy="108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5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32666" y="-1"/>
            <a:ext cx="2847680" cy="219619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6291412" y="-29290"/>
            <a:ext cx="2566797" cy="197957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342900"/>
            <a:ext cx="9144001" cy="44462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17" y="373377"/>
            <a:ext cx="742953" cy="74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66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2025/11/16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565CE74E-AB26-4998-AD42-012C4C1AD076}" type="slidenum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 algn="r">
                <a:defRPr/>
              </a:pPr>
              <a:t>‹#›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7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2025/11/16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565CE74E-AB26-4998-AD42-012C4C1AD076}" type="slidenum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 algn="r">
                <a:defRPr/>
              </a:pPr>
              <a:t>‹#›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43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2025/11/16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565CE74E-AB26-4998-AD42-012C4C1AD076}" type="slidenum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 algn="r">
                <a:defRPr/>
              </a:pPr>
              <a:t>‹#›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45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2025/11/16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565CE74E-AB26-4998-AD42-012C4C1AD076}" type="slidenum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 algn="r">
                <a:defRPr/>
              </a:pPr>
              <a:t>‹#›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13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2025/11/16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565CE74E-AB26-4998-AD42-012C4C1AD076}" type="slidenum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 algn="r">
                <a:defRPr/>
              </a:pPr>
              <a:t>‹#›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13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40479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2025/11/16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565CE74E-AB26-4998-AD42-012C4C1AD076}" type="slidenum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 algn="r">
                <a:defRPr/>
              </a:pPr>
              <a:t>‹#›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9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2025/11/16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565CE74E-AB26-4998-AD42-012C4C1AD076}" type="slidenum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 algn="r">
                <a:defRPr/>
              </a:pPr>
              <a:t>‹#›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99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2025/11/16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565CE74E-AB26-4998-AD42-012C4C1AD076}" type="slidenum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 algn="r">
                <a:defRPr/>
              </a:pPr>
              <a:t>‹#›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6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2025/11/16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565CE74E-AB26-4998-AD42-012C4C1AD076}" type="slidenum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 algn="r">
                <a:defRPr/>
              </a:pPr>
              <a:t>‹#›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73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20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263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4105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2611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133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805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810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44317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7" r:id="rId19"/>
    <p:sldLayoutId id="2147483708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961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8.png"/><Relationship Id="rId3" Type="http://schemas.microsoft.com/office/2007/relationships/media" Target="../media/media2.mp4"/><Relationship Id="rId7" Type="http://schemas.openxmlformats.org/officeDocument/2006/relationships/image" Target="../media/image10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11.png"/><Relationship Id="rId4" Type="http://schemas.openxmlformats.org/officeDocument/2006/relationships/video" Target="../media/media2.mp4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5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67D2B-5B1D-930F-A147-B1640D8A7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79D665-3876-D8D1-A1F7-7E0F94B66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171" t="7619" r="3595" b="6818"/>
          <a:stretch>
            <a:fillRect/>
          </a:stretch>
        </p:blipFill>
        <p:spPr>
          <a:xfrm>
            <a:off x="1906172" y="272224"/>
            <a:ext cx="5336585" cy="449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2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982709" y="1"/>
            <a:ext cx="7080510" cy="51435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6589867" y="2625671"/>
            <a:ext cx="2650934" cy="1942364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32666" y="-1"/>
            <a:ext cx="2847680" cy="2196194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6291412" y="-29290"/>
            <a:ext cx="2566797" cy="1979570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3159578"/>
            <a:ext cx="9144000" cy="1983922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5534252" y="2392598"/>
            <a:ext cx="3404571" cy="2499948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0171"/>
            <a:ext cx="2962735" cy="296273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261" y="3979369"/>
            <a:ext cx="946182" cy="9461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/>
          <a:srcRect l="14469" r="14633" b="41954"/>
          <a:stretch/>
        </p:blipFill>
        <p:spPr>
          <a:xfrm>
            <a:off x="1608948" y="718785"/>
            <a:ext cx="5926103" cy="252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0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3549" y="223122"/>
            <a:ext cx="8396720" cy="256224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 THI GIÁO VIÊN CHỦ NHIỆM GIỎI CẤP </a:t>
            </a:r>
            <a:r>
              <a:rPr lang="en-US" sz="405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405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5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5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3918858"/>
            <a:ext cx="6260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1A2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02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982709" y="1"/>
            <a:ext cx="7080510" cy="51435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6589867" y="2625671"/>
            <a:ext cx="2650934" cy="1942364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32666" y="-1"/>
            <a:ext cx="2847680" cy="2196194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6291412" y="-29290"/>
            <a:ext cx="2566797" cy="1979570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3159578"/>
            <a:ext cx="9144000" cy="1983922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5534252" y="2392598"/>
            <a:ext cx="3404571" cy="2499948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0171"/>
            <a:ext cx="2962735" cy="296273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261" y="3979369"/>
            <a:ext cx="946182" cy="9461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8991" y="528364"/>
            <a:ext cx="4449664" cy="339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8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684" b="13623"/>
          <a:stretch/>
        </p:blipFill>
        <p:spPr>
          <a:xfrm>
            <a:off x="982709" y="1"/>
            <a:ext cx="7080510" cy="51435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6589867" y="2625671"/>
            <a:ext cx="2650934" cy="1942364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32666" y="-1"/>
            <a:ext cx="2847680" cy="2196194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6291412" y="-29290"/>
            <a:ext cx="2566797" cy="1979570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3159578"/>
            <a:ext cx="9144000" cy="1983922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/>
          <a:srcRect l="14324" t="8756" r="31490" b="43689"/>
          <a:stretch/>
        </p:blipFill>
        <p:spPr>
          <a:xfrm rot="1556911">
            <a:off x="3177055" y="73055"/>
            <a:ext cx="2625104" cy="17748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EE1E92-C9AF-2D17-92D7-FA33024FEB68}"/>
              </a:ext>
            </a:extLst>
          </p:cNvPr>
          <p:cNvSpPr txBox="1"/>
          <p:nvPr/>
        </p:nvSpPr>
        <p:spPr>
          <a:xfrm>
            <a:off x="1788717" y="1290626"/>
            <a:ext cx="5577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Chia </a:t>
            </a:r>
            <a:r>
              <a:rPr lang="en-GB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sẻ</a:t>
            </a:r>
            <a:r>
              <a:rPr lang="en-GB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GB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điều</a:t>
            </a:r>
            <a:r>
              <a:rPr lang="en-GB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thầy</a:t>
            </a:r>
            <a:r>
              <a:rPr lang="en-GB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cô</a:t>
            </a:r>
            <a:r>
              <a:rPr lang="en-GB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đã</a:t>
            </a:r>
            <a:r>
              <a:rPr lang="en-GB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làm</a:t>
            </a:r>
            <a:r>
              <a:rPr lang="en-GB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cho</a:t>
            </a:r>
            <a:r>
              <a:rPr lang="en-GB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GB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</a:t>
            </a:r>
            <a:r>
              <a:rPr lang="en-GB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hằng</a:t>
            </a:r>
            <a:r>
              <a:rPr lang="en-GB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GB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y2mate.com - Nhạc nền vui tươi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82" end="113420.3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105" y="4315951"/>
            <a:ext cx="609600" cy="609600"/>
          </a:xfrm>
          <a:prstGeom prst="rect">
            <a:avLst/>
          </a:prstGeom>
        </p:spPr>
      </p:pic>
      <p:pic>
        <p:nvPicPr>
          <p:cNvPr id="7" name="chao_cac_ban_nho_lop_1a2_to_la_tro_ly_ao_cua_co_ee67f793-da41-4438-a5cc-0b1eb3ca18d6">
            <a:hlinkClick r:id="" action="ppaction://media"/>
            <a:extLst>
              <a:ext uri="{FF2B5EF4-FFF2-40B4-BE49-F238E27FC236}">
                <a16:creationId xmlns:a16="http://schemas.microsoft.com/office/drawing/2014/main" id="{0C450EAB-96AA-8AEF-8272-5E077FAD8D5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2490955"/>
            <a:ext cx="2650934" cy="265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9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/>
          <p:nvPr/>
        </p:nvSpPr>
        <p:spPr>
          <a:xfrm>
            <a:off x="107768" y="2586462"/>
            <a:ext cx="3184072" cy="2557039"/>
          </a:xfrm>
          <a:custGeom>
            <a:avLst/>
            <a:gdLst/>
            <a:ahLst/>
            <a:cxnLst/>
            <a:rect l="l" t="t" r="r" b="b"/>
            <a:pathLst>
              <a:path w="5050073" h="3920119">
                <a:moveTo>
                  <a:pt x="0" y="0"/>
                </a:moveTo>
                <a:lnTo>
                  <a:pt x="5050073" y="0"/>
                </a:lnTo>
                <a:lnTo>
                  <a:pt x="5050073" y="3920119"/>
                </a:lnTo>
                <a:lnTo>
                  <a:pt x="0" y="3920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013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1983" y="363679"/>
            <a:ext cx="5975121" cy="297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4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9675F-EBDE-0807-8475-BF7BF3EBC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A78244-04F4-447E-0A30-9EB6071432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1214"/>
          <a:stretch>
            <a:fillRect/>
          </a:stretch>
        </p:blipFill>
        <p:spPr>
          <a:xfrm>
            <a:off x="1966528" y="578167"/>
            <a:ext cx="5210944" cy="398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61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C2320-764A-5C07-357D-066A18019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EF2B41-6531-C307-7846-6D0F5BE990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711"/>
          <a:stretch>
            <a:fillRect/>
          </a:stretch>
        </p:blipFill>
        <p:spPr>
          <a:xfrm>
            <a:off x="1555542" y="418333"/>
            <a:ext cx="6032916" cy="430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8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E69BB-7F37-B209-55AA-E66568D70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5F04BF-709F-5EDD-33C2-1CB3202D59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" r="-233"/>
          <a:stretch>
            <a:fillRect/>
          </a:stretch>
        </p:blipFill>
        <p:spPr>
          <a:xfrm>
            <a:off x="1069854" y="1218869"/>
            <a:ext cx="7265253" cy="270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27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BD079-C6D8-5BC2-E14B-D4B72EA09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373CA8-D979-4B58-A834-DC617DC331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96" r="51463" b="6911"/>
          <a:stretch>
            <a:fillRect/>
          </a:stretch>
        </p:blipFill>
        <p:spPr>
          <a:xfrm>
            <a:off x="1970714" y="338603"/>
            <a:ext cx="5202572" cy="446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6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ummer Pool Party MK Plan by Slidesgo">
  <a:themeElements>
    <a:clrScheme name="Simple Light">
      <a:dk1>
        <a:srgbClr val="000000"/>
      </a:dk1>
      <a:lt1>
        <a:srgbClr val="FFFFFF"/>
      </a:lt1>
      <a:dk2>
        <a:srgbClr val="F9DD06"/>
      </a:dk2>
      <a:lt2>
        <a:srgbClr val="EC4239"/>
      </a:lt2>
      <a:accent1>
        <a:srgbClr val="FF70DA"/>
      </a:accent1>
      <a:accent2>
        <a:srgbClr val="FEBEED"/>
      </a:accent2>
      <a:accent3>
        <a:srgbClr val="A782F9"/>
      </a:accent3>
      <a:accent4>
        <a:srgbClr val="1FB7E5"/>
      </a:accent4>
      <a:accent5>
        <a:srgbClr val="409900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0C27DA-E208-437B-BF76-CF6E81518E3A}">
  <ds:schemaRefs>
    <ds:schemaRef ds:uri="http://purl.org/dc/elements/1.1/"/>
    <ds:schemaRef ds:uri="http://schemas.microsoft.com/office/infopath/2007/PartnerControls"/>
    <ds:schemaRef ds:uri="2954521b-b4ab-4ce3-8aa8-8bfa99a4c36e"/>
    <ds:schemaRef ds:uri="http://purl.org/dc/dcmitype/"/>
    <ds:schemaRef ds:uri="http://schemas.microsoft.com/office/2006/documentManagement/types"/>
    <ds:schemaRef ds:uri="http://purl.org/dc/terms/"/>
    <ds:schemaRef ds:uri="http://schemas.microsoft.com/office/2006/metadata/properties"/>
    <ds:schemaRef ds:uri="http://www.w3.org/XML/1998/namespace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1858</TotalTime>
  <Words>44</Words>
  <Application>Microsoft Office PowerPoint</Application>
  <PresentationFormat>On-screen Show (16:9)</PresentationFormat>
  <Paragraphs>7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微软雅黑</vt:lpstr>
      <vt:lpstr>Arial</vt:lpstr>
      <vt:lpstr>Arial-Rounded</vt:lpstr>
      <vt:lpstr>Bowlby One</vt:lpstr>
      <vt:lpstr>Calibri</vt:lpstr>
      <vt:lpstr>等线</vt:lpstr>
      <vt:lpstr>Open Sans</vt:lpstr>
      <vt:lpstr>Times New Roman</vt:lpstr>
      <vt:lpstr>Summer Pool Party MK Plan by Slidesgo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My Pc</dc:creator>
  <cp:lastModifiedBy>Admin</cp:lastModifiedBy>
  <cp:revision>207</cp:revision>
  <dcterms:created xsi:type="dcterms:W3CDTF">2017-03-04T06:55:50Z</dcterms:created>
  <dcterms:modified xsi:type="dcterms:W3CDTF">2025-11-16T13:37:38Z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