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4" r:id="rId9"/>
    <p:sldId id="286" r:id="rId10"/>
    <p:sldId id="287" r:id="rId11"/>
    <p:sldId id="288" r:id="rId12"/>
    <p:sldId id="289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erlin Sans FB Demi" panose="020E0802020502020306" pitchFamily="34" charset="0"/>
      <p:bold r:id="rId21"/>
    </p:embeddedFont>
    <p:embeddedFont>
      <p:font typeface="Cooki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BD0B-872C-45AE-82D6-6BB175666EF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122C-E0E0-4133-948F-3F443FFF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3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8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68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71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42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5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4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61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4532;p17"/>
          <p:cNvPicPr preferRelativeResize="0"/>
          <p:nvPr/>
        </p:nvPicPr>
        <p:blipFill rotWithShape="1">
          <a:blip r:embed="rId5">
            <a:alphaModFix/>
          </a:blip>
          <a:srcRect t="2038"/>
          <a:stretch/>
        </p:blipFill>
        <p:spPr>
          <a:xfrm>
            <a:off x="4658199" y="1102722"/>
            <a:ext cx="6794892" cy="456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hợp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Mai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khoảng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185647" y="2271428"/>
            <a:ext cx="105476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445689" y="2271428"/>
            <a:ext cx="1005476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78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đoạn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bộ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Nội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tỉnh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Cao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100 km?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0" y="5855719"/>
            <a:ext cx="31720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Cao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988239" y="5854782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Lạng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30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431259"/>
            <a:chOff x="1183343" y="1254328"/>
            <a:chExt cx="10245210" cy="2431259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43125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lên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Thiên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Đình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kiện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Trời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mưa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cứu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muôn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 smtClean="0">
                  <a:solidFill>
                    <a:schemeClr val="dk1"/>
                  </a:solidFill>
                </a:rPr>
                <a:t>loài</a:t>
              </a:r>
              <a:r>
                <a:rPr lang="en-US" sz="20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28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36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46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ki-lô-mét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chỗ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ki-lô-mét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221674" y="2918692"/>
            <a:ext cx="5486366" cy="3541044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5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ki-lô-mét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3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6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949654" y="4755676"/>
            <a:ext cx="8322557" cy="136663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chì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dài</a:t>
            </a:r>
            <a:r>
              <a:rPr lang="en-US" sz="3200" b="1" dirty="0" smtClean="0">
                <a:solidFill>
                  <a:schemeClr val="bg1"/>
                </a:solidFill>
              </a:rPr>
              <a:t> 1 </a:t>
            </a:r>
            <a:r>
              <a:rPr lang="en-US" sz="3200" b="1" dirty="0" err="1" smtClean="0">
                <a:solidFill>
                  <a:schemeClr val="bg1"/>
                </a:solidFill>
              </a:rPr>
              <a:t>dm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415914"/>
            <a:ext cx="2400300" cy="1468203"/>
          </a:xfrm>
          <a:prstGeom prst="rect">
            <a:avLst/>
          </a:prstGeom>
        </p:spPr>
      </p:pic>
      <p:pic>
        <p:nvPicPr>
          <p:cNvPr id="5" name="Google Shape;4354;p3"/>
          <p:cNvPicPr preferRelativeResize="0"/>
          <p:nvPr/>
        </p:nvPicPr>
        <p:blipFill rotWithShape="1">
          <a:blip r:embed="rId6">
            <a:alphaModFix/>
          </a:blip>
          <a:srcRect l="-2575" t="-639" r="13044" b="85273"/>
          <a:stretch/>
        </p:blipFill>
        <p:spPr>
          <a:xfrm>
            <a:off x="1949654" y="439117"/>
            <a:ext cx="6957879" cy="9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362;p3"/>
          <p:cNvPicPr preferRelativeResize="0"/>
          <p:nvPr/>
        </p:nvPicPr>
        <p:blipFill rotWithShape="1">
          <a:blip r:embed="rId7">
            <a:alphaModFix/>
          </a:blip>
          <a:srcRect t="40555" r="38535" b="39999"/>
          <a:stretch/>
        </p:blipFill>
        <p:spPr>
          <a:xfrm>
            <a:off x="1390897" y="1227500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nip Diagonal Corner Rectangle 6"/>
          <p:cNvSpPr/>
          <p:nvPr/>
        </p:nvSpPr>
        <p:spPr>
          <a:xfrm>
            <a:off x="2106671" y="2950308"/>
            <a:ext cx="8008521" cy="1341396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Bút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chì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dài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bao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nhiêu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dm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?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866173" y="4061059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Sải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tay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dài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khoảng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1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mét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Google Shape;4373;p4"/>
          <p:cNvPicPr preferRelativeResize="0"/>
          <p:nvPr/>
        </p:nvPicPr>
        <p:blipFill rotWithShape="1">
          <a:blip r:embed="rId5">
            <a:alphaModFix/>
          </a:blip>
          <a:srcRect b="46143"/>
          <a:stretch/>
        </p:blipFill>
        <p:spPr>
          <a:xfrm>
            <a:off x="1120920" y="376152"/>
            <a:ext cx="9599177" cy="34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3943928" y="1209965"/>
            <a:ext cx="258618" cy="369454"/>
          </a:xfrm>
          <a:prstGeom prst="ellipse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5" name="Google Shape;4357;p3"/>
          <p:cNvGrpSpPr/>
          <p:nvPr/>
        </p:nvGrpSpPr>
        <p:grpSpPr>
          <a:xfrm>
            <a:off x="2838856" y="933093"/>
            <a:ext cx="4476344" cy="4978180"/>
            <a:chOff x="-51731" y="3110027"/>
            <a:chExt cx="2843829" cy="3472265"/>
          </a:xfrm>
        </p:grpSpPr>
        <p:pic>
          <p:nvPicPr>
            <p:cNvPr id="6" name="Google Shape;4358;p3"/>
            <p:cNvPicPr preferRelativeResize="0"/>
            <p:nvPr/>
          </p:nvPicPr>
          <p:blipFill rotWithShape="1">
            <a:blip r:embed="rId5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oogle Shape;4359;p3"/>
            <p:cNvGrpSpPr/>
            <p:nvPr/>
          </p:nvGrpSpPr>
          <p:grpSpPr>
            <a:xfrm>
              <a:off x="-51731" y="3110027"/>
              <a:ext cx="2843829" cy="1405907"/>
              <a:chOff x="3782384" y="4610167"/>
              <a:chExt cx="2843829" cy="1405907"/>
            </a:xfrm>
          </p:grpSpPr>
          <p:sp>
            <p:nvSpPr>
              <p:cNvPr id="8" name="Google Shape;4360;p3"/>
              <p:cNvSpPr/>
              <p:nvPr/>
            </p:nvSpPr>
            <p:spPr>
              <a:xfrm>
                <a:off x="3888590" y="4610167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" name="Google Shape;4361;p3"/>
              <p:cNvSpPr/>
              <p:nvPr/>
            </p:nvSpPr>
            <p:spPr>
              <a:xfrm>
                <a:off x="3782384" y="4934892"/>
                <a:ext cx="2843829" cy="547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5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100 cm = … m</a:t>
                </a:r>
                <a:endParaRPr sz="4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523345" y="1500100"/>
            <a:ext cx="833323" cy="581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Chúng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ta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đã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đơn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vị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đo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độ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dài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91804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n/>
                <a:solidFill>
                  <a:schemeClr val="accent4"/>
                </a:solidFill>
                <a:latin typeface="Calibri" panose="020F0502020204030204"/>
              </a:rPr>
              <a:t>Cm,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Calibri" panose="020F0502020204030204"/>
              </a:rPr>
              <a:t>dm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Calibri" panose="020F0502020204030204"/>
              </a:rPr>
              <a:t>, m.</a:t>
            </a:r>
            <a:endParaRPr kumimoji="0" lang="en-US" sz="32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Calibri" panose="020F05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5" name="Google Shape;4357;p3"/>
          <p:cNvGrpSpPr/>
          <p:nvPr/>
        </p:nvGrpSpPr>
        <p:grpSpPr>
          <a:xfrm>
            <a:off x="2838856" y="933093"/>
            <a:ext cx="4476344" cy="4978180"/>
            <a:chOff x="-51731" y="3110027"/>
            <a:chExt cx="2843829" cy="3472265"/>
          </a:xfrm>
        </p:grpSpPr>
        <p:pic>
          <p:nvPicPr>
            <p:cNvPr id="6" name="Google Shape;4358;p3"/>
            <p:cNvPicPr preferRelativeResize="0"/>
            <p:nvPr/>
          </p:nvPicPr>
          <p:blipFill rotWithShape="1">
            <a:blip r:embed="rId5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oogle Shape;4359;p3"/>
            <p:cNvGrpSpPr/>
            <p:nvPr/>
          </p:nvGrpSpPr>
          <p:grpSpPr>
            <a:xfrm>
              <a:off x="-51731" y="3110027"/>
              <a:ext cx="2843829" cy="1405907"/>
              <a:chOff x="3782384" y="4610167"/>
              <a:chExt cx="2843829" cy="1405907"/>
            </a:xfrm>
          </p:grpSpPr>
          <p:sp>
            <p:nvSpPr>
              <p:cNvPr id="8" name="Google Shape;4360;p3"/>
              <p:cNvSpPr/>
              <p:nvPr/>
            </p:nvSpPr>
            <p:spPr>
              <a:xfrm>
                <a:off x="3888590" y="4610167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" name="Google Shape;4361;p3"/>
              <p:cNvSpPr/>
              <p:nvPr/>
            </p:nvSpPr>
            <p:spPr>
              <a:xfrm>
                <a:off x="3782384" y="4934892"/>
                <a:ext cx="2843829" cy="547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5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40 cm = …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dm</a:t>
                </a:r>
                <a:endParaRPr sz="4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366327" y="1496291"/>
            <a:ext cx="544946" cy="60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810754" y="348041"/>
            <a:ext cx="10522857" cy="2227943"/>
          </a:xfrm>
          <a:prstGeom prst="snip2DiagRect">
            <a:avLst>
              <a:gd name="adj1" fmla="val 34824"/>
              <a:gd name="adj2" fmla="val 43614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Left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 + 20 m = … m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524000" y="3186545"/>
            <a:ext cx="1801091" cy="1616364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30m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763818" y="3186545"/>
            <a:ext cx="1801091" cy="1616364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35m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072182" y="3186545"/>
            <a:ext cx="1801091" cy="1616364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25m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465127" y="3103417"/>
            <a:ext cx="1801091" cy="1616364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40m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 animBg="1"/>
      <p:bldP spid="2" grpId="1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1" y="232092"/>
            <a:ext cx="79363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ĐỘ DÀI VÀ ĐƠN VỊ ĐO ĐỘ DÀI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TIỀN VIỆT NAM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949359" y="1555491"/>
            <a:ext cx="906038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MÉT. 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 ( TIẾT 3)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4424218" y="364806"/>
            <a:ext cx="25832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Inflate">
              <a:avLst/>
            </a:prstTxWarp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endParaRPr dirty="0"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2" y="868656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km.</a:t>
            </a:r>
            <a:endParaRPr dirty="0"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 dirty="0"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cột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cột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km.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14696" r="30771" b="34675"/>
          <a:stretch/>
        </p:blipFill>
        <p:spPr>
          <a:xfrm>
            <a:off x="9005455" y="4101647"/>
            <a:ext cx="2281381" cy="2364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flipV="1">
            <a:off x="2456873" y="1625600"/>
            <a:ext cx="8358909" cy="2142836"/>
          </a:xfrm>
          <a:prstGeom prst="straightConnector1">
            <a:avLst/>
          </a:prstGeom>
          <a:ln>
            <a:solidFill>
              <a:srgbClr val="FF0066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71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469</Words>
  <Application>Microsoft Office PowerPoint</Application>
  <PresentationFormat>Widescreen</PresentationFormat>
  <Paragraphs>78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Arial</vt:lpstr>
      <vt:lpstr>Calibri Light</vt:lpstr>
      <vt:lpstr>Calibri</vt:lpstr>
      <vt:lpstr>Berlin Sans FB Demi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138</cp:revision>
  <dcterms:created xsi:type="dcterms:W3CDTF">2018-10-29T09:59:25Z</dcterms:created>
  <dcterms:modified xsi:type="dcterms:W3CDTF">2024-03-20T02:19:45Z</dcterms:modified>
</cp:coreProperties>
</file>