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970" r:id="rId3"/>
  </p:sldMasterIdLst>
  <p:notesMasterIdLst>
    <p:notesMasterId r:id="rId20"/>
  </p:notesMasterIdLst>
  <p:sldIdLst>
    <p:sldId id="666" r:id="rId4"/>
    <p:sldId id="422" r:id="rId5"/>
    <p:sldId id="300" r:id="rId6"/>
    <p:sldId id="626" r:id="rId7"/>
    <p:sldId id="659" r:id="rId8"/>
    <p:sldId id="637" r:id="rId9"/>
    <p:sldId id="621" r:id="rId10"/>
    <p:sldId id="664" r:id="rId11"/>
    <p:sldId id="667" r:id="rId12"/>
    <p:sldId id="326" r:id="rId13"/>
    <p:sldId id="647" r:id="rId14"/>
    <p:sldId id="669" r:id="rId15"/>
    <p:sldId id="636" r:id="rId16"/>
    <p:sldId id="655" r:id="rId17"/>
    <p:sldId id="665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4CE"/>
    <a:srgbClr val="FE36F1"/>
    <a:srgbClr val="FF66FF"/>
    <a:srgbClr val="0000FF"/>
    <a:srgbClr val="8FB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EA474-6043-41E4-92EE-739BC463037B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79120-10FA-4BD7-A054-FD68B3581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55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80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927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864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283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791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477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748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44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EB25-05B2-4316-9C00-65A68AD160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HP-211" panose="020B0803050302020204" pitchFamily="34" charset="0"/>
              </a:defRPr>
            </a:lvl1pPr>
          </a:lstStyle>
          <a:p>
            <a:r>
              <a:rPr lang="en-US"/>
              <a:t>Click </a:t>
            </a:r>
            <a:br>
              <a:rPr lang="en-US"/>
            </a:br>
            <a:r>
              <a:rPr lang="en-US"/>
              <a:t>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F72286-96B4-4318-97AB-526499B8F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HP-211" panose="020B08030503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6D3F3-1F5E-4135-913D-8B5542F4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07C8-D590-4263-BAF4-A11828EC338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5BB3-1BA3-4C47-87F6-7AFF29FD5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0DBC4-B527-43F2-BEE4-EC83A00F2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D59F-C9E9-4FBE-AE15-938EAB5C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3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3A581-C614-4016-9420-78CE18B8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416303-90B5-46FA-BA68-72F1A5051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73D10-4EF9-4CA0-A3B6-214C33C82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07C8-D590-4263-BAF4-A11828EC338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DB7D4-1E0A-4F65-AC67-434D3BCF4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0C857-D939-4C31-AFDB-337FAF67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D59F-C9E9-4FBE-AE15-938EAB5C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A2A801-7F71-458C-8C41-C4A8808FA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D7DEED-61F9-4B85-B954-9BD6BF975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704C4-683F-4389-A963-2F8C046FB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07C8-D590-4263-BAF4-A11828EC338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CD189-B12E-4990-B4D8-DE3843456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3008C-F20E-478D-8597-A2C86609D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D59F-C9E9-4FBE-AE15-938EAB5C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37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4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7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2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0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5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6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5DC3D-7B9F-4848-8259-17F8ED913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32745-25AE-4556-9482-0370182BA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060BE-24F5-4D91-A31A-C84F4E1FB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07C8-D590-4263-BAF4-A11828EC338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F2058-FDAC-4DCB-A34B-A73AC814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85DDA-AF34-4E2C-9AED-E592D28E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D59F-C9E9-4FBE-AE15-938EAB5C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94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7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7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9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17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466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103491"/>
      </p:ext>
    </p:extLst>
  </p:cSld>
  <p:clrMapOvr>
    <a:masterClrMapping/>
  </p:clrMapOvr>
  <p:transition spd="slow" advClick="0" advTm="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71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51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6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3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F159E-191D-477E-9C10-81ACEEC2A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3F349-4763-49AC-B36A-DC8DA66B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9BE73-B289-4FAB-A2D4-94365B393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07C8-D590-4263-BAF4-A11828EC338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398A1-8B0F-4674-B719-BE20146D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EAA00-7F6A-4088-8AD7-03D300AB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D59F-C9E9-4FBE-AE15-938EAB5C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809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96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8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8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3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50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73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136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6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6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92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2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2"/>
            <a:ext cx="731520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00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354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46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531"/>
            <a:ext cx="12192000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67" y="745068"/>
            <a:ext cx="1175173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67" y="211589"/>
            <a:ext cx="3616034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2879806910"/>
      </p:ext>
    </p:extLst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F954E-85CA-4BAE-A988-CB4236B48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46253-2F24-4A29-9A56-606870450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2EB1B-5424-4E16-BB62-DE8F1D6E3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4D05A-E87A-4D9A-9F2F-1AE18447A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07C8-D590-4263-BAF4-A11828EC338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25E0A-0C78-40BF-89F6-3AEED0EFB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6CCC1-0860-4423-86CE-0ED92F85C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D59F-C9E9-4FBE-AE15-938EAB5C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3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FB7F9-6BEF-44AE-8486-BBB0D25D4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9AFED-0F9F-4B1E-BD9A-E468F0914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A3D32-47D2-47BD-AB9D-0812A3ECE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7C96AE-6FD6-41BE-A4E2-FB3D4305F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CF785-EBEA-45B3-B533-4B816058D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6FC3D3-0CE9-4D71-A929-09808B401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07C8-D590-4263-BAF4-A11828EC338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840CD-9BD2-430F-9AAD-A7D8DB155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5930D-7E0E-43DC-BE34-890C39A4F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D59F-C9E9-4FBE-AE15-938EAB5C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7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D7758-7222-4232-A5B6-160786DF1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3AE8F3-BC83-4DCD-8B2E-1038A2DD3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07C8-D590-4263-BAF4-A11828EC338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F7972E-B752-421C-9763-658ABE2C7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D31804-C00F-4A87-BBBA-E823A54D5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D59F-C9E9-4FBE-AE15-938EAB5C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077510-7409-418B-A1CD-58701ACF2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07C8-D590-4263-BAF4-A11828EC338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C7BF75-C6D9-4FE3-98FB-72DF36C8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27CD5-9A0D-42EA-9B72-1ED01E2E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D59F-C9E9-4FBE-AE15-938EAB5C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31C88-82C1-4686-A729-7F6761C60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BF634-1623-4164-8182-34F4E668F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49B2F3-2293-48EA-84F1-8244F8ECF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9A061-8932-452F-A3AF-3EBD10099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07C8-D590-4263-BAF4-A11828EC338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5640B-ACC0-497E-9651-55024EA16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9574C-4900-4E4E-AF9C-9D323BDE3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D59F-C9E9-4FBE-AE15-938EAB5C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0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779A0-6EB2-4842-A691-4741D185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38DB4B-400C-4BEF-AF6D-E02ED1290B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33837-A621-43B6-8748-F024199CA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7FD0C-CF82-4EC2-A2FD-DFB61578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07C8-D590-4263-BAF4-A11828EC338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DC2FD-8981-496E-9AEC-DABA6B7DA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76DCB-26D7-4D71-8DD9-119B540D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D59F-C9E9-4FBE-AE15-938EAB5C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4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C1D434-EA3F-4C47-A700-9985EF70B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5F351-8055-4AA4-B4B3-BDA6D9F79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8E52B-B1E2-4A69-AFD2-9E24AD8A7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307C8-D590-4263-BAF4-A11828EC338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E880F-7101-4C5C-8E4B-712FA8DA0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C5F0E-1E81-4301-A3CB-AA6BEB61C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9D59F-C9E9-4FBE-AE15-938EAB5C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7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02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1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1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4"/>
            <a:ext cx="3860800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4"/>
            <a:ext cx="2844800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8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3" r:id="rId12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png"/><Relationship Id="rId18" Type="http://schemas.openxmlformats.org/officeDocument/2006/relationships/image" Target="../media/image21.GIF"/><Relationship Id="rId26" Type="http://schemas.microsoft.com/office/2007/relationships/hdphoto" Target="../media/hdphoto10.wdp"/><Relationship Id="rId3" Type="http://schemas.openxmlformats.org/officeDocument/2006/relationships/image" Target="../media/image12.png"/><Relationship Id="rId21" Type="http://schemas.openxmlformats.org/officeDocument/2006/relationships/image" Target="../media/image23.png"/><Relationship Id="rId7" Type="http://schemas.openxmlformats.org/officeDocument/2006/relationships/image" Target="../media/image14.png"/><Relationship Id="rId12" Type="http://schemas.openxmlformats.org/officeDocument/2006/relationships/image" Target="../media/image17.GIF"/><Relationship Id="rId17" Type="http://schemas.openxmlformats.org/officeDocument/2006/relationships/image" Target="../media/image20.png"/><Relationship Id="rId25" Type="http://schemas.openxmlformats.org/officeDocument/2006/relationships/image" Target="../media/image25.png"/><Relationship Id="rId2" Type="http://schemas.openxmlformats.org/officeDocument/2006/relationships/image" Target="../media/image11.GIF"/><Relationship Id="rId16" Type="http://schemas.microsoft.com/office/2007/relationships/hdphoto" Target="../media/hdphoto6.wdp"/><Relationship Id="rId20" Type="http://schemas.microsoft.com/office/2007/relationships/hdphoto" Target="../media/hdphoto7.wdp"/><Relationship Id="rId29" Type="http://schemas.openxmlformats.org/officeDocument/2006/relationships/image" Target="../media/image27.GIF"/><Relationship Id="rId1" Type="http://schemas.openxmlformats.org/officeDocument/2006/relationships/slideLayout" Target="../slideLayouts/slideLayout28.xml"/><Relationship Id="rId6" Type="http://schemas.microsoft.com/office/2007/relationships/hdphoto" Target="../media/hdphoto2.wdp"/><Relationship Id="rId11" Type="http://schemas.openxmlformats.org/officeDocument/2006/relationships/image" Target="../media/image16.GIF"/><Relationship Id="rId24" Type="http://schemas.microsoft.com/office/2007/relationships/hdphoto" Target="../media/hdphoto9.wdp"/><Relationship Id="rId5" Type="http://schemas.openxmlformats.org/officeDocument/2006/relationships/image" Target="../media/image13.png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28" Type="http://schemas.microsoft.com/office/2007/relationships/hdphoto" Target="../media/hdphoto11.wdp"/><Relationship Id="rId10" Type="http://schemas.microsoft.com/office/2007/relationships/hdphoto" Target="../media/hdphoto4.wdp"/><Relationship Id="rId19" Type="http://schemas.openxmlformats.org/officeDocument/2006/relationships/image" Target="../media/image22.png"/><Relationship Id="rId31" Type="http://schemas.microsoft.com/office/2007/relationships/hdphoto" Target="../media/hdphoto12.wdp"/><Relationship Id="rId4" Type="http://schemas.microsoft.com/office/2007/relationships/hdphoto" Target="../media/hdphoto1.wdp"/><Relationship Id="rId9" Type="http://schemas.openxmlformats.org/officeDocument/2006/relationships/image" Target="../media/image15.png"/><Relationship Id="rId14" Type="http://schemas.microsoft.com/office/2007/relationships/hdphoto" Target="../media/hdphoto5.wdp"/><Relationship Id="rId22" Type="http://schemas.microsoft.com/office/2007/relationships/hdphoto" Target="../media/hdphoto8.wdp"/><Relationship Id="rId27" Type="http://schemas.openxmlformats.org/officeDocument/2006/relationships/image" Target="../media/image26.png"/><Relationship Id="rId30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A7B5-0E6D-4DDA-812C-DEFC7CFFF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00B70-01D2-434D-806A-1B083448B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48616-FE16-47C0-A3A0-EBF9CDF3A0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B23BBA-3651-46F5-AFBC-C94FF63BAB41}"/>
              </a:ext>
            </a:extLst>
          </p:cNvPr>
          <p:cNvSpPr txBox="1"/>
          <p:nvPr/>
        </p:nvSpPr>
        <p:spPr>
          <a:xfrm>
            <a:off x="2466975" y="1825625"/>
            <a:ext cx="8220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quý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thầy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alt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Việt</a:t>
            </a:r>
            <a:r>
              <a:rPr lang="en-US" alt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</a:t>
            </a:r>
            <a:r>
              <a:rPr lang="en-US" altLang="vi-VN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702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3B8EE613-A8F0-4515-9BFC-AD87AFC8F45C}"/>
              </a:ext>
            </a:extLst>
          </p:cNvPr>
          <p:cNvSpPr txBox="1"/>
          <p:nvPr/>
        </p:nvSpPr>
        <p:spPr>
          <a:xfrm>
            <a:off x="3045974" y="522374"/>
            <a:ext cx="5926117" cy="70775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 defTabSz="1101096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LUYỆN ĐỌC TỪ KHÓ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D4F74B6-DBD6-4189-89F5-EC8900E9DA48}"/>
              </a:ext>
            </a:extLst>
          </p:cNvPr>
          <p:cNvSpPr/>
          <p:nvPr/>
        </p:nvSpPr>
        <p:spPr>
          <a:xfrm>
            <a:off x="1137433" y="2254810"/>
            <a:ext cx="4233941" cy="755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C80A16-19E2-4EAB-BABA-6CE8CCEE0DCF}"/>
              </a:ext>
            </a:extLst>
          </p:cNvPr>
          <p:cNvSpPr/>
          <p:nvPr/>
        </p:nvSpPr>
        <p:spPr>
          <a:xfrm>
            <a:off x="6820624" y="2279749"/>
            <a:ext cx="4233942" cy="755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964D09-95E0-4922-A292-2E09DE2A7937}"/>
              </a:ext>
            </a:extLst>
          </p:cNvPr>
          <p:cNvSpPr/>
          <p:nvPr/>
        </p:nvSpPr>
        <p:spPr>
          <a:xfrm>
            <a:off x="1213358" y="4084875"/>
            <a:ext cx="3377286" cy="755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F8872D-92B1-4636-A07B-A04B61765B8B}"/>
              </a:ext>
            </a:extLst>
          </p:cNvPr>
          <p:cNvSpPr/>
          <p:nvPr/>
        </p:nvSpPr>
        <p:spPr>
          <a:xfrm>
            <a:off x="6912359" y="4084875"/>
            <a:ext cx="3377286" cy="755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3B8EE613-A8F0-4515-9BFC-AD87AFC8F45C}"/>
              </a:ext>
            </a:extLst>
          </p:cNvPr>
          <p:cNvSpPr txBox="1"/>
          <p:nvPr/>
        </p:nvSpPr>
        <p:spPr>
          <a:xfrm>
            <a:off x="2395480" y="618690"/>
            <a:ext cx="6895468" cy="70775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 defTabSz="1101096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LUYỆN ĐỌC CÂU DÀI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13FB45-B0A1-40F2-B759-DF8EAAAE4B15}"/>
              </a:ext>
            </a:extLst>
          </p:cNvPr>
          <p:cNvSpPr txBox="1"/>
          <p:nvPr/>
        </p:nvSpPr>
        <p:spPr>
          <a:xfrm>
            <a:off x="572494" y="1526650"/>
            <a:ext cx="11227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DC2E6A-DD43-415B-95AF-BAF1840CA0C5}"/>
              </a:ext>
            </a:extLst>
          </p:cNvPr>
          <p:cNvCxnSpPr/>
          <p:nvPr/>
        </p:nvCxnSpPr>
        <p:spPr>
          <a:xfrm flipH="1">
            <a:off x="3335823" y="1486232"/>
            <a:ext cx="278296" cy="556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639CC2-016B-407B-9A3D-F4E668F7B3CB}"/>
              </a:ext>
            </a:extLst>
          </p:cNvPr>
          <p:cNvCxnSpPr/>
          <p:nvPr/>
        </p:nvCxnSpPr>
        <p:spPr>
          <a:xfrm flipH="1">
            <a:off x="4856756" y="2065259"/>
            <a:ext cx="278296" cy="556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32494A2-0ECF-4A01-A6D1-92EB54EFFC7A}"/>
              </a:ext>
            </a:extLst>
          </p:cNvPr>
          <p:cNvCxnSpPr/>
          <p:nvPr/>
        </p:nvCxnSpPr>
        <p:spPr>
          <a:xfrm flipH="1">
            <a:off x="10877552" y="2207066"/>
            <a:ext cx="278296" cy="556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E32823-9282-47B2-9830-332809B8B11B}"/>
              </a:ext>
            </a:extLst>
          </p:cNvPr>
          <p:cNvCxnSpPr/>
          <p:nvPr/>
        </p:nvCxnSpPr>
        <p:spPr>
          <a:xfrm flipH="1">
            <a:off x="10738404" y="2207066"/>
            <a:ext cx="278296" cy="556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7D59F2-62CC-471A-B4D3-7A4429401585}"/>
              </a:ext>
            </a:extLst>
          </p:cNvPr>
          <p:cNvCxnSpPr/>
          <p:nvPr/>
        </p:nvCxnSpPr>
        <p:spPr>
          <a:xfrm flipH="1">
            <a:off x="11033845" y="1526650"/>
            <a:ext cx="278296" cy="556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43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9DDB09-36D4-4B90-9921-845764B98C46}"/>
              </a:ext>
            </a:extLst>
          </p:cNvPr>
          <p:cNvSpPr/>
          <p:nvPr/>
        </p:nvSpPr>
        <p:spPr>
          <a:xfrm>
            <a:off x="106532" y="657225"/>
            <a:ext cx="1154097" cy="200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CE1A32-B40D-4F7B-AD17-F88DCF193155}"/>
              </a:ext>
            </a:extLst>
          </p:cNvPr>
          <p:cNvSpPr txBox="1"/>
          <p:nvPr/>
        </p:nvSpPr>
        <p:spPr>
          <a:xfrm>
            <a:off x="2790825" y="465250"/>
            <a:ext cx="626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 CON SAO BIỂN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D6EFDE-D3C4-4952-B48E-115502B9E241}"/>
              </a:ext>
            </a:extLst>
          </p:cNvPr>
          <p:cNvSpPr txBox="1"/>
          <p:nvPr/>
        </p:nvSpPr>
        <p:spPr>
          <a:xfrm>
            <a:off x="807868" y="1061752"/>
            <a:ext cx="10887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tục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EA0736-BE72-4BA3-9F9D-A41B7850F47E}"/>
              </a:ext>
            </a:extLst>
          </p:cNvPr>
          <p:cNvSpPr txBox="1"/>
          <p:nvPr/>
        </p:nvSpPr>
        <p:spPr>
          <a:xfrm>
            <a:off x="923925" y="2034726"/>
            <a:ext cx="100012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bờ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–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979BB4-FE86-4B0D-B6F8-AC42D18AC6EF}"/>
              </a:ext>
            </a:extLst>
          </p:cNvPr>
          <p:cNvSpPr txBox="1"/>
          <p:nvPr/>
        </p:nvSpPr>
        <p:spPr>
          <a:xfrm>
            <a:off x="923925" y="4100043"/>
            <a:ext cx="100012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tục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nhìn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15BE7B-F380-4C7A-880B-E6BCB2DAA5AD}"/>
              </a:ext>
            </a:extLst>
          </p:cNvPr>
          <p:cNvSpPr txBox="1"/>
          <p:nvPr/>
        </p:nvSpPr>
        <p:spPr>
          <a:xfrm>
            <a:off x="4829174" y="6039035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(Theo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AF3AE2-771B-4612-873E-6F5C7EE1F75C}"/>
              </a:ext>
            </a:extLst>
          </p:cNvPr>
          <p:cNvSpPr txBox="1"/>
          <p:nvPr/>
        </p:nvSpPr>
        <p:spPr>
          <a:xfrm>
            <a:off x="1106564" y="6131140"/>
            <a:ext cx="33685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189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8532B8-C922-44EA-96AB-C5F53AC06F2C}"/>
              </a:ext>
            </a:extLst>
          </p:cNvPr>
          <p:cNvSpPr txBox="1"/>
          <p:nvPr/>
        </p:nvSpPr>
        <p:spPr>
          <a:xfrm>
            <a:off x="3450953" y="641160"/>
            <a:ext cx="4463397" cy="70775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 defTabSz="1101096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B9F06C-15B9-4E6F-A6B7-744BBD6617A0}"/>
              </a:ext>
            </a:extLst>
          </p:cNvPr>
          <p:cNvSpPr txBox="1"/>
          <p:nvPr/>
        </p:nvSpPr>
        <p:spPr>
          <a:xfrm>
            <a:off x="1047750" y="2524125"/>
            <a:ext cx="10868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DC776-C6FF-404F-B3D7-B002E0F9AFCF}"/>
              </a:ext>
            </a:extLst>
          </p:cNvPr>
          <p:cNvSpPr txBox="1"/>
          <p:nvPr/>
        </p:nvSpPr>
        <p:spPr>
          <a:xfrm>
            <a:off x="1238250" y="363855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6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9DDB09-36D4-4B90-9921-845764B98C46}"/>
              </a:ext>
            </a:extLst>
          </p:cNvPr>
          <p:cNvSpPr/>
          <p:nvPr/>
        </p:nvSpPr>
        <p:spPr>
          <a:xfrm>
            <a:off x="106532" y="657225"/>
            <a:ext cx="1154097" cy="200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CE1A32-B40D-4F7B-AD17-F88DCF193155}"/>
              </a:ext>
            </a:extLst>
          </p:cNvPr>
          <p:cNvSpPr txBox="1"/>
          <p:nvPr/>
        </p:nvSpPr>
        <p:spPr>
          <a:xfrm>
            <a:off x="2790825" y="465250"/>
            <a:ext cx="626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CON SAO BIỂN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D6EFDE-D3C4-4952-B48E-115502B9E241}"/>
              </a:ext>
            </a:extLst>
          </p:cNvPr>
          <p:cNvSpPr txBox="1"/>
          <p:nvPr/>
        </p:nvSpPr>
        <p:spPr>
          <a:xfrm>
            <a:off x="807868" y="1061752"/>
            <a:ext cx="10887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EA0736-BE72-4BA3-9F9D-A41B7850F47E}"/>
              </a:ext>
            </a:extLst>
          </p:cNvPr>
          <p:cNvSpPr txBox="1"/>
          <p:nvPr/>
        </p:nvSpPr>
        <p:spPr>
          <a:xfrm>
            <a:off x="923925" y="2034726"/>
            <a:ext cx="100012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–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979BB4-FE86-4B0D-B6F8-AC42D18AC6EF}"/>
              </a:ext>
            </a:extLst>
          </p:cNvPr>
          <p:cNvSpPr txBox="1"/>
          <p:nvPr/>
        </p:nvSpPr>
        <p:spPr>
          <a:xfrm>
            <a:off x="923925" y="4100043"/>
            <a:ext cx="100012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15BE7B-F380-4C7A-880B-E6BCB2DAA5AD}"/>
              </a:ext>
            </a:extLst>
          </p:cNvPr>
          <p:cNvSpPr txBox="1"/>
          <p:nvPr/>
        </p:nvSpPr>
        <p:spPr>
          <a:xfrm>
            <a:off x="4829174" y="6039035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902854-1E23-4E8F-884D-0A5E56FA8F7B}"/>
              </a:ext>
            </a:extLst>
          </p:cNvPr>
          <p:cNvSpPr txBox="1"/>
          <p:nvPr/>
        </p:nvSpPr>
        <p:spPr>
          <a:xfrm>
            <a:off x="536449" y="1077140"/>
            <a:ext cx="60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B9EDF5-9B7A-4380-A45E-6E5FA70A4B91}"/>
              </a:ext>
            </a:extLst>
          </p:cNvPr>
          <p:cNvSpPr txBox="1"/>
          <p:nvPr/>
        </p:nvSpPr>
        <p:spPr>
          <a:xfrm>
            <a:off x="620880" y="2108060"/>
            <a:ext cx="522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162572-B71E-4A15-B3D7-0E6C8C362226}"/>
              </a:ext>
            </a:extLst>
          </p:cNvPr>
          <p:cNvSpPr txBox="1"/>
          <p:nvPr/>
        </p:nvSpPr>
        <p:spPr>
          <a:xfrm>
            <a:off x="613112" y="4131084"/>
            <a:ext cx="436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82093-8356-41D2-B354-D166696AE863}"/>
              </a:ext>
            </a:extLst>
          </p:cNvPr>
          <p:cNvSpPr txBox="1"/>
          <p:nvPr/>
        </p:nvSpPr>
        <p:spPr>
          <a:xfrm>
            <a:off x="807868" y="6125718"/>
            <a:ext cx="333374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0E949-91F9-4BDD-BC08-982418854399}"/>
              </a:ext>
            </a:extLst>
          </p:cNvPr>
          <p:cNvSpPr txBox="1"/>
          <p:nvPr/>
        </p:nvSpPr>
        <p:spPr>
          <a:xfrm>
            <a:off x="745724" y="6121056"/>
            <a:ext cx="3395892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15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9DDB09-36D4-4B90-9921-845764B98C46}"/>
              </a:ext>
            </a:extLst>
          </p:cNvPr>
          <p:cNvSpPr/>
          <p:nvPr/>
        </p:nvSpPr>
        <p:spPr>
          <a:xfrm>
            <a:off x="106532" y="657225"/>
            <a:ext cx="1154097" cy="200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CE1A32-B40D-4F7B-AD17-F88DCF193155}"/>
              </a:ext>
            </a:extLst>
          </p:cNvPr>
          <p:cNvSpPr txBox="1"/>
          <p:nvPr/>
        </p:nvSpPr>
        <p:spPr>
          <a:xfrm>
            <a:off x="2790825" y="465250"/>
            <a:ext cx="626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 CON SAO BIỂN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D6EFDE-D3C4-4952-B48E-115502B9E241}"/>
              </a:ext>
            </a:extLst>
          </p:cNvPr>
          <p:cNvSpPr txBox="1"/>
          <p:nvPr/>
        </p:nvSpPr>
        <p:spPr>
          <a:xfrm>
            <a:off x="807868" y="1061752"/>
            <a:ext cx="10887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tục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EA0736-BE72-4BA3-9F9D-A41B7850F47E}"/>
              </a:ext>
            </a:extLst>
          </p:cNvPr>
          <p:cNvSpPr txBox="1"/>
          <p:nvPr/>
        </p:nvSpPr>
        <p:spPr>
          <a:xfrm>
            <a:off x="923925" y="2034726"/>
            <a:ext cx="100012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bờ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–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979BB4-FE86-4B0D-B6F8-AC42D18AC6EF}"/>
              </a:ext>
            </a:extLst>
          </p:cNvPr>
          <p:cNvSpPr txBox="1"/>
          <p:nvPr/>
        </p:nvSpPr>
        <p:spPr>
          <a:xfrm>
            <a:off x="923925" y="4100043"/>
            <a:ext cx="100012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tục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nhìn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15BE7B-F380-4C7A-880B-E6BCB2DAA5AD}"/>
              </a:ext>
            </a:extLst>
          </p:cNvPr>
          <p:cNvSpPr txBox="1"/>
          <p:nvPr/>
        </p:nvSpPr>
        <p:spPr>
          <a:xfrm>
            <a:off x="4829174" y="6039035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(Theo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909D89-6297-4295-B052-B91321BB14DD}"/>
              </a:ext>
            </a:extLst>
          </p:cNvPr>
          <p:cNvSpPr txBox="1"/>
          <p:nvPr/>
        </p:nvSpPr>
        <p:spPr>
          <a:xfrm>
            <a:off x="923925" y="6129059"/>
            <a:ext cx="2771775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65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961508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>
            <a:fillRect/>
          </a:stretch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>
            <a:fillRect/>
          </a:stretch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ẹn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gặp lại các bạn ở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tiết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học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tiếp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theo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4C2ECD-26A3-49DA-80FF-D1EF24EE2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7" t="442"/>
          <a:stretch/>
        </p:blipFill>
        <p:spPr>
          <a:xfrm>
            <a:off x="7241158" y="172803"/>
            <a:ext cx="4950842" cy="6827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857F7F-7ABF-48E7-B646-F1BA4874D17C}"/>
              </a:ext>
            </a:extLst>
          </p:cNvPr>
          <p:cNvSpPr txBox="1"/>
          <p:nvPr/>
        </p:nvSpPr>
        <p:spPr>
          <a:xfrm>
            <a:off x="981590" y="84360"/>
            <a:ext cx="6230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 NỐI TRI THỨC VỚI CUỘC SỐNG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536B5EB-3EC0-4746-B325-85D51625E2FF}"/>
              </a:ext>
            </a:extLst>
          </p:cNvPr>
          <p:cNvGrpSpPr/>
          <p:nvPr/>
        </p:nvGrpSpPr>
        <p:grpSpPr>
          <a:xfrm>
            <a:off x="9604441" y="5356100"/>
            <a:ext cx="2629681" cy="1905000"/>
            <a:chOff x="9288089" y="5398304"/>
            <a:chExt cx="2629681" cy="1905000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27D691AE-2DF9-4333-ADE1-BE74216D8E5B}"/>
                </a:ext>
              </a:extLst>
            </p:cNvPr>
            <p:cNvSpPr/>
            <p:nvPr/>
          </p:nvSpPr>
          <p:spPr>
            <a:xfrm>
              <a:off x="9288089" y="5398304"/>
              <a:ext cx="2206559" cy="1905000"/>
            </a:xfrm>
            <a:prstGeom prst="hexagon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500" b="1" i="0" u="none" strike="noStrike" kern="1200" cap="none" spc="0" normalizeH="0" baseline="0" noProof="0">
                <a:ln w="38100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F51E9B-26A7-4472-B8E7-8AFCCF0DB781}"/>
                </a:ext>
              </a:extLst>
            </p:cNvPr>
            <p:cNvSpPr txBox="1"/>
            <p:nvPr/>
          </p:nvSpPr>
          <p:spPr>
            <a:xfrm>
              <a:off x="9849710" y="5398304"/>
              <a:ext cx="206806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 w="38100"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 w="38100"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61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EA878B6-4D70-4C68-8A5A-C1C45E881FBB}"/>
              </a:ext>
            </a:extLst>
          </p:cNvPr>
          <p:cNvSpPr txBox="1"/>
          <p:nvPr/>
        </p:nvSpPr>
        <p:spPr>
          <a:xfrm>
            <a:off x="1770010" y="698143"/>
            <a:ext cx="3846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285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15 </a:t>
            </a:r>
            <a:r>
              <a:rPr kumimoji="0" lang="en-US" sz="5400" b="1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ĐỌC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0FAB04F0-3BDE-41A7-93A2-D3DDAE726DE7}"/>
              </a:ext>
            </a:extLst>
          </p:cNvPr>
          <p:cNvSpPr txBox="1"/>
          <p:nvPr/>
        </p:nvSpPr>
        <p:spPr>
          <a:xfrm>
            <a:off x="0" y="1662721"/>
            <a:ext cx="77236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latin typeface="HP-211" panose="020B0803050302020204"/>
              </a:rPr>
              <a:t>NHỮNG CON SAO BIỂN</a:t>
            </a:r>
            <a:endParaRPr kumimoji="0" lang="en-US" sz="48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P-211" panose="020B08030503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121CD8-75DF-49A4-907D-9FC520F02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4" y="2824651"/>
            <a:ext cx="7125683" cy="394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524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94F442-F489-4357-8CF9-A8DE68C5E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2425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6FEF9E-EEF3-43D2-9C29-01BB39180A2B}"/>
              </a:ext>
            </a:extLst>
          </p:cNvPr>
          <p:cNvSpPr txBox="1"/>
          <p:nvPr/>
        </p:nvSpPr>
        <p:spPr>
          <a:xfrm>
            <a:off x="3175340" y="1582756"/>
            <a:ext cx="37532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 w="28575"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KHỞI ĐỘNG</a:t>
            </a:r>
            <a:endParaRPr kumimoji="0" lang="en-US" sz="8000" b="1" i="0" u="none" strike="noStrike" kern="1200" cap="none" spc="0" normalizeH="0" baseline="0" noProof="0" dirty="0">
              <a:ln w="28575">
                <a:solidFill>
                  <a:srgbClr val="0000FF"/>
                </a:solidFill>
              </a:ln>
              <a:solidFill>
                <a:srgbClr val="FF0000"/>
              </a:solidFill>
              <a:effectLst/>
              <a:uLnTx/>
              <a:uFillTx/>
              <a:latin typeface="Arial(Body)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458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6207" y="615127"/>
            <a:ext cx="9736720" cy="1896334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 defTabSz="1101096"/>
            <a:r>
              <a:rPr lang="en-US" sz="58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3FA0DE-422E-498A-B7B6-DF18DECB2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32" y="119335"/>
            <a:ext cx="10650436" cy="55303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88DE5E-37CA-45AC-8340-0E6E3E9AA374}"/>
              </a:ext>
            </a:extLst>
          </p:cNvPr>
          <p:cNvSpPr/>
          <p:nvPr/>
        </p:nvSpPr>
        <p:spPr>
          <a:xfrm>
            <a:off x="1019173" y="5641735"/>
            <a:ext cx="5128591" cy="9560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915967-60F3-472A-8BEF-2E0DDD23EA67}"/>
              </a:ext>
            </a:extLst>
          </p:cNvPr>
          <p:cNvSpPr/>
          <p:nvPr/>
        </p:nvSpPr>
        <p:spPr>
          <a:xfrm>
            <a:off x="7104567" y="5667473"/>
            <a:ext cx="4599957" cy="9560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0571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6207" y="615127"/>
            <a:ext cx="9736720" cy="1896334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 defTabSz="1101096"/>
            <a:r>
              <a:rPr lang="en-US" sz="58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923A59-485D-4CD9-95B1-C457FAE94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7"/>
            <a:ext cx="11715295" cy="16105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DAE207-C5D5-4B49-AD6A-DF6439C34A71}"/>
              </a:ext>
            </a:extLst>
          </p:cNvPr>
          <p:cNvSpPr/>
          <p:nvPr/>
        </p:nvSpPr>
        <p:spPr>
          <a:xfrm>
            <a:off x="415177" y="1235778"/>
            <a:ext cx="11557750" cy="1979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chemeClr val="tx1"/>
                </a:solidFill>
                <a:latin typeface="HP-211" panose="020B0803050302020204" pitchFamily="34" charset="0"/>
              </a:rPr>
              <a:t>Chúng ta nên giữ cho biển luôn sạch sẽ bằng việc vứt rác đúng nơi quy định, không vứt túi li lông, vỏ chai ra môi trường.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A641FC-3A85-4F7E-8689-A7BC3DAEA5D1}"/>
              </a:ext>
            </a:extLst>
          </p:cNvPr>
          <p:cNvSpPr/>
          <p:nvPr/>
        </p:nvSpPr>
        <p:spPr>
          <a:xfrm>
            <a:off x="415177" y="3303021"/>
            <a:ext cx="10884940" cy="1979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chemeClr val="tx1"/>
                </a:solidFill>
                <a:latin typeface="HP-211" panose="020B0803050302020204" pitchFamily="34" charset="0"/>
              </a:rPr>
              <a:t>Tuyên truyền, nhắc nhở khách du lịch có ý thức bảo vệ môi trường biển.</a:t>
            </a:r>
          </a:p>
        </p:txBody>
      </p:sp>
    </p:spTree>
    <p:extLst>
      <p:ext uri="{BB962C8B-B14F-4D97-AF65-F5344CB8AC3E}">
        <p14:creationId xmlns:p14="http://schemas.microsoft.com/office/powerpoint/2010/main" val="148289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30DD6A-392A-411F-94F1-3B63A8FD8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13" y="115624"/>
            <a:ext cx="11138949" cy="22275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B71633-C759-4356-B6AC-82784A2DC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128" y="2401062"/>
            <a:ext cx="6610258" cy="422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28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94F442-F489-4357-8CF9-A8DE68C5E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6FEF9E-EEF3-43D2-9C29-01BB39180A2B}"/>
              </a:ext>
            </a:extLst>
          </p:cNvPr>
          <p:cNvSpPr txBox="1"/>
          <p:nvPr/>
        </p:nvSpPr>
        <p:spPr>
          <a:xfrm>
            <a:off x="3021610" y="1598845"/>
            <a:ext cx="40851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28575"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ĐỌC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28575"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VĂN BẢN</a:t>
            </a:r>
            <a:endParaRPr kumimoji="0" lang="en-US" sz="6600" b="1" i="0" u="none" strike="noStrike" kern="1200" cap="none" spc="0" normalizeH="0" baseline="0" noProof="0" dirty="0">
              <a:ln w="28575">
                <a:solidFill>
                  <a:srgbClr val="0000FF"/>
                </a:solidFill>
              </a:ln>
              <a:solidFill>
                <a:srgbClr val="FF0000"/>
              </a:solidFill>
              <a:effectLst/>
              <a:uLnTx/>
              <a:uFillTx/>
              <a:latin typeface="Arial(Body)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645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9DDB09-36D4-4B90-9921-845764B98C46}"/>
              </a:ext>
            </a:extLst>
          </p:cNvPr>
          <p:cNvSpPr/>
          <p:nvPr/>
        </p:nvSpPr>
        <p:spPr>
          <a:xfrm>
            <a:off x="106532" y="657225"/>
            <a:ext cx="1154097" cy="200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CE1A32-B40D-4F7B-AD17-F88DCF193155}"/>
              </a:ext>
            </a:extLst>
          </p:cNvPr>
          <p:cNvSpPr txBox="1"/>
          <p:nvPr/>
        </p:nvSpPr>
        <p:spPr>
          <a:xfrm>
            <a:off x="2790825" y="465250"/>
            <a:ext cx="626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 CON SAO BIỂN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D6EFDE-D3C4-4952-B48E-115502B9E241}"/>
              </a:ext>
            </a:extLst>
          </p:cNvPr>
          <p:cNvSpPr txBox="1"/>
          <p:nvPr/>
        </p:nvSpPr>
        <p:spPr>
          <a:xfrm>
            <a:off x="807868" y="1061752"/>
            <a:ext cx="10887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tục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EA0736-BE72-4BA3-9F9D-A41B7850F47E}"/>
              </a:ext>
            </a:extLst>
          </p:cNvPr>
          <p:cNvSpPr txBox="1"/>
          <p:nvPr/>
        </p:nvSpPr>
        <p:spPr>
          <a:xfrm>
            <a:off x="923925" y="2034726"/>
            <a:ext cx="100012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bờ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–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979BB4-FE86-4B0D-B6F8-AC42D18AC6EF}"/>
              </a:ext>
            </a:extLst>
          </p:cNvPr>
          <p:cNvSpPr txBox="1"/>
          <p:nvPr/>
        </p:nvSpPr>
        <p:spPr>
          <a:xfrm>
            <a:off x="923925" y="4100043"/>
            <a:ext cx="100012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tục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nhìn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15BE7B-F380-4C7A-880B-E6BCB2DAA5AD}"/>
              </a:ext>
            </a:extLst>
          </p:cNvPr>
          <p:cNvSpPr txBox="1"/>
          <p:nvPr/>
        </p:nvSpPr>
        <p:spPr>
          <a:xfrm>
            <a:off x="5095874" y="5942998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(Theo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C14121-E723-497D-A196-5E4E45F04FF2}"/>
              </a:ext>
            </a:extLst>
          </p:cNvPr>
          <p:cNvSpPr txBox="1"/>
          <p:nvPr/>
        </p:nvSpPr>
        <p:spPr>
          <a:xfrm>
            <a:off x="1466850" y="6161917"/>
            <a:ext cx="222885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ĐỌC MẪU</a:t>
            </a:r>
          </a:p>
        </p:txBody>
      </p:sp>
    </p:spTree>
    <p:extLst>
      <p:ext uri="{BB962C8B-B14F-4D97-AF65-F5344CB8AC3E}">
        <p14:creationId xmlns:p14="http://schemas.microsoft.com/office/powerpoint/2010/main" val="275724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9DDB09-36D4-4B90-9921-845764B98C46}"/>
              </a:ext>
            </a:extLst>
          </p:cNvPr>
          <p:cNvSpPr/>
          <p:nvPr/>
        </p:nvSpPr>
        <p:spPr>
          <a:xfrm>
            <a:off x="106532" y="657225"/>
            <a:ext cx="1154097" cy="200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CE1A32-B40D-4F7B-AD17-F88DCF193155}"/>
              </a:ext>
            </a:extLst>
          </p:cNvPr>
          <p:cNvSpPr txBox="1"/>
          <p:nvPr/>
        </p:nvSpPr>
        <p:spPr>
          <a:xfrm>
            <a:off x="2790825" y="465250"/>
            <a:ext cx="626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 CON SAO BIỂN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D6EFDE-D3C4-4952-B48E-115502B9E241}"/>
              </a:ext>
            </a:extLst>
          </p:cNvPr>
          <p:cNvSpPr txBox="1"/>
          <p:nvPr/>
        </p:nvSpPr>
        <p:spPr>
          <a:xfrm>
            <a:off x="807868" y="1061752"/>
            <a:ext cx="10887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tục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EA0736-BE72-4BA3-9F9D-A41B7850F47E}"/>
              </a:ext>
            </a:extLst>
          </p:cNvPr>
          <p:cNvSpPr txBox="1"/>
          <p:nvPr/>
        </p:nvSpPr>
        <p:spPr>
          <a:xfrm>
            <a:off x="923925" y="2034726"/>
            <a:ext cx="100012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bờ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–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979BB4-FE86-4B0D-B6F8-AC42D18AC6EF}"/>
              </a:ext>
            </a:extLst>
          </p:cNvPr>
          <p:cNvSpPr txBox="1"/>
          <p:nvPr/>
        </p:nvSpPr>
        <p:spPr>
          <a:xfrm>
            <a:off x="923925" y="4100043"/>
            <a:ext cx="100012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tục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nhìn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15BE7B-F380-4C7A-880B-E6BCB2DAA5AD}"/>
              </a:ext>
            </a:extLst>
          </p:cNvPr>
          <p:cNvSpPr txBox="1"/>
          <p:nvPr/>
        </p:nvSpPr>
        <p:spPr>
          <a:xfrm>
            <a:off x="4829174" y="6039035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(Theo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6E269-70AF-4FF5-B489-F8D25CC1B5C5}"/>
              </a:ext>
            </a:extLst>
          </p:cNvPr>
          <p:cNvSpPr txBox="1"/>
          <p:nvPr/>
        </p:nvSpPr>
        <p:spPr>
          <a:xfrm>
            <a:off x="1260629" y="6161917"/>
            <a:ext cx="26827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33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7699A2F2-CA72-4A2E-9305-E99D02C4EE8D}" vid="{DFB7390A-8C67-4EA8-9C21-0DE1BCF8B5B0}"/>
    </a:ext>
  </a:extLst>
</a:theme>
</file>

<file path=ppt/theme/theme2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5059</TotalTime>
  <Words>1411</Words>
  <Application>Microsoft Office PowerPoint</Application>
  <PresentationFormat>Widescreen</PresentationFormat>
  <Paragraphs>98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Arial(Body)</vt:lpstr>
      <vt:lpstr>Arial-Rounded</vt:lpstr>
      <vt:lpstr>Calibri</vt:lpstr>
      <vt:lpstr>Calibri Light</vt:lpstr>
      <vt:lpstr>HP-211</vt:lpstr>
      <vt:lpstr>Times New Roman</vt:lpstr>
      <vt:lpstr>Office Theme</vt:lpstr>
      <vt:lpstr>NỀN 5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</dc:creator>
  <cp:lastModifiedBy>MKSTORE</cp:lastModifiedBy>
  <cp:revision>160</cp:revision>
  <dcterms:created xsi:type="dcterms:W3CDTF">2021-08-19T10:28:22Z</dcterms:created>
  <dcterms:modified xsi:type="dcterms:W3CDTF">2024-03-17T13:20:43Z</dcterms:modified>
</cp:coreProperties>
</file>