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93" r:id="rId2"/>
    <p:sldMasterId id="2147483717" r:id="rId3"/>
    <p:sldMasterId id="2147483753" r:id="rId4"/>
    <p:sldMasterId id="2147483813" r:id="rId5"/>
    <p:sldMasterId id="2147483825" r:id="rId6"/>
    <p:sldMasterId id="2147483836" r:id="rId7"/>
    <p:sldMasterId id="2147483848" r:id="rId8"/>
  </p:sldMasterIdLst>
  <p:notesMasterIdLst>
    <p:notesMasterId r:id="rId39"/>
  </p:notesMasterIdLst>
  <p:sldIdLst>
    <p:sldId id="301" r:id="rId9"/>
    <p:sldId id="303" r:id="rId10"/>
    <p:sldId id="298" r:id="rId11"/>
    <p:sldId id="309" r:id="rId12"/>
    <p:sldId id="310" r:id="rId13"/>
    <p:sldId id="311" r:id="rId14"/>
    <p:sldId id="305" r:id="rId15"/>
    <p:sldId id="306" r:id="rId16"/>
    <p:sldId id="257" r:id="rId17"/>
    <p:sldId id="279" r:id="rId18"/>
    <p:sldId id="281" r:id="rId19"/>
    <p:sldId id="312" r:id="rId20"/>
    <p:sldId id="290" r:id="rId21"/>
    <p:sldId id="285" r:id="rId22"/>
    <p:sldId id="258" r:id="rId23"/>
    <p:sldId id="291" r:id="rId24"/>
    <p:sldId id="289" r:id="rId25"/>
    <p:sldId id="288" r:id="rId26"/>
    <p:sldId id="287" r:id="rId27"/>
    <p:sldId id="286" r:id="rId28"/>
    <p:sldId id="259" r:id="rId29"/>
    <p:sldId id="267" r:id="rId30"/>
    <p:sldId id="268" r:id="rId31"/>
    <p:sldId id="293" r:id="rId32"/>
    <p:sldId id="294" r:id="rId33"/>
    <p:sldId id="260" r:id="rId34"/>
    <p:sldId id="295" r:id="rId35"/>
    <p:sldId id="296" r:id="rId36"/>
    <p:sldId id="307" r:id="rId37"/>
    <p:sldId id="30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F8EEC9D-C0E7-463A-ABE1-E5032DE63DAE}">
          <p14:sldIdLst>
            <p14:sldId id="301"/>
            <p14:sldId id="303"/>
          </p14:sldIdLst>
        </p14:section>
        <p14:section name="Mở đầu" id="{49DAFDF8-2EDB-4846-A835-99ADCE72F1CC}">
          <p14:sldIdLst>
            <p14:sldId id="298"/>
            <p14:sldId id="309"/>
            <p14:sldId id="310"/>
            <p14:sldId id="311"/>
            <p14:sldId id="305"/>
            <p14:sldId id="306"/>
          </p14:sldIdLst>
        </p14:section>
        <p14:section name="Khởi động" id="{5490D797-71E6-4405-A6DA-E4C343C140FD}">
          <p14:sldIdLst>
            <p14:sldId id="257"/>
            <p14:sldId id="279"/>
            <p14:sldId id="281"/>
            <p14:sldId id="312"/>
          </p14:sldIdLst>
        </p14:section>
        <p14:section name="Bài 1" id="{D92BEE55-6367-462B-BC03-A838BC46BA4A}">
          <p14:sldIdLst>
            <p14:sldId id="290"/>
            <p14:sldId id="285"/>
            <p14:sldId id="258"/>
            <p14:sldId id="291"/>
            <p14:sldId id="289"/>
            <p14:sldId id="288"/>
            <p14:sldId id="287"/>
            <p14:sldId id="286"/>
          </p14:sldIdLst>
        </p14:section>
        <p14:section name="Bài 2" id="{6B80EC53-2E10-4AF1-952F-CB11197061C3}">
          <p14:sldIdLst>
            <p14:sldId id="259"/>
          </p14:sldIdLst>
        </p14:section>
        <p14:section name="Bài 3" id="{E712BF00-3133-4186-97B0-67F6C1F45A9F}">
          <p14:sldIdLst>
            <p14:sldId id="267"/>
            <p14:sldId id="268"/>
            <p14:sldId id="293"/>
            <p14:sldId id="294"/>
          </p14:sldIdLst>
        </p14:section>
        <p14:section name="Bài 4" id="{D82A69F9-4935-46E4-9831-D8F886448B5C}">
          <p14:sldIdLst>
            <p14:sldId id="260"/>
            <p14:sldId id="295"/>
            <p14:sldId id="296"/>
            <p14:sldId id="307"/>
            <p14:sldId id="308"/>
          </p14:sldIdLst>
        </p14:section>
        <p14:section name="Luyện tập" id="{A827907E-A8B2-4834-9B87-7437D5E0790B}">
          <p14:sldIdLst/>
        </p14:section>
        <p14:section name="Bài 1" id="{EA598C0F-8841-45A7-817D-8A3B0D0F2621}">
          <p14:sldIdLst/>
        </p14:section>
        <p14:section name="Bài 2" id="{61FE9314-FF87-450B-B663-541FE22E5AB2}">
          <p14:sldIdLst/>
        </p14:section>
        <p14:section name="Bài 3" id="{A975280A-9C04-4114-A7C1-42A97F514E80}">
          <p14:sldIdLst/>
        </p14:section>
        <p14:section name="Bài 4" id="{F62F876D-1CBE-45B0-AFE6-6C8630B54D6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14438"/>
    <a:srgbClr val="F6B8B8"/>
    <a:srgbClr val="F27D7E"/>
    <a:srgbClr val="C0D876"/>
    <a:srgbClr val="BE5A40"/>
    <a:srgbClr val="ABCD3B"/>
    <a:srgbClr val="ED4444"/>
    <a:srgbClr val="C1624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63" autoAdjust="0"/>
    <p:restoredTop sz="88855" autoAdjust="0"/>
  </p:normalViewPr>
  <p:slideViewPr>
    <p:cSldViewPr showGuides="1">
      <p:cViewPr varScale="1">
        <p:scale>
          <a:sx n="61" d="100"/>
          <a:sy n="61" d="100"/>
        </p:scale>
        <p:origin x="108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54E39-DDCE-4835-81D0-41E111D9F79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2BDBF-6C8D-4AFB-9458-272073AD4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53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2BDBF-6C8D-4AFB-9458-272073AD4C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60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2BDBF-6C8D-4AFB-9458-272073AD4C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90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2BDBF-6C8D-4AFB-9458-272073AD4C2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91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2BDBF-6C8D-4AFB-9458-272073AD4C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49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2BDBF-6C8D-4AFB-9458-272073AD4C2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00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2BDBF-6C8D-4AFB-9458-272073AD4C2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7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2BDBF-6C8D-4AFB-9458-272073AD4C2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94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2BDBF-6C8D-4AFB-9458-272073AD4C2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50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2BDBF-6C8D-4AFB-9458-272073AD4C2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67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69B9EE9-F3BF-4B40-83E7-C9BC68FDDB0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9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69B9EE9-F3BF-4B40-83E7-C9BC68FDDB0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4521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C357B-634F-46F0-8A1A-2BF495D804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64ACF-0857-4C71-9537-859241CF05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36EF3-97FA-4401-98EF-E3F8D8722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3F53-AAF9-4775-8719-B4EBBB67801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A8A83-1F0D-4845-AC61-7436334C1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971AA-F880-45AD-AE62-3F681040C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4CD4-D46D-4F5F-9D93-1D390DEFD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53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3C3AE-9FCF-4388-81FC-60C38AA16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FCE7D-DE70-4057-BF38-3AEDF3A2B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80FD6-9FFB-4DDB-A7E2-0CD638596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3F53-AAF9-4775-8719-B4EBBB67801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D7D39-652F-4306-A6C9-C585B0655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448F0-094D-4543-BC5F-B4CE391D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4CD4-D46D-4F5F-9D93-1D390DEFD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60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1C7DA-1117-43DA-AA9C-BC9397B1D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7A915-05C6-4EE7-A375-93ABD8B43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FA66E-38D2-4D42-9490-DD4356184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3F53-AAF9-4775-8719-B4EBBB67801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00917-2892-4D0C-B461-7AA67CB09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39ABE-375D-4D56-88DD-AA66C61DB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4CD4-D46D-4F5F-9D93-1D390DEFD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15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40090-929F-4E16-9ACD-FA1158C9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A02F8-C8C8-4DB4-81E7-0407AF3C4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1EDBE6-5591-44E6-965D-C4D73FF12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EB583-A7B3-4CA1-B63D-71F1B9A92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3F53-AAF9-4775-8719-B4EBBB67801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18512F-508E-4AF8-9E8A-D55875417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E67F6E-275B-41D5-8408-A3BD5917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4CD4-D46D-4F5F-9D93-1D390DEFD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87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DB307-99B0-4B0D-9BDF-50B64F58D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95893-7A9D-4D17-8598-47188331B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BDECE4-36A9-4EC3-80C1-88414A1F8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AA57E0-2923-4875-8A4E-53E3EB719B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2AB0E5-952A-4EA3-B8F8-608298C627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EA2A86-E52E-4F4A-AD4C-8DAADC3F9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3F53-AAF9-4775-8719-B4EBBB67801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8842B9-8B27-43D4-9845-024158626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77EFFB-E20E-4984-BD17-A87916734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4CD4-D46D-4F5F-9D93-1D390DEFD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54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200FD-171B-45ED-9F84-E2720BC6F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EACA77-E20F-4046-B35F-57D11124E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3F53-AAF9-4775-8719-B4EBBB67801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96EBBB-7816-421B-99A3-A0EA6C719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49F27-C777-42A1-AB12-93791BA28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4CD4-D46D-4F5F-9D93-1D390DEFD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93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B716A6-DE80-4B2A-A8A6-C5376B34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3F53-AAF9-4775-8719-B4EBBB67801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C9E175-C130-48F7-94D4-AD6FE884B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5D2ADD-06F7-4602-8A6B-ED3CFE38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4CD4-D46D-4F5F-9D93-1D390DEFD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591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1A4CB-F8C6-450E-B9D3-23639CEA3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0010C-C33D-4FED-BE0D-EA6FF7805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A3D5C-762F-459C-83F0-FCA1D37DC6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E14776-4E71-4592-B738-923BC7890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3F53-AAF9-4775-8719-B4EBBB67801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2ED17-0857-4CE1-9959-2DFDE556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60BA9-12C3-4F3D-BD87-21F6B3330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4CD4-D46D-4F5F-9D93-1D390DEFD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94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B3AF5-7B3D-47FA-AF1B-FFCEB916C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502EB8-A542-48D3-A084-C9A35272FF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5A8E8F-375A-4095-8BC1-52636FA10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0750C-95B1-4114-B44A-1FDB9EE46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3F53-AAF9-4775-8719-B4EBBB67801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44594-4184-43B3-9417-121839A2E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6065A-38B8-43BD-B09D-5C3411E79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4CD4-D46D-4F5F-9D93-1D390DEFD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53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69B9EE9-F3BF-4B40-83E7-C9BC68FDDB0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0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98C7C-E592-42E1-9C14-A1D970164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334136-60C3-445C-A522-EE3534FC3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F2996-F604-45E5-840C-DEDF08602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3F53-AAF9-4775-8719-B4EBBB67801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632DA-CC00-4787-A4F0-AA2FC61B3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B2DC2-DD4E-4815-9650-205693B5B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4CD4-D46D-4F5F-9D93-1D390DEFD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29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D24B67-F911-48DC-88B1-58E54D4148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266D19-49FF-4F6D-A83F-C18F1C4BA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139A9-5AA7-4D55-97EF-608E9340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3F53-AAF9-4775-8719-B4EBBB67801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63F96-3A0E-492C-B9FC-F3478F5E3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59819-BA09-46E2-8736-3C16CB7E2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4CD4-D46D-4F5F-9D93-1D390DEFD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0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17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1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30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6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9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0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69B9EE9-F3BF-4B40-83E7-C9BC68FDDB0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55345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0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12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8130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3888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026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5212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1088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1752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6185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995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69B9EE9-F3BF-4B40-83E7-C9BC68FDDB0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1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7082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5945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0531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93EC-27BB-4A96-A36E-DA990B1E2B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5F52-9612-47A5-B03F-D1B2CB67C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6988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93EC-27BB-4A96-A36E-DA990B1E2B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5F52-9612-47A5-B03F-D1B2CB67C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766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93EC-27BB-4A96-A36E-DA990B1E2B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5F52-9612-47A5-B03F-D1B2CB67C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519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93EC-27BB-4A96-A36E-DA990B1E2B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5F52-9612-47A5-B03F-D1B2CB67C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1832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93EC-27BB-4A96-A36E-DA990B1E2B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5F52-9612-47A5-B03F-D1B2CB67C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2796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93EC-27BB-4A96-A36E-DA990B1E2B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5F52-9612-47A5-B03F-D1B2CB67C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903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93EC-27BB-4A96-A36E-DA990B1E2B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5F52-9612-47A5-B03F-D1B2CB67C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2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69B9EE9-F3BF-4B40-83E7-C9BC68FDDB0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1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93EC-27BB-4A96-A36E-DA990B1E2B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5F52-9612-47A5-B03F-D1B2CB67C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7308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93EC-27BB-4A96-A36E-DA990B1E2B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5F52-9612-47A5-B03F-D1B2CB67C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525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93EC-27BB-4A96-A36E-DA990B1E2B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5F52-9612-47A5-B03F-D1B2CB67C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611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93EC-27BB-4A96-A36E-DA990B1E2B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5F52-9612-47A5-B03F-D1B2CB67C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0472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34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6297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6434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873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1722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06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69B9EE9-F3BF-4B40-83E7-C9BC68FDDB0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61020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00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809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253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latin typeface="UTM Cookies"/>
              </a:rPr>
              <a:t>TRÒ CHƠI</a:t>
            </a:r>
            <a:endParaRPr lang="vi-VN" sz="1150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509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4428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4520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66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415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8009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169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69B9EE9-F3BF-4B40-83E7-C9BC68FDDB0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4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3355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192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6973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7550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384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6025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8962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9118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868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641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69B9EE9-F3BF-4B40-83E7-C9BC68FDDB0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2226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953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0608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5056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812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143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69B9EE9-F3BF-4B40-83E7-C9BC68FDDB0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D3F00265-63E3-479F-A544-0B14DD3B1EFA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KSO_TEMPLATE"/>
          <p:cNvSpPr/>
          <p:nvPr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918926F-B4E8-4CF3-872A-EDBE0D8193FB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3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5E8442E-0707-4BA2-9B2D-AA63970B4960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173DE0-658D-47F8-9D02-1725769C0AD9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FEC69A-EE2D-4EDB-8AAA-940967F11EE7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9Slide.vn">
            <a:extLst>
              <a:ext uri="{FF2B5EF4-FFF2-40B4-BE49-F238E27FC236}">
                <a16:creationId xmlns:a16="http://schemas.microsoft.com/office/drawing/2014/main" id="{898275FF-01DE-458F-95A9-4CE4D797BCD8}"/>
              </a:ext>
            </a:extLst>
          </p:cNvPr>
          <p:cNvSpPr>
            <a:spLocks noSelect="1"/>
          </p:cNvSpPr>
          <p:nvPr userDrawn="1">
            <p:custDataLst>
              <p:tags r:id="rId14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9Slide.vn">
            <a:extLst>
              <a:ext uri="{FF2B5EF4-FFF2-40B4-BE49-F238E27FC236}">
                <a16:creationId xmlns:a16="http://schemas.microsoft.com/office/drawing/2014/main" id="{A94368B8-8E38-4168-B76F-952994EA6C1F}"/>
              </a:ext>
            </a:extLst>
          </p:cNvPr>
          <p:cNvSpPr>
            <a:spLocks noSelect="1"/>
          </p:cNvSpPr>
          <p:nvPr userDrawn="1">
            <p:custDataLst>
              <p:tags r:id="rId15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710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C0A5595-483A-4307-9E96-561700798C71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BDC51D-2060-4161-B708-CD47DA5C3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797B9-D6B9-44A4-8333-83BD5FEE0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4F591-AE31-469C-A0F4-0A27C1C33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13F53-AAF9-4775-8719-B4EBBB67801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3D2D1-FAEC-48D5-9CB8-0CBBB4882D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909BF-455C-473A-AAA0-056ADDC7A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94CD4-D46D-4F5F-9D93-1D390DEFD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5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6943C69-0D7A-4C06-BCAC-49B7FC3B0FF5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63739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84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593EC-27BB-4A96-A36E-DA990B1E2B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F5F52-9612-47A5-B03F-D1B2CB67C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42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3235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08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302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4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32.xml"/><Relationship Id="rId21" Type="http://schemas.openxmlformats.org/officeDocument/2006/relationships/image" Target="../media/image16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4" Type="http://schemas.openxmlformats.org/officeDocument/2006/relationships/image" Target="../media/image6.jpeg"/><Relationship Id="rId9" Type="http://schemas.microsoft.com/office/2007/relationships/hdphoto" Target="../media/hdphoto3.wdp"/><Relationship Id="rId14" Type="http://schemas.openxmlformats.org/officeDocument/2006/relationships/image" Target="../media/image12.png"/><Relationship Id="rId22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6.png"/><Relationship Id="rId3" Type="http://schemas.microsoft.com/office/2007/relationships/hdphoto" Target="../media/hdphoto9.wdp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21.png"/><Relationship Id="rId11" Type="http://schemas.openxmlformats.org/officeDocument/2006/relationships/image" Target="../media/image15.png"/><Relationship Id="rId5" Type="http://schemas.openxmlformats.org/officeDocument/2006/relationships/image" Target="../media/image20.gif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microsoft.com/office/2007/relationships/hdphoto" Target="../media/hdphoto10.wdp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27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21.png"/><Relationship Id="rId11" Type="http://schemas.openxmlformats.org/officeDocument/2006/relationships/image" Target="../media/image15.png"/><Relationship Id="rId5" Type="http://schemas.openxmlformats.org/officeDocument/2006/relationships/image" Target="../media/image20.gif"/><Relationship Id="rId15" Type="http://schemas.openxmlformats.org/officeDocument/2006/relationships/image" Target="../media/image28.png"/><Relationship Id="rId10" Type="http://schemas.microsoft.com/office/2007/relationships/hdphoto" Target="../media/hdphoto10.wdp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16.png"/><Relationship Id="rId3" Type="http://schemas.openxmlformats.org/officeDocument/2006/relationships/image" Target="../media/image30.jpeg"/><Relationship Id="rId7" Type="http://schemas.openxmlformats.org/officeDocument/2006/relationships/image" Target="../media/image31.png"/><Relationship Id="rId12" Type="http://schemas.openxmlformats.org/officeDocument/2006/relationships/image" Target="../media/image24.png"/><Relationship Id="rId17" Type="http://schemas.microsoft.com/office/2007/relationships/hdphoto" Target="../media/hdphoto13.wdp"/><Relationship Id="rId2" Type="http://schemas.openxmlformats.org/officeDocument/2006/relationships/audio" Target="../media/audio1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21.png"/><Relationship Id="rId11" Type="http://schemas.openxmlformats.org/officeDocument/2006/relationships/image" Target="../media/image15.png"/><Relationship Id="rId5" Type="http://schemas.openxmlformats.org/officeDocument/2006/relationships/image" Target="../media/image20.gif"/><Relationship Id="rId15" Type="http://schemas.openxmlformats.org/officeDocument/2006/relationships/image" Target="../media/image29.png"/><Relationship Id="rId10" Type="http://schemas.microsoft.com/office/2007/relationships/hdphoto" Target="../media/hdphoto10.wdp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382012"/>
            <a:ext cx="11734800" cy="498598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53: </a:t>
            </a:r>
          </a:p>
          <a:p>
            <a:pPr algn="ctr"/>
            <a:r>
              <a:rPr lang="en-US" sz="115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115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115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15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15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15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15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15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15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8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8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8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4209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1A0D561A-7D8C-48DF-91B2-1216A04A72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60259"/>
              </p:ext>
            </p:extLst>
          </p:nvPr>
        </p:nvGraphicFramePr>
        <p:xfrm>
          <a:off x="838200" y="1135745"/>
          <a:ext cx="231140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24660946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26056822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562564749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38027635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93215180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61760117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1130453398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3121858052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1490005286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0EDC63B-6C1B-43D7-9C82-3E6F94C41C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629110"/>
              </p:ext>
            </p:extLst>
          </p:nvPr>
        </p:nvGraphicFramePr>
        <p:xfrm>
          <a:off x="1066800" y="1364345"/>
          <a:ext cx="231140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24660946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26056822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562564749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38027635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93215180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61760117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1130453398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3121858052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1490005286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273A4D2-EFA8-4BCB-8CBA-495A05B5D1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220886"/>
              </p:ext>
            </p:extLst>
          </p:nvPr>
        </p:nvGraphicFramePr>
        <p:xfrm>
          <a:off x="3832860" y="1612800"/>
          <a:ext cx="23114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EB4778D-DEAF-4E4E-9E93-8836D03344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444574"/>
              </p:ext>
            </p:extLst>
          </p:nvPr>
        </p:nvGraphicFramePr>
        <p:xfrm>
          <a:off x="4349387" y="1612800"/>
          <a:ext cx="23114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C68410A-283A-4277-B846-CA92E5227B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014389"/>
              </p:ext>
            </p:extLst>
          </p:nvPr>
        </p:nvGraphicFramePr>
        <p:xfrm>
          <a:off x="4822960" y="2135658"/>
          <a:ext cx="231140" cy="194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B83BC63C-D1F0-4717-B602-37E7023417F4}"/>
              </a:ext>
            </a:extLst>
          </p:cNvPr>
          <p:cNvSpPr/>
          <p:nvPr/>
        </p:nvSpPr>
        <p:spPr>
          <a:xfrm>
            <a:off x="609600" y="914400"/>
            <a:ext cx="5385708" cy="3581400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A33331-6BE1-4B9F-9DCB-A170017930D6}"/>
              </a:ext>
            </a:extLst>
          </p:cNvPr>
          <p:cNvSpPr/>
          <p:nvPr/>
        </p:nvSpPr>
        <p:spPr>
          <a:xfrm>
            <a:off x="6349548" y="914400"/>
            <a:ext cx="5385708" cy="3581400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75A57C79-F852-4CEC-92C4-A4ED3CC97B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892642"/>
              </p:ext>
            </p:extLst>
          </p:nvPr>
        </p:nvGraphicFramePr>
        <p:xfrm>
          <a:off x="1333954" y="1631850"/>
          <a:ext cx="231140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24660946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26056822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562564749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38027635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93215180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61760117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1130453398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3121858052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1490005286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graphicFrame>
        <p:nvGraphicFramePr>
          <p:cNvPr id="21" name="Table 4">
            <a:extLst>
              <a:ext uri="{FF2B5EF4-FFF2-40B4-BE49-F238E27FC236}">
                <a16:creationId xmlns:a16="http://schemas.microsoft.com/office/drawing/2014/main" id="{9ECA3ABC-BA30-4A6C-AA65-C164169C19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44089"/>
              </p:ext>
            </p:extLst>
          </p:nvPr>
        </p:nvGraphicFramePr>
        <p:xfrm>
          <a:off x="6626454" y="1173443"/>
          <a:ext cx="231140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24660946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26056822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562564749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38027635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93215180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61760117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1130453398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3121858052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1490005286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ACE84513-BD3F-4C91-83D6-6FEAB90F6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910614"/>
              </p:ext>
            </p:extLst>
          </p:nvPr>
        </p:nvGraphicFramePr>
        <p:xfrm>
          <a:off x="6855054" y="1402043"/>
          <a:ext cx="231140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24660946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26056822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562564749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38027635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93215180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61760117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1130453398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3121858052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1490005286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74A28D73-8517-4180-A19C-3C66C4BDB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118681"/>
              </p:ext>
            </p:extLst>
          </p:nvPr>
        </p:nvGraphicFramePr>
        <p:xfrm>
          <a:off x="9621114" y="1650498"/>
          <a:ext cx="23114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B5CE9F3A-13B1-4F4A-BC74-48F2642FB3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442601"/>
              </p:ext>
            </p:extLst>
          </p:nvPr>
        </p:nvGraphicFramePr>
        <p:xfrm>
          <a:off x="10137641" y="1650498"/>
          <a:ext cx="23114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5AFCAF51-7B4B-4079-A001-E5D27438AC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271401"/>
              </p:ext>
            </p:extLst>
          </p:nvPr>
        </p:nvGraphicFramePr>
        <p:xfrm>
          <a:off x="11063377" y="2154708"/>
          <a:ext cx="231140" cy="194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1BDB91E4-AB47-427F-B844-B504F354B8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340357"/>
              </p:ext>
            </p:extLst>
          </p:nvPr>
        </p:nvGraphicFramePr>
        <p:xfrm>
          <a:off x="7122208" y="1669548"/>
          <a:ext cx="231140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24660946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26056822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562564749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38027635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93215180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61760117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1130453398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3121858052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1490005286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631EFDBC-BCF6-49FA-9D50-787709DAE9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442601"/>
              </p:ext>
            </p:extLst>
          </p:nvPr>
        </p:nvGraphicFramePr>
        <p:xfrm>
          <a:off x="10590984" y="1650498"/>
          <a:ext cx="23114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E46428D4-60B7-4115-8C34-8389F696BEB4}"/>
              </a:ext>
            </a:extLst>
          </p:cNvPr>
          <p:cNvSpPr txBox="1"/>
          <p:nvPr/>
        </p:nvSpPr>
        <p:spPr>
          <a:xfrm>
            <a:off x="2647786" y="4724400"/>
            <a:ext cx="1314614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4444"/>
                </a:solidFill>
                <a:effectLst/>
                <a:uLnTx/>
                <a:uFillTx/>
                <a:latin typeface=".VnAristote" pitchFamily="34" charset="0"/>
                <a:ea typeface="#9Slide02 Tieu de dai" panose="02000000000000000000" pitchFamily="2" charset="0"/>
              </a:rPr>
              <a:t>328</a:t>
            </a:r>
            <a:endParaRPr lang="en-US" sz="4400" dirty="0">
              <a:solidFill>
                <a:srgbClr val="ED4444"/>
              </a:solidFill>
              <a:latin typeface=".VnAristote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FA1B6F-DEB3-4091-9E4F-F35613D75532}"/>
              </a:ext>
            </a:extLst>
          </p:cNvPr>
          <p:cNvSpPr txBox="1"/>
          <p:nvPr/>
        </p:nvSpPr>
        <p:spPr>
          <a:xfrm>
            <a:off x="8680744" y="4724400"/>
            <a:ext cx="1453856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4444"/>
                </a:solidFill>
                <a:effectLst/>
                <a:uLnTx/>
                <a:uFillTx/>
                <a:latin typeface=".VnAristote" pitchFamily="34" charset="0"/>
                <a:ea typeface="#9Slide02 Tieu de dai" panose="02000000000000000000" pitchFamily="2" charset="0"/>
              </a:rPr>
              <a:t>338</a:t>
            </a:r>
            <a:endParaRPr lang="en-US" sz="4400" dirty="0">
              <a:solidFill>
                <a:srgbClr val="ED4444"/>
              </a:solidFill>
              <a:latin typeface=".VnAristote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4C443B-5CD7-458C-9F53-320F5F0776C5}"/>
              </a:ext>
            </a:extLst>
          </p:cNvPr>
          <p:cNvSpPr txBox="1"/>
          <p:nvPr/>
        </p:nvSpPr>
        <p:spPr>
          <a:xfrm>
            <a:off x="4955584" y="5257800"/>
            <a:ext cx="2893016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3C249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328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4444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&lt;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3C249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 338</a:t>
            </a:r>
            <a:endParaRPr lang="en-US" sz="4400" dirty="0">
              <a:solidFill>
                <a:srgbClr val="73C249"/>
              </a:solidFill>
              <a:latin typeface=".Vn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8CA561-7D89-438E-9CA4-ECE8E15E2603}"/>
              </a:ext>
            </a:extLst>
          </p:cNvPr>
          <p:cNvSpPr txBox="1"/>
          <p:nvPr/>
        </p:nvSpPr>
        <p:spPr>
          <a:xfrm>
            <a:off x="4955584" y="5928360"/>
            <a:ext cx="2893016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3C249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338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4444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&gt;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3C249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 328</a:t>
            </a:r>
            <a:endParaRPr lang="en-US" sz="4400" dirty="0">
              <a:solidFill>
                <a:srgbClr val="73C249"/>
              </a:solidFill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41920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1A0D561A-7D8C-48DF-91B2-1216A04A7208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135745"/>
          <a:ext cx="231140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24660946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26056822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562564749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38027635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93215180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61760117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1130453398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3121858052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1490005286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0EDC63B-6C1B-43D7-9C82-3E6F94C41C59}"/>
              </a:ext>
            </a:extLst>
          </p:cNvPr>
          <p:cNvGraphicFramePr>
            <a:graphicFrameLocks noGrp="1"/>
          </p:cNvGraphicFramePr>
          <p:nvPr/>
        </p:nvGraphicFramePr>
        <p:xfrm>
          <a:off x="1295400" y="1612800"/>
          <a:ext cx="231140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24660946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26056822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562564749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38027635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93215180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61760117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1130453398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3121858052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1490005286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273A4D2-EFA8-4BCB-8CBA-495A05B5D1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677725"/>
              </p:ext>
            </p:extLst>
          </p:nvPr>
        </p:nvGraphicFramePr>
        <p:xfrm>
          <a:off x="4052785" y="1612800"/>
          <a:ext cx="23114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F32CA7D-DBBD-48EB-9D23-05528F93E9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174259"/>
              </p:ext>
            </p:extLst>
          </p:nvPr>
        </p:nvGraphicFramePr>
        <p:xfrm>
          <a:off x="4857882" y="3312090"/>
          <a:ext cx="231140" cy="7277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B83BC63C-D1F0-4717-B602-37E7023417F4}"/>
              </a:ext>
            </a:extLst>
          </p:cNvPr>
          <p:cNvSpPr/>
          <p:nvPr/>
        </p:nvSpPr>
        <p:spPr>
          <a:xfrm>
            <a:off x="609600" y="914400"/>
            <a:ext cx="5385708" cy="3581400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7498EA0A-3087-4A35-A379-0DB8560AE1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807047"/>
              </p:ext>
            </p:extLst>
          </p:nvPr>
        </p:nvGraphicFramePr>
        <p:xfrm>
          <a:off x="6580441" y="1631850"/>
          <a:ext cx="231140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24660946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26056822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562564749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38027635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93215180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61760117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1130453398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3121858052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1490005286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9C20D6E-DEBC-4460-9AF4-0A2177C44A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569981"/>
              </p:ext>
            </p:extLst>
          </p:nvPr>
        </p:nvGraphicFramePr>
        <p:xfrm>
          <a:off x="9135637" y="1631850"/>
          <a:ext cx="23114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BB6226B-5997-4F6F-96A4-5C77AB9FFC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117767"/>
              </p:ext>
            </p:extLst>
          </p:nvPr>
        </p:nvGraphicFramePr>
        <p:xfrm>
          <a:off x="9652164" y="1631850"/>
          <a:ext cx="23114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3C2F3F8-5927-40DF-97D2-4B3792B158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803119"/>
              </p:ext>
            </p:extLst>
          </p:nvPr>
        </p:nvGraphicFramePr>
        <p:xfrm>
          <a:off x="10617727" y="3068280"/>
          <a:ext cx="231140" cy="97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D2353E6-0594-4EA2-87D0-2A3328136A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617367"/>
              </p:ext>
            </p:extLst>
          </p:nvPr>
        </p:nvGraphicFramePr>
        <p:xfrm>
          <a:off x="10142791" y="1650900"/>
          <a:ext cx="23114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03A33331-6BE1-4B9F-9DCB-A170017930D6}"/>
              </a:ext>
            </a:extLst>
          </p:cNvPr>
          <p:cNvSpPr/>
          <p:nvPr/>
        </p:nvSpPr>
        <p:spPr>
          <a:xfrm>
            <a:off x="6349548" y="914400"/>
            <a:ext cx="5385708" cy="3581400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5F22BA-31B4-4764-AAAE-3F27BEB97D8F}"/>
              </a:ext>
            </a:extLst>
          </p:cNvPr>
          <p:cNvSpPr txBox="1"/>
          <p:nvPr/>
        </p:nvSpPr>
        <p:spPr>
          <a:xfrm>
            <a:off x="5052104" y="5194200"/>
            <a:ext cx="2796496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3C249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213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4444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&gt;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3C249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 134</a:t>
            </a:r>
            <a:endParaRPr lang="en-US" sz="4400" dirty="0">
              <a:solidFill>
                <a:srgbClr val="73C249"/>
              </a:solidFill>
              <a:latin typeface=".Vn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BA61D0-9FE0-48D0-A414-EFE4502284FD}"/>
              </a:ext>
            </a:extLst>
          </p:cNvPr>
          <p:cNvSpPr txBox="1"/>
          <p:nvPr/>
        </p:nvSpPr>
        <p:spPr>
          <a:xfrm>
            <a:off x="5052104" y="5864760"/>
            <a:ext cx="2644096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3C249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134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4444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&lt;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3C249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 213</a:t>
            </a:r>
            <a:endParaRPr lang="en-US" sz="4400" dirty="0">
              <a:solidFill>
                <a:srgbClr val="73C249"/>
              </a:solidFill>
              <a:latin typeface=".Vn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3F3366-AE3E-42A8-B310-44BAEDFC60CB}"/>
              </a:ext>
            </a:extLst>
          </p:cNvPr>
          <p:cNvSpPr txBox="1"/>
          <p:nvPr/>
        </p:nvSpPr>
        <p:spPr>
          <a:xfrm>
            <a:off x="2647786" y="4724400"/>
            <a:ext cx="1238414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rgbClr val="ED4444"/>
                </a:solidFill>
                <a:latin typeface=".VnArial" pitchFamily="34" charset="0"/>
                <a:ea typeface="#9Slide02 Tieu de dai" panose="02000000000000000000" pitchFamily="2" charset="0"/>
              </a:rPr>
              <a:t>213</a:t>
            </a:r>
            <a:endParaRPr lang="en-US" sz="4400" dirty="0">
              <a:solidFill>
                <a:srgbClr val="ED4444"/>
              </a:solidFill>
              <a:latin typeface=".Vn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C65F28-4C8A-46FF-85BB-97BF4A0EB111}"/>
              </a:ext>
            </a:extLst>
          </p:cNvPr>
          <p:cNvSpPr txBox="1"/>
          <p:nvPr/>
        </p:nvSpPr>
        <p:spPr>
          <a:xfrm>
            <a:off x="8680744" y="4724400"/>
            <a:ext cx="1530056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sz="4400" dirty="0">
                <a:solidFill>
                  <a:srgbClr val="ED4444"/>
                </a:solidFill>
                <a:latin typeface=".VnArial" pitchFamily="34" charset="0"/>
                <a:ea typeface="#9Slide02 Tieu de dai" panose="02000000000000000000" pitchFamily="2" charset="0"/>
              </a:rPr>
              <a:t>134</a:t>
            </a:r>
            <a:endParaRPr lang="en-US" sz="4400" dirty="0">
              <a:solidFill>
                <a:srgbClr val="ED4444"/>
              </a:solidFill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862664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800518">
            <a:off x="2725014" y="1132596"/>
            <a:ext cx="6926896" cy="329422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287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831590174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8" name="Group 627">
            <a:extLst>
              <a:ext uri="{FF2B5EF4-FFF2-40B4-BE49-F238E27FC236}">
                <a16:creationId xmlns:a16="http://schemas.microsoft.com/office/drawing/2014/main" id="{1DD4CEE5-A327-450B-85CA-493D1A06CDD5}"/>
              </a:ext>
            </a:extLst>
          </p:cNvPr>
          <p:cNvGrpSpPr/>
          <p:nvPr/>
        </p:nvGrpSpPr>
        <p:grpSpPr>
          <a:xfrm>
            <a:off x="8460619" y="4421259"/>
            <a:ext cx="3518003" cy="1872680"/>
            <a:chOff x="4435835" y="4548350"/>
            <a:chExt cx="3055484" cy="1626475"/>
          </a:xfrm>
        </p:grpSpPr>
        <p:grpSp>
          <p:nvGrpSpPr>
            <p:cNvPr id="340" name="Graphic 11">
              <a:extLst>
                <a:ext uri="{FF2B5EF4-FFF2-40B4-BE49-F238E27FC236}">
                  <a16:creationId xmlns:a16="http://schemas.microsoft.com/office/drawing/2014/main" id="{9F5229AE-52BF-43BC-B9CD-C79E42838DF8}"/>
                </a:ext>
              </a:extLst>
            </p:cNvPr>
            <p:cNvGrpSpPr/>
            <p:nvPr/>
          </p:nvGrpSpPr>
          <p:grpSpPr>
            <a:xfrm>
              <a:off x="4435835" y="4548350"/>
              <a:ext cx="3055484" cy="1626475"/>
              <a:chOff x="429498" y="1799897"/>
              <a:chExt cx="3055484" cy="1626475"/>
            </a:xfrm>
          </p:grpSpPr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2618039C-77EE-41BE-92FF-E5B738A179D1}"/>
                  </a:ext>
                </a:extLst>
              </p:cNvPr>
              <p:cNvSpPr/>
              <p:nvPr/>
            </p:nvSpPr>
            <p:spPr>
              <a:xfrm>
                <a:off x="429498" y="2023241"/>
                <a:ext cx="1841540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E75C5B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42" name="Graphic 11">
                <a:extLst>
                  <a:ext uri="{FF2B5EF4-FFF2-40B4-BE49-F238E27FC236}">
                    <a16:creationId xmlns:a16="http://schemas.microsoft.com/office/drawing/2014/main" id="{04E88186-60DA-4A99-9C71-F6FFEF6B1C10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7" cy="1626475"/>
                <a:chOff x="434355" y="1799897"/>
                <a:chExt cx="3050627" cy="1626475"/>
              </a:xfrm>
            </p:grpSpPr>
            <p:sp>
              <p:nvSpPr>
                <p:cNvPr id="343" name="Freeform: Shape 342">
                  <a:extLst>
                    <a:ext uri="{FF2B5EF4-FFF2-40B4-BE49-F238E27FC236}">
                      <a16:creationId xmlns:a16="http://schemas.microsoft.com/office/drawing/2014/main" id="{79875F89-38D2-4143-910A-4A0EF8C49632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344" name="Graphic 11">
                  <a:extLst>
                    <a:ext uri="{FF2B5EF4-FFF2-40B4-BE49-F238E27FC236}">
                      <a16:creationId xmlns:a16="http://schemas.microsoft.com/office/drawing/2014/main" id="{7CB6EFBB-E440-402F-8EBC-A4879C4495FD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7" cy="1579178"/>
                  <a:chOff x="434355" y="1799897"/>
                  <a:chExt cx="3050627" cy="1579178"/>
                </a:xfrm>
              </p:grpSpPr>
              <p:sp>
                <p:nvSpPr>
                  <p:cNvPr id="345" name="Freeform: Shape 344">
                    <a:extLst>
                      <a:ext uri="{FF2B5EF4-FFF2-40B4-BE49-F238E27FC236}">
                        <a16:creationId xmlns:a16="http://schemas.microsoft.com/office/drawing/2014/main" id="{6F47A9DE-F96A-4F72-A960-999DBD61226D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6" name="Freeform: Shape 345">
                    <a:extLst>
                      <a:ext uri="{FF2B5EF4-FFF2-40B4-BE49-F238E27FC236}">
                        <a16:creationId xmlns:a16="http://schemas.microsoft.com/office/drawing/2014/main" id="{539E7F13-F3F3-4574-8EA9-3BAF3320504F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7" name="Freeform: Shape 346">
                    <a:extLst>
                      <a:ext uri="{FF2B5EF4-FFF2-40B4-BE49-F238E27FC236}">
                        <a16:creationId xmlns:a16="http://schemas.microsoft.com/office/drawing/2014/main" id="{701BD386-4FBE-4BAD-972C-DD1A58F1E47B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8" name="Freeform: Shape 347">
                    <a:extLst>
                      <a:ext uri="{FF2B5EF4-FFF2-40B4-BE49-F238E27FC236}">
                        <a16:creationId xmlns:a16="http://schemas.microsoft.com/office/drawing/2014/main" id="{96B31EDE-E50A-4162-9D02-9E314623A448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9" name="Freeform: Shape 348">
                    <a:extLst>
                      <a:ext uri="{FF2B5EF4-FFF2-40B4-BE49-F238E27FC236}">
                        <a16:creationId xmlns:a16="http://schemas.microsoft.com/office/drawing/2014/main" id="{20433C0D-21E3-45EB-A74D-F9E1ECEDDDCE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0" name="Freeform: Shape 349">
                    <a:extLst>
                      <a:ext uri="{FF2B5EF4-FFF2-40B4-BE49-F238E27FC236}">
                        <a16:creationId xmlns:a16="http://schemas.microsoft.com/office/drawing/2014/main" id="{0B776F2F-821C-4EC3-AEAF-443E2404EF1B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1" name="Freeform: Shape 350">
                    <a:extLst>
                      <a:ext uri="{FF2B5EF4-FFF2-40B4-BE49-F238E27FC236}">
                        <a16:creationId xmlns:a16="http://schemas.microsoft.com/office/drawing/2014/main" id="{6084D353-A794-4A03-B214-30878EE461B3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2" name="Freeform: Shape 351">
                    <a:extLst>
                      <a:ext uri="{FF2B5EF4-FFF2-40B4-BE49-F238E27FC236}">
                        <a16:creationId xmlns:a16="http://schemas.microsoft.com/office/drawing/2014/main" id="{E8308BD8-1A0C-4CB1-9B41-A2D92FD53BC3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3" name="Freeform: Shape 352">
                    <a:extLst>
                      <a:ext uri="{FF2B5EF4-FFF2-40B4-BE49-F238E27FC236}">
                        <a16:creationId xmlns:a16="http://schemas.microsoft.com/office/drawing/2014/main" id="{11FF99B2-94B3-4AA1-B9F4-E1DCC91A29F9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4" name="Freeform: Shape 353">
                    <a:extLst>
                      <a:ext uri="{FF2B5EF4-FFF2-40B4-BE49-F238E27FC236}">
                        <a16:creationId xmlns:a16="http://schemas.microsoft.com/office/drawing/2014/main" id="{6B889C84-0508-4099-8B30-DE6A35F84167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5" name="Freeform: Shape 354">
                    <a:extLst>
                      <a:ext uri="{FF2B5EF4-FFF2-40B4-BE49-F238E27FC236}">
                        <a16:creationId xmlns:a16="http://schemas.microsoft.com/office/drawing/2014/main" id="{2CD034FF-ED8C-411A-A774-F63F8EE71BBF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6" name="Freeform: Shape 355">
                    <a:extLst>
                      <a:ext uri="{FF2B5EF4-FFF2-40B4-BE49-F238E27FC236}">
                        <a16:creationId xmlns:a16="http://schemas.microsoft.com/office/drawing/2014/main" id="{4A295DDF-BCE8-401C-AE6D-B33110AA4D48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7" name="Freeform: Shape 356">
                    <a:extLst>
                      <a:ext uri="{FF2B5EF4-FFF2-40B4-BE49-F238E27FC236}">
                        <a16:creationId xmlns:a16="http://schemas.microsoft.com/office/drawing/2014/main" id="{C6C04DB6-3712-4367-9463-A37CCEBD7A2D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8" name="Freeform: Shape 357">
                    <a:extLst>
                      <a:ext uri="{FF2B5EF4-FFF2-40B4-BE49-F238E27FC236}">
                        <a16:creationId xmlns:a16="http://schemas.microsoft.com/office/drawing/2014/main" id="{3CE28DEC-21A5-4546-A12A-00C12EFC1DB7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9" name="Freeform: Shape 358">
                    <a:extLst>
                      <a:ext uri="{FF2B5EF4-FFF2-40B4-BE49-F238E27FC236}">
                        <a16:creationId xmlns:a16="http://schemas.microsoft.com/office/drawing/2014/main" id="{E117FF3A-2F44-4797-BB94-E1A5D997FA00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60" name="Graphic 11">
                    <a:extLst>
                      <a:ext uri="{FF2B5EF4-FFF2-40B4-BE49-F238E27FC236}">
                        <a16:creationId xmlns:a16="http://schemas.microsoft.com/office/drawing/2014/main" id="{20A371C2-BB11-4DCE-A0FE-4CDB27841CB3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408" name="Freeform: Shape 407">
                      <a:extLst>
                        <a:ext uri="{FF2B5EF4-FFF2-40B4-BE49-F238E27FC236}">
                          <a16:creationId xmlns:a16="http://schemas.microsoft.com/office/drawing/2014/main" id="{80CCAD00-A0CE-412B-9A68-BE103957BB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9" name="Freeform: Shape 408">
                      <a:extLst>
                        <a:ext uri="{FF2B5EF4-FFF2-40B4-BE49-F238E27FC236}">
                          <a16:creationId xmlns:a16="http://schemas.microsoft.com/office/drawing/2014/main" id="{E824319B-7C72-4917-98A2-B74F133199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61" name="Freeform: Shape 360">
                    <a:extLst>
                      <a:ext uri="{FF2B5EF4-FFF2-40B4-BE49-F238E27FC236}">
                        <a16:creationId xmlns:a16="http://schemas.microsoft.com/office/drawing/2014/main" id="{86311A0B-224D-4C8F-8E57-FC650C46931A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2" name="Freeform: Shape 361">
                    <a:extLst>
                      <a:ext uri="{FF2B5EF4-FFF2-40B4-BE49-F238E27FC236}">
                        <a16:creationId xmlns:a16="http://schemas.microsoft.com/office/drawing/2014/main" id="{5BA3B5B3-ED69-40D0-9D92-C8D1CE350499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3" name="Freeform: Shape 362">
                    <a:extLst>
                      <a:ext uri="{FF2B5EF4-FFF2-40B4-BE49-F238E27FC236}">
                        <a16:creationId xmlns:a16="http://schemas.microsoft.com/office/drawing/2014/main" id="{44F8CCB9-7F31-474D-8EAA-8748373167B6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64" name="Graphic 11">
                    <a:extLst>
                      <a:ext uri="{FF2B5EF4-FFF2-40B4-BE49-F238E27FC236}">
                        <a16:creationId xmlns:a16="http://schemas.microsoft.com/office/drawing/2014/main" id="{BF72E58E-7FA8-4716-85AA-6DC5F090F191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406" name="Freeform: Shape 405">
                      <a:extLst>
                        <a:ext uri="{FF2B5EF4-FFF2-40B4-BE49-F238E27FC236}">
                          <a16:creationId xmlns:a16="http://schemas.microsoft.com/office/drawing/2014/main" id="{D204AD66-D513-4173-A0CC-0B997DC29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7" name="Freeform: Shape 406">
                      <a:extLst>
                        <a:ext uri="{FF2B5EF4-FFF2-40B4-BE49-F238E27FC236}">
                          <a16:creationId xmlns:a16="http://schemas.microsoft.com/office/drawing/2014/main" id="{EB4F5645-1D69-47B8-AB4C-305D826D04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65" name="Freeform: Shape 364">
                    <a:extLst>
                      <a:ext uri="{FF2B5EF4-FFF2-40B4-BE49-F238E27FC236}">
                        <a16:creationId xmlns:a16="http://schemas.microsoft.com/office/drawing/2014/main" id="{755EFD73-CFA0-4355-9E90-95BFA21F48E2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6" name="Freeform: Shape 365">
                    <a:extLst>
                      <a:ext uri="{FF2B5EF4-FFF2-40B4-BE49-F238E27FC236}">
                        <a16:creationId xmlns:a16="http://schemas.microsoft.com/office/drawing/2014/main" id="{0F9D784D-093C-4E53-880E-084CCBB76BA5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7" name="Freeform: Shape 366">
                    <a:extLst>
                      <a:ext uri="{FF2B5EF4-FFF2-40B4-BE49-F238E27FC236}">
                        <a16:creationId xmlns:a16="http://schemas.microsoft.com/office/drawing/2014/main" id="{2EC04A98-45E5-45F1-8DF8-E0355ED71B32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8" name="Freeform: Shape 367">
                    <a:extLst>
                      <a:ext uri="{FF2B5EF4-FFF2-40B4-BE49-F238E27FC236}">
                        <a16:creationId xmlns:a16="http://schemas.microsoft.com/office/drawing/2014/main" id="{40BC9D26-E46B-42CC-80F1-266DFE3B7F46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9" name="Freeform: Shape 368">
                    <a:extLst>
                      <a:ext uri="{FF2B5EF4-FFF2-40B4-BE49-F238E27FC236}">
                        <a16:creationId xmlns:a16="http://schemas.microsoft.com/office/drawing/2014/main" id="{AEE7B1E2-FA2E-49D1-8CCF-026F31AC2DFC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70" name="Graphic 11">
                    <a:extLst>
                      <a:ext uri="{FF2B5EF4-FFF2-40B4-BE49-F238E27FC236}">
                        <a16:creationId xmlns:a16="http://schemas.microsoft.com/office/drawing/2014/main" id="{A3B105A1-1F89-40C0-9A3A-A3B8A21C7E4E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404" name="Freeform: Shape 403">
                      <a:extLst>
                        <a:ext uri="{FF2B5EF4-FFF2-40B4-BE49-F238E27FC236}">
                          <a16:creationId xmlns:a16="http://schemas.microsoft.com/office/drawing/2014/main" id="{BFD43ABD-7B6E-42A4-B23A-35012C6604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5" name="Freeform: Shape 404">
                      <a:extLst>
                        <a:ext uri="{FF2B5EF4-FFF2-40B4-BE49-F238E27FC236}">
                          <a16:creationId xmlns:a16="http://schemas.microsoft.com/office/drawing/2014/main" id="{4302E67D-5C7D-4A7B-9091-128E2FCB7C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71" name="Freeform: Shape 370">
                    <a:extLst>
                      <a:ext uri="{FF2B5EF4-FFF2-40B4-BE49-F238E27FC236}">
                        <a16:creationId xmlns:a16="http://schemas.microsoft.com/office/drawing/2014/main" id="{E4670666-46F4-415E-B989-C15EDE6DAA62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2" name="Freeform: Shape 371">
                    <a:extLst>
                      <a:ext uri="{FF2B5EF4-FFF2-40B4-BE49-F238E27FC236}">
                        <a16:creationId xmlns:a16="http://schemas.microsoft.com/office/drawing/2014/main" id="{CBA44FE4-20CA-4CAA-8661-FFEE888516EB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3" name="Freeform: Shape 372">
                    <a:extLst>
                      <a:ext uri="{FF2B5EF4-FFF2-40B4-BE49-F238E27FC236}">
                        <a16:creationId xmlns:a16="http://schemas.microsoft.com/office/drawing/2014/main" id="{243BBD40-CE9D-4C4D-BAF6-476185C13E8F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4" name="Freeform: Shape 373">
                    <a:extLst>
                      <a:ext uri="{FF2B5EF4-FFF2-40B4-BE49-F238E27FC236}">
                        <a16:creationId xmlns:a16="http://schemas.microsoft.com/office/drawing/2014/main" id="{30407A64-C8C7-4201-B2BF-A0AA32829CEE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5" name="Freeform: Shape 374">
                    <a:extLst>
                      <a:ext uri="{FF2B5EF4-FFF2-40B4-BE49-F238E27FC236}">
                        <a16:creationId xmlns:a16="http://schemas.microsoft.com/office/drawing/2014/main" id="{C9908D1D-B7AD-4B74-9211-DE2B0BB3EC03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6" name="Freeform: Shape 375">
                    <a:extLst>
                      <a:ext uri="{FF2B5EF4-FFF2-40B4-BE49-F238E27FC236}">
                        <a16:creationId xmlns:a16="http://schemas.microsoft.com/office/drawing/2014/main" id="{06C1A886-E96E-4D61-8DE5-DE8460EC0204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7" name="Freeform: Shape 376">
                    <a:extLst>
                      <a:ext uri="{FF2B5EF4-FFF2-40B4-BE49-F238E27FC236}">
                        <a16:creationId xmlns:a16="http://schemas.microsoft.com/office/drawing/2014/main" id="{C1855036-118D-4F24-BE88-65F8BFE9B477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8" name="Freeform: Shape 377">
                    <a:extLst>
                      <a:ext uri="{FF2B5EF4-FFF2-40B4-BE49-F238E27FC236}">
                        <a16:creationId xmlns:a16="http://schemas.microsoft.com/office/drawing/2014/main" id="{AC1D76DF-3E96-4D22-9D9A-7BC66619C244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9" name="Freeform: Shape 378">
                    <a:extLst>
                      <a:ext uri="{FF2B5EF4-FFF2-40B4-BE49-F238E27FC236}">
                        <a16:creationId xmlns:a16="http://schemas.microsoft.com/office/drawing/2014/main" id="{FB4BFD0D-3F5D-4AB5-BD7C-8667C4AAC601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80" name="Graphic 11">
                    <a:extLst>
                      <a:ext uri="{FF2B5EF4-FFF2-40B4-BE49-F238E27FC236}">
                        <a16:creationId xmlns:a16="http://schemas.microsoft.com/office/drawing/2014/main" id="{BCF1CDC8-D409-4473-B265-07227AF331DB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397" name="Freeform: Shape 396">
                      <a:extLst>
                        <a:ext uri="{FF2B5EF4-FFF2-40B4-BE49-F238E27FC236}">
                          <a16:creationId xmlns:a16="http://schemas.microsoft.com/office/drawing/2014/main" id="{8B209964-D027-44AD-8D2E-7231A163E3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8" name="Freeform: Shape 397">
                      <a:extLst>
                        <a:ext uri="{FF2B5EF4-FFF2-40B4-BE49-F238E27FC236}">
                          <a16:creationId xmlns:a16="http://schemas.microsoft.com/office/drawing/2014/main" id="{B825B448-EE82-418D-BA0D-AB15E49668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99" name="Graphic 11">
                      <a:extLst>
                        <a:ext uri="{FF2B5EF4-FFF2-40B4-BE49-F238E27FC236}">
                          <a16:creationId xmlns:a16="http://schemas.microsoft.com/office/drawing/2014/main" id="{48050527-CD56-40FF-968B-8485B3A63E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400" name="Freeform: Shape 399">
                        <a:extLst>
                          <a:ext uri="{FF2B5EF4-FFF2-40B4-BE49-F238E27FC236}">
                            <a16:creationId xmlns:a16="http://schemas.microsoft.com/office/drawing/2014/main" id="{1099BF13-84C9-4E97-8B44-D45ED83CDD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01" name="Freeform: Shape 400">
                        <a:extLst>
                          <a:ext uri="{FF2B5EF4-FFF2-40B4-BE49-F238E27FC236}">
                            <a16:creationId xmlns:a16="http://schemas.microsoft.com/office/drawing/2014/main" id="{CFF73EDC-BF23-4950-8C71-6ECDE33636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02" name="Freeform: Shape 401">
                        <a:extLst>
                          <a:ext uri="{FF2B5EF4-FFF2-40B4-BE49-F238E27FC236}">
                            <a16:creationId xmlns:a16="http://schemas.microsoft.com/office/drawing/2014/main" id="{341DBEB0-84F1-4283-BEA2-B9E5174612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03" name="Freeform: Shape 402">
                        <a:extLst>
                          <a:ext uri="{FF2B5EF4-FFF2-40B4-BE49-F238E27FC236}">
                            <a16:creationId xmlns:a16="http://schemas.microsoft.com/office/drawing/2014/main" id="{0C9A7847-00EA-454C-8355-974BB367F4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81" name="Graphic 11">
                    <a:extLst>
                      <a:ext uri="{FF2B5EF4-FFF2-40B4-BE49-F238E27FC236}">
                        <a16:creationId xmlns:a16="http://schemas.microsoft.com/office/drawing/2014/main" id="{C50F42E7-1E86-4312-89FA-6325444798D1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390" name="Freeform: Shape 389">
                      <a:extLst>
                        <a:ext uri="{FF2B5EF4-FFF2-40B4-BE49-F238E27FC236}">
                          <a16:creationId xmlns:a16="http://schemas.microsoft.com/office/drawing/2014/main" id="{733ECC50-3477-48DD-A9D9-3F5823ACF3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1" name="Freeform: Shape 390">
                      <a:extLst>
                        <a:ext uri="{FF2B5EF4-FFF2-40B4-BE49-F238E27FC236}">
                          <a16:creationId xmlns:a16="http://schemas.microsoft.com/office/drawing/2014/main" id="{D20CE0B5-C2CC-4E46-BA49-DD7E0324E1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92" name="Graphic 11">
                      <a:extLst>
                        <a:ext uri="{FF2B5EF4-FFF2-40B4-BE49-F238E27FC236}">
                          <a16:creationId xmlns:a16="http://schemas.microsoft.com/office/drawing/2014/main" id="{611D683D-B2F9-4EFF-80F0-A6B7C0E141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393" name="Freeform: Shape 392">
                        <a:extLst>
                          <a:ext uri="{FF2B5EF4-FFF2-40B4-BE49-F238E27FC236}">
                            <a16:creationId xmlns:a16="http://schemas.microsoft.com/office/drawing/2014/main" id="{DAABE302-609D-44DD-A76E-D12C811211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94" name="Freeform: Shape 393">
                        <a:extLst>
                          <a:ext uri="{FF2B5EF4-FFF2-40B4-BE49-F238E27FC236}">
                            <a16:creationId xmlns:a16="http://schemas.microsoft.com/office/drawing/2014/main" id="{BBD17F83-D140-4D7C-B1DC-7C95EA5F93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95" name="Freeform: Shape 394">
                        <a:extLst>
                          <a:ext uri="{FF2B5EF4-FFF2-40B4-BE49-F238E27FC236}">
                            <a16:creationId xmlns:a16="http://schemas.microsoft.com/office/drawing/2014/main" id="{40110B8B-6929-453A-89D2-C87ED61144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96" name="Freeform: Shape 395">
                        <a:extLst>
                          <a:ext uri="{FF2B5EF4-FFF2-40B4-BE49-F238E27FC236}">
                            <a16:creationId xmlns:a16="http://schemas.microsoft.com/office/drawing/2014/main" id="{0776F7AF-1054-4EF5-A9A0-689FE44CB5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82" name="Graphic 11">
                    <a:extLst>
                      <a:ext uri="{FF2B5EF4-FFF2-40B4-BE49-F238E27FC236}">
                        <a16:creationId xmlns:a16="http://schemas.microsoft.com/office/drawing/2014/main" id="{79CF9743-9768-4205-9DCB-DB7D9DCDDA45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383" name="Freeform: Shape 382">
                      <a:extLst>
                        <a:ext uri="{FF2B5EF4-FFF2-40B4-BE49-F238E27FC236}">
                          <a16:creationId xmlns:a16="http://schemas.microsoft.com/office/drawing/2014/main" id="{306DAE8B-6346-42E0-9F80-F9EF29440B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4" name="Freeform: Shape 383">
                      <a:extLst>
                        <a:ext uri="{FF2B5EF4-FFF2-40B4-BE49-F238E27FC236}">
                          <a16:creationId xmlns:a16="http://schemas.microsoft.com/office/drawing/2014/main" id="{653C4146-0CFA-4DEB-85AA-8BF5583B4F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85" name="Graphic 11">
                      <a:extLst>
                        <a:ext uri="{FF2B5EF4-FFF2-40B4-BE49-F238E27FC236}">
                          <a16:creationId xmlns:a16="http://schemas.microsoft.com/office/drawing/2014/main" id="{F6DFE772-D45B-4394-9EE7-686D9D2E2F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386" name="Freeform: Shape 385">
                        <a:extLst>
                          <a:ext uri="{FF2B5EF4-FFF2-40B4-BE49-F238E27FC236}">
                            <a16:creationId xmlns:a16="http://schemas.microsoft.com/office/drawing/2014/main" id="{A3D0AEA6-853B-4EC6-BA63-07070A354E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7" name="Freeform: Shape 386">
                        <a:extLst>
                          <a:ext uri="{FF2B5EF4-FFF2-40B4-BE49-F238E27FC236}">
                            <a16:creationId xmlns:a16="http://schemas.microsoft.com/office/drawing/2014/main" id="{F2DB7F25-A92D-4CF7-B178-272833B25C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8" name="Freeform: Shape 387">
                        <a:extLst>
                          <a:ext uri="{FF2B5EF4-FFF2-40B4-BE49-F238E27FC236}">
                            <a16:creationId xmlns:a16="http://schemas.microsoft.com/office/drawing/2014/main" id="{281A51D3-4BEA-48E5-93BE-F17CFBA3A3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9" name="Freeform: Shape 388">
                        <a:extLst>
                          <a:ext uri="{FF2B5EF4-FFF2-40B4-BE49-F238E27FC236}">
                            <a16:creationId xmlns:a16="http://schemas.microsoft.com/office/drawing/2014/main" id="{225D5405-D277-4DBB-B716-0EDCD70155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550" name="TextBox 549">
              <a:extLst>
                <a:ext uri="{FF2B5EF4-FFF2-40B4-BE49-F238E27FC236}">
                  <a16:creationId xmlns:a16="http://schemas.microsoft.com/office/drawing/2014/main" id="{7823E42D-71A4-4D13-A927-6E1A95D91DD8}"/>
                </a:ext>
              </a:extLst>
            </p:cNvPr>
            <p:cNvSpPr txBox="1"/>
            <p:nvPr/>
          </p:nvSpPr>
          <p:spPr>
            <a:xfrm>
              <a:off x="4459683" y="4965822"/>
              <a:ext cx="1592737" cy="427701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3200" dirty="0">
                  <a:solidFill>
                    <a:srgbClr val="FFC000"/>
                  </a:solidFill>
                  <a:latin typeface=".VnArial" pitchFamily="34" charset="0"/>
                  <a:ea typeface="#9Slide02 Tieu de dai" panose="02000000000000000000" pitchFamily="2" charset="0"/>
                </a:rPr>
                <a:t>847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.VnArial" pitchFamily="34" charset="0"/>
                  <a:ea typeface="#9Slide02 Tieu de dai" panose="02000000000000000000" pitchFamily="2" charset="0"/>
                </a:rPr>
                <a:t> &gt; 747</a:t>
              </a:r>
              <a:endParaRPr lang="en-US" sz="3200" dirty="0">
                <a:solidFill>
                  <a:srgbClr val="FFC000"/>
                </a:solidFill>
                <a:latin typeface=".VnArial" pitchFamily="34" charset="0"/>
              </a:endParaRPr>
            </a:p>
          </p:txBody>
        </p:sp>
      </p:grpSp>
      <p:grpSp>
        <p:nvGrpSpPr>
          <p:cNvPr id="631" name="Group 630">
            <a:extLst>
              <a:ext uri="{FF2B5EF4-FFF2-40B4-BE49-F238E27FC236}">
                <a16:creationId xmlns:a16="http://schemas.microsoft.com/office/drawing/2014/main" id="{5815BDE0-3E08-4E3F-9C50-D6BBEC399BD9}"/>
              </a:ext>
            </a:extLst>
          </p:cNvPr>
          <p:cNvGrpSpPr/>
          <p:nvPr/>
        </p:nvGrpSpPr>
        <p:grpSpPr>
          <a:xfrm>
            <a:off x="388805" y="2007260"/>
            <a:ext cx="3666035" cy="1959432"/>
            <a:chOff x="-3438462" y="1282261"/>
            <a:chExt cx="3915098" cy="2092552"/>
          </a:xfrm>
        </p:grpSpPr>
        <p:grpSp>
          <p:nvGrpSpPr>
            <p:cNvPr id="270" name="Graphic 11">
              <a:extLst>
                <a:ext uri="{FF2B5EF4-FFF2-40B4-BE49-F238E27FC236}">
                  <a16:creationId xmlns:a16="http://schemas.microsoft.com/office/drawing/2014/main" id="{E5163B64-0557-43DD-82D9-EA2632C90EC6}"/>
                </a:ext>
              </a:extLst>
            </p:cNvPr>
            <p:cNvGrpSpPr/>
            <p:nvPr/>
          </p:nvGrpSpPr>
          <p:grpSpPr>
            <a:xfrm>
              <a:off x="-3438462" y="1282261"/>
              <a:ext cx="3915098" cy="2092552"/>
              <a:chOff x="434355" y="1799897"/>
              <a:chExt cx="3048000" cy="1629103"/>
            </a:xfrm>
          </p:grpSpPr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100FC6AF-80C1-4C17-848F-35F7367FBA44}"/>
                  </a:ext>
                </a:extLst>
              </p:cNvPr>
              <p:cNvSpPr/>
              <p:nvPr/>
            </p:nvSpPr>
            <p:spPr>
              <a:xfrm>
                <a:off x="476396" y="2023241"/>
                <a:ext cx="1794641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71CFE3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2" name="Graphic 11">
                <a:extLst>
                  <a:ext uri="{FF2B5EF4-FFF2-40B4-BE49-F238E27FC236}">
                    <a16:creationId xmlns:a16="http://schemas.microsoft.com/office/drawing/2014/main" id="{5E47B5AD-A5E8-46EA-B9E6-64F03AE1D072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7" cy="1626475"/>
                <a:chOff x="434355" y="1799897"/>
                <a:chExt cx="3050627" cy="1626475"/>
              </a:xfrm>
            </p:grpSpPr>
            <p:sp>
              <p:nvSpPr>
                <p:cNvPr id="273" name="Freeform: Shape 272">
                  <a:extLst>
                    <a:ext uri="{FF2B5EF4-FFF2-40B4-BE49-F238E27FC236}">
                      <a16:creationId xmlns:a16="http://schemas.microsoft.com/office/drawing/2014/main" id="{70385670-4291-4758-83FC-FCF9D71B1BF3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74" name="Graphic 11">
                  <a:extLst>
                    <a:ext uri="{FF2B5EF4-FFF2-40B4-BE49-F238E27FC236}">
                      <a16:creationId xmlns:a16="http://schemas.microsoft.com/office/drawing/2014/main" id="{E4971941-35AC-41A0-B99E-16DCE0E2F14F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7" cy="1579178"/>
                  <a:chOff x="434355" y="1799897"/>
                  <a:chExt cx="3050627" cy="1579178"/>
                </a:xfrm>
              </p:grpSpPr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id="{2D9F7867-72F2-4E07-B403-826373AA33C5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id="{AD4E0B9A-D6B1-4B6E-9CA2-E623DAB0BEF0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C6AFC180-B262-4F36-9992-10B563FA116D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rgbClr val="57AFC4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8" name="Freeform: Shape 277">
                    <a:extLst>
                      <a:ext uri="{FF2B5EF4-FFF2-40B4-BE49-F238E27FC236}">
                        <a16:creationId xmlns:a16="http://schemas.microsoft.com/office/drawing/2014/main" id="{48784513-6DCB-4501-91E3-CEFCE9C596DC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9" name="Freeform: Shape 278">
                    <a:extLst>
                      <a:ext uri="{FF2B5EF4-FFF2-40B4-BE49-F238E27FC236}">
                        <a16:creationId xmlns:a16="http://schemas.microsoft.com/office/drawing/2014/main" id="{6AE747F2-431E-43C5-9E6C-021C5B1AA693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0" name="Freeform: Shape 279">
                    <a:extLst>
                      <a:ext uri="{FF2B5EF4-FFF2-40B4-BE49-F238E27FC236}">
                        <a16:creationId xmlns:a16="http://schemas.microsoft.com/office/drawing/2014/main" id="{9AF025CE-C798-4DC4-B2EF-71F57154CBB4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1" name="Freeform: Shape 280">
                    <a:extLst>
                      <a:ext uri="{FF2B5EF4-FFF2-40B4-BE49-F238E27FC236}">
                        <a16:creationId xmlns:a16="http://schemas.microsoft.com/office/drawing/2014/main" id="{A4A50286-5945-4D46-BCC4-38793ED5656E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2" name="Freeform: Shape 281">
                    <a:extLst>
                      <a:ext uri="{FF2B5EF4-FFF2-40B4-BE49-F238E27FC236}">
                        <a16:creationId xmlns:a16="http://schemas.microsoft.com/office/drawing/2014/main" id="{8ABC461E-21C7-4868-AF03-C1F377C8394E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3" name="Freeform: Shape 282">
                    <a:extLst>
                      <a:ext uri="{FF2B5EF4-FFF2-40B4-BE49-F238E27FC236}">
                        <a16:creationId xmlns:a16="http://schemas.microsoft.com/office/drawing/2014/main" id="{3D11664D-E52E-40FD-8BA4-7C35E9E2E0F5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4" name="Freeform: Shape 283">
                    <a:extLst>
                      <a:ext uri="{FF2B5EF4-FFF2-40B4-BE49-F238E27FC236}">
                        <a16:creationId xmlns:a16="http://schemas.microsoft.com/office/drawing/2014/main" id="{04FE4458-1186-48B9-A21D-72A9FA09A1AD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5" name="Freeform: Shape 284">
                    <a:extLst>
                      <a:ext uri="{FF2B5EF4-FFF2-40B4-BE49-F238E27FC236}">
                        <a16:creationId xmlns:a16="http://schemas.microsoft.com/office/drawing/2014/main" id="{59ED1907-4B25-46D9-A631-02C260716CAC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6" name="Freeform: Shape 285">
                    <a:extLst>
                      <a:ext uri="{FF2B5EF4-FFF2-40B4-BE49-F238E27FC236}">
                        <a16:creationId xmlns:a16="http://schemas.microsoft.com/office/drawing/2014/main" id="{92264955-C461-4DD7-96C5-B2964DF85926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7" name="Freeform: Shape 286">
                    <a:extLst>
                      <a:ext uri="{FF2B5EF4-FFF2-40B4-BE49-F238E27FC236}">
                        <a16:creationId xmlns:a16="http://schemas.microsoft.com/office/drawing/2014/main" id="{E143B30E-35DA-4CAE-B84A-016EE29965BE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22395A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8" name="Freeform: Shape 287">
                    <a:extLst>
                      <a:ext uri="{FF2B5EF4-FFF2-40B4-BE49-F238E27FC236}">
                        <a16:creationId xmlns:a16="http://schemas.microsoft.com/office/drawing/2014/main" id="{0E9B03AD-2EDF-4D53-88CF-2F51946AB6C6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9" name="Freeform: Shape 288">
                    <a:extLst>
                      <a:ext uri="{FF2B5EF4-FFF2-40B4-BE49-F238E27FC236}">
                        <a16:creationId xmlns:a16="http://schemas.microsoft.com/office/drawing/2014/main" id="{D528B741-E1F4-4B38-8E4E-9EE37A7350C0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90" name="Graphic 11">
                    <a:extLst>
                      <a:ext uri="{FF2B5EF4-FFF2-40B4-BE49-F238E27FC236}">
                        <a16:creationId xmlns:a16="http://schemas.microsoft.com/office/drawing/2014/main" id="{C1FA7ECD-D2F2-4B14-96BB-73ACDE6100D1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338" name="Freeform: Shape 337">
                      <a:extLst>
                        <a:ext uri="{FF2B5EF4-FFF2-40B4-BE49-F238E27FC236}">
                          <a16:creationId xmlns:a16="http://schemas.microsoft.com/office/drawing/2014/main" id="{CEB834C4-8F58-4333-A9EA-0C93CB404C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9" name="Freeform: Shape 338">
                      <a:extLst>
                        <a:ext uri="{FF2B5EF4-FFF2-40B4-BE49-F238E27FC236}">
                          <a16:creationId xmlns:a16="http://schemas.microsoft.com/office/drawing/2014/main" id="{9FBCB62D-B7EC-4F4D-A149-D95D8DEF59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91" name="Freeform: Shape 290">
                    <a:extLst>
                      <a:ext uri="{FF2B5EF4-FFF2-40B4-BE49-F238E27FC236}">
                        <a16:creationId xmlns:a16="http://schemas.microsoft.com/office/drawing/2014/main" id="{94FDA154-D5AE-45B1-B7AE-D1AA96ADCCFB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2" name="Freeform: Shape 291">
                    <a:extLst>
                      <a:ext uri="{FF2B5EF4-FFF2-40B4-BE49-F238E27FC236}">
                        <a16:creationId xmlns:a16="http://schemas.microsoft.com/office/drawing/2014/main" id="{24BB3347-B9C2-4C9B-B86B-5DD045FD0CB8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3" name="Freeform: Shape 292">
                    <a:extLst>
                      <a:ext uri="{FF2B5EF4-FFF2-40B4-BE49-F238E27FC236}">
                        <a16:creationId xmlns:a16="http://schemas.microsoft.com/office/drawing/2014/main" id="{ABB504EE-CC9B-4AF8-B841-38ED0965C88D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22395A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94" name="Graphic 11">
                    <a:extLst>
                      <a:ext uri="{FF2B5EF4-FFF2-40B4-BE49-F238E27FC236}">
                        <a16:creationId xmlns:a16="http://schemas.microsoft.com/office/drawing/2014/main" id="{2B0AC1E0-8C4E-4A06-BA57-B02924D577E8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336" name="Freeform: Shape 335">
                      <a:extLst>
                        <a:ext uri="{FF2B5EF4-FFF2-40B4-BE49-F238E27FC236}">
                          <a16:creationId xmlns:a16="http://schemas.microsoft.com/office/drawing/2014/main" id="{4A407828-3079-4E00-A710-A1B401A723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7" name="Freeform: Shape 336">
                      <a:extLst>
                        <a:ext uri="{FF2B5EF4-FFF2-40B4-BE49-F238E27FC236}">
                          <a16:creationId xmlns:a16="http://schemas.microsoft.com/office/drawing/2014/main" id="{543DD614-119D-43EA-B906-C93BCC945F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id="{EB486FAD-2716-4BE4-A0BF-B78596E99392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id="{69C801CC-DAB8-4DD5-9771-8251B1E47542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:a16="http://schemas.microsoft.com/office/drawing/2014/main" id="{36CCA1B5-E230-478C-9D9F-1D4F3EB863A0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8" name="Freeform: Shape 297">
                    <a:extLst>
                      <a:ext uri="{FF2B5EF4-FFF2-40B4-BE49-F238E27FC236}">
                        <a16:creationId xmlns:a16="http://schemas.microsoft.com/office/drawing/2014/main" id="{7E5ABC68-F511-4617-B3C7-C5C0092DDD3D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rgbClr val="22395A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9" name="Freeform: Shape 298">
                    <a:extLst>
                      <a:ext uri="{FF2B5EF4-FFF2-40B4-BE49-F238E27FC236}">
                        <a16:creationId xmlns:a16="http://schemas.microsoft.com/office/drawing/2014/main" id="{E0F2C9E2-335F-4BB6-865B-F929B589D195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00" name="Graphic 11">
                    <a:extLst>
                      <a:ext uri="{FF2B5EF4-FFF2-40B4-BE49-F238E27FC236}">
                        <a16:creationId xmlns:a16="http://schemas.microsoft.com/office/drawing/2014/main" id="{9E73C8FE-C754-4215-BD68-5D3740AAEC37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334" name="Freeform: Shape 333">
                      <a:extLst>
                        <a:ext uri="{FF2B5EF4-FFF2-40B4-BE49-F238E27FC236}">
                          <a16:creationId xmlns:a16="http://schemas.microsoft.com/office/drawing/2014/main" id="{0CA08C63-A71C-4B1B-8E2C-32B0A07F62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5" name="Freeform: Shape 334">
                      <a:extLst>
                        <a:ext uri="{FF2B5EF4-FFF2-40B4-BE49-F238E27FC236}">
                          <a16:creationId xmlns:a16="http://schemas.microsoft.com/office/drawing/2014/main" id="{71B1E8ED-CC0F-4D3D-B51F-FCB26375E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01" name="Freeform: Shape 300">
                    <a:extLst>
                      <a:ext uri="{FF2B5EF4-FFF2-40B4-BE49-F238E27FC236}">
                        <a16:creationId xmlns:a16="http://schemas.microsoft.com/office/drawing/2014/main" id="{9193B5C4-C772-4964-BDEF-22701525F01C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2" name="Freeform: Shape 301">
                    <a:extLst>
                      <a:ext uri="{FF2B5EF4-FFF2-40B4-BE49-F238E27FC236}">
                        <a16:creationId xmlns:a16="http://schemas.microsoft.com/office/drawing/2014/main" id="{CCB30C59-E544-43C3-8358-350903437A97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id="{FE647F0F-6260-49C7-829A-66C1ABB42FC8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4" name="Freeform: Shape 303">
                    <a:extLst>
                      <a:ext uri="{FF2B5EF4-FFF2-40B4-BE49-F238E27FC236}">
                        <a16:creationId xmlns:a16="http://schemas.microsoft.com/office/drawing/2014/main" id="{744334D9-9678-4887-8B99-88630932150F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5" name="Freeform: Shape 304">
                    <a:extLst>
                      <a:ext uri="{FF2B5EF4-FFF2-40B4-BE49-F238E27FC236}">
                        <a16:creationId xmlns:a16="http://schemas.microsoft.com/office/drawing/2014/main" id="{23CD6827-2BCA-49DE-A03C-04096E8F5D7E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id="{7747C08C-60FF-454C-8EB4-FA641154E3D8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id="{36F4A9CF-9C41-4A81-8910-8AAFD8A80CE3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id="{035F1427-F1E8-46DC-AEAE-9E5F72F4408B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id="{5B6DE019-0D75-4979-8D81-FB0256763CDA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rgbClr val="22395A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10" name="Graphic 11">
                    <a:extLst>
                      <a:ext uri="{FF2B5EF4-FFF2-40B4-BE49-F238E27FC236}">
                        <a16:creationId xmlns:a16="http://schemas.microsoft.com/office/drawing/2014/main" id="{ED9AFB0E-CC61-4AFE-B461-37F99DF7704E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327" name="Freeform: Shape 326">
                      <a:extLst>
                        <a:ext uri="{FF2B5EF4-FFF2-40B4-BE49-F238E27FC236}">
                          <a16:creationId xmlns:a16="http://schemas.microsoft.com/office/drawing/2014/main" id="{3CEA7E05-3AE7-4817-A317-51EB65067E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8" name="Freeform: Shape 327">
                      <a:extLst>
                        <a:ext uri="{FF2B5EF4-FFF2-40B4-BE49-F238E27FC236}">
                          <a16:creationId xmlns:a16="http://schemas.microsoft.com/office/drawing/2014/main" id="{002437A8-EAFD-48E8-8236-98025D0E36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29" name="Graphic 11">
                      <a:extLst>
                        <a:ext uri="{FF2B5EF4-FFF2-40B4-BE49-F238E27FC236}">
                          <a16:creationId xmlns:a16="http://schemas.microsoft.com/office/drawing/2014/main" id="{9A7627B3-62AF-4915-8D7D-38F1D36370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330" name="Freeform: Shape 329">
                        <a:extLst>
                          <a:ext uri="{FF2B5EF4-FFF2-40B4-BE49-F238E27FC236}">
                            <a16:creationId xmlns:a16="http://schemas.microsoft.com/office/drawing/2014/main" id="{7BED9FDA-BD4B-4A0A-8989-844AA17EAB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1" name="Freeform: Shape 330">
                        <a:extLst>
                          <a:ext uri="{FF2B5EF4-FFF2-40B4-BE49-F238E27FC236}">
                            <a16:creationId xmlns:a16="http://schemas.microsoft.com/office/drawing/2014/main" id="{7D1604A3-7189-424E-9DCA-6B2B5BBCA9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2" name="Freeform: Shape 331">
                        <a:extLst>
                          <a:ext uri="{FF2B5EF4-FFF2-40B4-BE49-F238E27FC236}">
                            <a16:creationId xmlns:a16="http://schemas.microsoft.com/office/drawing/2014/main" id="{6DED00A0-5825-4A9E-88FE-5FA8FE0DC3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3" name="Freeform: Shape 332">
                        <a:extLst>
                          <a:ext uri="{FF2B5EF4-FFF2-40B4-BE49-F238E27FC236}">
                            <a16:creationId xmlns:a16="http://schemas.microsoft.com/office/drawing/2014/main" id="{06A15178-8FD6-41E0-846B-AEB430BAA5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11" name="Graphic 11">
                    <a:extLst>
                      <a:ext uri="{FF2B5EF4-FFF2-40B4-BE49-F238E27FC236}">
                        <a16:creationId xmlns:a16="http://schemas.microsoft.com/office/drawing/2014/main" id="{9433CF46-F58F-49B2-9BDD-2E197115AA27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320" name="Freeform: Shape 319">
                      <a:extLst>
                        <a:ext uri="{FF2B5EF4-FFF2-40B4-BE49-F238E27FC236}">
                          <a16:creationId xmlns:a16="http://schemas.microsoft.com/office/drawing/2014/main" id="{4D11F172-D583-4727-B3F8-F6ECE6C956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1" name="Freeform: Shape 320">
                      <a:extLst>
                        <a:ext uri="{FF2B5EF4-FFF2-40B4-BE49-F238E27FC236}">
                          <a16:creationId xmlns:a16="http://schemas.microsoft.com/office/drawing/2014/main" id="{0A7BD544-6D2B-49F7-BCF7-5D1F5CDE62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22" name="Graphic 11">
                      <a:extLst>
                        <a:ext uri="{FF2B5EF4-FFF2-40B4-BE49-F238E27FC236}">
                          <a16:creationId xmlns:a16="http://schemas.microsoft.com/office/drawing/2014/main" id="{911ED259-78F8-420E-BB8C-5332280897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323" name="Freeform: Shape 322">
                        <a:extLst>
                          <a:ext uri="{FF2B5EF4-FFF2-40B4-BE49-F238E27FC236}">
                            <a16:creationId xmlns:a16="http://schemas.microsoft.com/office/drawing/2014/main" id="{6212F60C-08C4-4A1F-A6C2-584767C404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4" name="Freeform: Shape 323">
                        <a:extLst>
                          <a:ext uri="{FF2B5EF4-FFF2-40B4-BE49-F238E27FC236}">
                            <a16:creationId xmlns:a16="http://schemas.microsoft.com/office/drawing/2014/main" id="{B30C4D22-2C8F-4FB4-BA19-3FB648CD28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5" name="Freeform: Shape 324">
                        <a:extLst>
                          <a:ext uri="{FF2B5EF4-FFF2-40B4-BE49-F238E27FC236}">
                            <a16:creationId xmlns:a16="http://schemas.microsoft.com/office/drawing/2014/main" id="{55EE432C-E883-43EA-916F-11FBFB43E8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6" name="Freeform: Shape 325">
                        <a:extLst>
                          <a:ext uri="{FF2B5EF4-FFF2-40B4-BE49-F238E27FC236}">
                            <a16:creationId xmlns:a16="http://schemas.microsoft.com/office/drawing/2014/main" id="{1FC7313F-AE0F-449A-BCDB-980EB7D0B6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12" name="Graphic 11">
                    <a:extLst>
                      <a:ext uri="{FF2B5EF4-FFF2-40B4-BE49-F238E27FC236}">
                        <a16:creationId xmlns:a16="http://schemas.microsoft.com/office/drawing/2014/main" id="{E279C1DE-AC3E-421E-AD1A-83C793705AEB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313" name="Freeform: Shape 312">
                      <a:extLst>
                        <a:ext uri="{FF2B5EF4-FFF2-40B4-BE49-F238E27FC236}">
                          <a16:creationId xmlns:a16="http://schemas.microsoft.com/office/drawing/2014/main" id="{40023DB8-C3C7-4A6F-95DB-ACD4B40215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4" name="Freeform: Shape 313">
                      <a:extLst>
                        <a:ext uri="{FF2B5EF4-FFF2-40B4-BE49-F238E27FC236}">
                          <a16:creationId xmlns:a16="http://schemas.microsoft.com/office/drawing/2014/main" id="{3024A046-F446-4CEC-ADE0-91FE971160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15" name="Graphic 11">
                      <a:extLst>
                        <a:ext uri="{FF2B5EF4-FFF2-40B4-BE49-F238E27FC236}">
                          <a16:creationId xmlns:a16="http://schemas.microsoft.com/office/drawing/2014/main" id="{770BD91F-1409-469E-9384-EFB1E6DC05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316" name="Freeform: Shape 315">
                        <a:extLst>
                          <a:ext uri="{FF2B5EF4-FFF2-40B4-BE49-F238E27FC236}">
                            <a16:creationId xmlns:a16="http://schemas.microsoft.com/office/drawing/2014/main" id="{698299BF-21DA-41CF-858D-F7154828F2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7" name="Freeform: Shape 316">
                        <a:extLst>
                          <a:ext uri="{FF2B5EF4-FFF2-40B4-BE49-F238E27FC236}">
                            <a16:creationId xmlns:a16="http://schemas.microsoft.com/office/drawing/2014/main" id="{0F904273-0877-408E-ADB4-4C9272EBE3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" name="Freeform: Shape 317">
                        <a:extLst>
                          <a:ext uri="{FF2B5EF4-FFF2-40B4-BE49-F238E27FC236}">
                            <a16:creationId xmlns:a16="http://schemas.microsoft.com/office/drawing/2014/main" id="{6E5C0EC8-D4D5-4AEF-B01E-AC3689B44A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9" name="Freeform: Shape 318">
                        <a:extLst>
                          <a:ext uri="{FF2B5EF4-FFF2-40B4-BE49-F238E27FC236}">
                            <a16:creationId xmlns:a16="http://schemas.microsoft.com/office/drawing/2014/main" id="{10D61303-A874-42F9-A8D5-534D2AC4CE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551" name="TextBox 550">
              <a:extLst>
                <a:ext uri="{FF2B5EF4-FFF2-40B4-BE49-F238E27FC236}">
                  <a16:creationId xmlns:a16="http://schemas.microsoft.com/office/drawing/2014/main" id="{1AF10BD9-0BD7-479C-B54E-DD7D86613DBF}"/>
                </a:ext>
              </a:extLst>
            </p:cNvPr>
            <p:cNvSpPr txBox="1"/>
            <p:nvPr/>
          </p:nvSpPr>
          <p:spPr>
            <a:xfrm>
              <a:off x="-3403431" y="1860974"/>
              <a:ext cx="2366805" cy="525899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rgbClr val="FF0066"/>
                  </a:solidFill>
                  <a:latin typeface=".VnArial" pitchFamily="34" charset="0"/>
                  <a:ea typeface="#9Slide02 Tieu de dai" panose="02000000000000000000" pitchFamily="2" charset="0"/>
                </a:rPr>
                <a:t>352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.VnArial" pitchFamily="34" charset="0"/>
                  <a:ea typeface="#9Slide02 Tieu de dai" panose="02000000000000000000" pitchFamily="2" charset="0"/>
                </a:rPr>
                <a:t> </a:t>
              </a:r>
              <a:r>
                <a:rPr lang="en-US" sz="3200">
                  <a:solidFill>
                    <a:srgbClr val="FF0066"/>
                  </a:solidFill>
                  <a:latin typeface=".VnArial" pitchFamily="34" charset="0"/>
                  <a:ea typeface="#9Slide02 Tieu de dai" panose="02000000000000000000" pitchFamily="2" charset="0"/>
                </a:rPr>
                <a:t>= 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.VnArial" pitchFamily="34" charset="0"/>
                  <a:ea typeface="#9Slide02 Tieu de dai" panose="02000000000000000000" pitchFamily="2" charset="0"/>
                </a:rPr>
                <a:t>325</a:t>
              </a:r>
              <a:endParaRPr lang="en-US" sz="3200" dirty="0">
                <a:solidFill>
                  <a:srgbClr val="FF0066"/>
                </a:solidFill>
                <a:latin typeface=".VnArial" pitchFamily="34" charset="0"/>
              </a:endParaRPr>
            </a:p>
          </p:txBody>
        </p:sp>
      </p:grpSp>
      <p:grpSp>
        <p:nvGrpSpPr>
          <p:cNvPr id="629" name="Group 628">
            <a:extLst>
              <a:ext uri="{FF2B5EF4-FFF2-40B4-BE49-F238E27FC236}">
                <a16:creationId xmlns:a16="http://schemas.microsoft.com/office/drawing/2014/main" id="{2B2F11E3-6C5E-414B-A2ED-3F5D65D5C85C}"/>
              </a:ext>
            </a:extLst>
          </p:cNvPr>
          <p:cNvGrpSpPr/>
          <p:nvPr/>
        </p:nvGrpSpPr>
        <p:grpSpPr>
          <a:xfrm>
            <a:off x="4497259" y="4529559"/>
            <a:ext cx="3308718" cy="1734204"/>
            <a:chOff x="685471" y="4343400"/>
            <a:chExt cx="3103180" cy="1626475"/>
          </a:xfrm>
        </p:grpSpPr>
        <p:grpSp>
          <p:nvGrpSpPr>
            <p:cNvPr id="200" name="Graphic 11">
              <a:extLst>
                <a:ext uri="{FF2B5EF4-FFF2-40B4-BE49-F238E27FC236}">
                  <a16:creationId xmlns:a16="http://schemas.microsoft.com/office/drawing/2014/main" id="{ABE02E62-3574-4505-8E3B-68FF680E8FAF}"/>
                </a:ext>
              </a:extLst>
            </p:cNvPr>
            <p:cNvGrpSpPr/>
            <p:nvPr/>
          </p:nvGrpSpPr>
          <p:grpSpPr>
            <a:xfrm>
              <a:off x="685471" y="4343400"/>
              <a:ext cx="3103180" cy="1626475"/>
              <a:chOff x="381802" y="1799897"/>
              <a:chExt cx="3103180" cy="1626475"/>
            </a:xfrm>
          </p:grpSpPr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29BCFEB0-78E8-463C-AA1D-965B662F960C}"/>
                  </a:ext>
                </a:extLst>
              </p:cNvPr>
              <p:cNvSpPr/>
              <p:nvPr/>
            </p:nvSpPr>
            <p:spPr>
              <a:xfrm>
                <a:off x="381802" y="2023241"/>
                <a:ext cx="1889235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F1E555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2" name="Graphic 11">
                <a:extLst>
                  <a:ext uri="{FF2B5EF4-FFF2-40B4-BE49-F238E27FC236}">
                    <a16:creationId xmlns:a16="http://schemas.microsoft.com/office/drawing/2014/main" id="{78004FF1-C33A-450E-81AC-651FF5CFCC0E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7" cy="1626475"/>
                <a:chOff x="434355" y="1799897"/>
                <a:chExt cx="3050627" cy="1626475"/>
              </a:xfrm>
            </p:grpSpPr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266D08C2-3BA0-4091-AADA-A2504CB7D8D9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04" name="Graphic 11">
                  <a:extLst>
                    <a:ext uri="{FF2B5EF4-FFF2-40B4-BE49-F238E27FC236}">
                      <a16:creationId xmlns:a16="http://schemas.microsoft.com/office/drawing/2014/main" id="{C3F0C07B-0038-443A-A2DA-A9B7FD716379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7" cy="1579178"/>
                  <a:chOff x="434355" y="1799897"/>
                  <a:chExt cx="3050627" cy="1579178"/>
                </a:xfrm>
              </p:grpSpPr>
              <p:sp>
                <p:nvSpPr>
                  <p:cNvPr id="205" name="Freeform: Shape 204">
                    <a:extLst>
                      <a:ext uri="{FF2B5EF4-FFF2-40B4-BE49-F238E27FC236}">
                        <a16:creationId xmlns:a16="http://schemas.microsoft.com/office/drawing/2014/main" id="{879CEE74-099E-4DDC-9D8B-B5C82D72447F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id="{CD021157-BB25-48C6-8835-2FBA63BC9899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id="{591E6872-9186-4FB9-8E7C-BC230A5714A5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rgbClr val="F1E55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8" name="Freeform: Shape 207">
                    <a:extLst>
                      <a:ext uri="{FF2B5EF4-FFF2-40B4-BE49-F238E27FC236}">
                        <a16:creationId xmlns:a16="http://schemas.microsoft.com/office/drawing/2014/main" id="{70B36366-EFA7-4962-AEEA-A0DFEF392ED8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9" name="Freeform: Shape 208">
                    <a:extLst>
                      <a:ext uri="{FF2B5EF4-FFF2-40B4-BE49-F238E27FC236}">
                        <a16:creationId xmlns:a16="http://schemas.microsoft.com/office/drawing/2014/main" id="{F22F9808-9AFB-4FA5-85C7-FC6DC7FBC2F7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0" name="Freeform: Shape 209">
                    <a:extLst>
                      <a:ext uri="{FF2B5EF4-FFF2-40B4-BE49-F238E27FC236}">
                        <a16:creationId xmlns:a16="http://schemas.microsoft.com/office/drawing/2014/main" id="{45572D7B-A52F-4971-A38D-D9557111A665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1" name="Freeform: Shape 210">
                    <a:extLst>
                      <a:ext uri="{FF2B5EF4-FFF2-40B4-BE49-F238E27FC236}">
                        <a16:creationId xmlns:a16="http://schemas.microsoft.com/office/drawing/2014/main" id="{804D9BD1-7434-4203-98C7-429889C0CBCB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2" name="Freeform: Shape 211">
                    <a:extLst>
                      <a:ext uri="{FF2B5EF4-FFF2-40B4-BE49-F238E27FC236}">
                        <a16:creationId xmlns:a16="http://schemas.microsoft.com/office/drawing/2014/main" id="{7EE04DE1-7337-4740-A3E5-30CE3BB181D9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3" name="Freeform: Shape 212">
                    <a:extLst>
                      <a:ext uri="{FF2B5EF4-FFF2-40B4-BE49-F238E27FC236}">
                        <a16:creationId xmlns:a16="http://schemas.microsoft.com/office/drawing/2014/main" id="{00F196ED-853F-4222-9F83-8D3A138B834D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4" name="Freeform: Shape 213">
                    <a:extLst>
                      <a:ext uri="{FF2B5EF4-FFF2-40B4-BE49-F238E27FC236}">
                        <a16:creationId xmlns:a16="http://schemas.microsoft.com/office/drawing/2014/main" id="{1E55F751-9726-4542-9D99-51579BF8D855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5" name="Freeform: Shape 214">
                    <a:extLst>
                      <a:ext uri="{FF2B5EF4-FFF2-40B4-BE49-F238E27FC236}">
                        <a16:creationId xmlns:a16="http://schemas.microsoft.com/office/drawing/2014/main" id="{F32671E7-BC7D-43B1-A1A2-6AAF3ABAE8AC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1E55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6" name="Freeform: Shape 215">
                    <a:extLst>
                      <a:ext uri="{FF2B5EF4-FFF2-40B4-BE49-F238E27FC236}">
                        <a16:creationId xmlns:a16="http://schemas.microsoft.com/office/drawing/2014/main" id="{38A5363B-8555-443B-B0E5-4AD0DDB00598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7" name="Freeform: Shape 216">
                    <a:extLst>
                      <a:ext uri="{FF2B5EF4-FFF2-40B4-BE49-F238E27FC236}">
                        <a16:creationId xmlns:a16="http://schemas.microsoft.com/office/drawing/2014/main" id="{E45EA0C4-41D9-442E-9ACC-63917D0AA7B2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8" name="Freeform: Shape 217">
                    <a:extLst>
                      <a:ext uri="{FF2B5EF4-FFF2-40B4-BE49-F238E27FC236}">
                        <a16:creationId xmlns:a16="http://schemas.microsoft.com/office/drawing/2014/main" id="{78D90E9C-0154-4AF7-B215-5EE099B0D701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9" name="Freeform: Shape 218">
                    <a:extLst>
                      <a:ext uri="{FF2B5EF4-FFF2-40B4-BE49-F238E27FC236}">
                        <a16:creationId xmlns:a16="http://schemas.microsoft.com/office/drawing/2014/main" id="{79A794E3-CC50-4AE5-AF6F-B3B61B095B37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20" name="Graphic 11">
                    <a:extLst>
                      <a:ext uri="{FF2B5EF4-FFF2-40B4-BE49-F238E27FC236}">
                        <a16:creationId xmlns:a16="http://schemas.microsoft.com/office/drawing/2014/main" id="{42938A49-5651-4DE5-A2D0-E4230F0F8067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268" name="Freeform: Shape 267">
                      <a:extLst>
                        <a:ext uri="{FF2B5EF4-FFF2-40B4-BE49-F238E27FC236}">
                          <a16:creationId xmlns:a16="http://schemas.microsoft.com/office/drawing/2014/main" id="{99B9A6A1-7334-4C68-844F-0112853B45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" name="Freeform: Shape 268">
                      <a:extLst>
                        <a:ext uri="{FF2B5EF4-FFF2-40B4-BE49-F238E27FC236}">
                          <a16:creationId xmlns:a16="http://schemas.microsoft.com/office/drawing/2014/main" id="{BA0AEDAB-C900-4EA5-887D-CA75F43A4F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21" name="Freeform: Shape 220">
                    <a:extLst>
                      <a:ext uri="{FF2B5EF4-FFF2-40B4-BE49-F238E27FC236}">
                        <a16:creationId xmlns:a16="http://schemas.microsoft.com/office/drawing/2014/main" id="{FBEB5E7E-FE0D-4C02-A0D8-AC42F015E7E6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2" name="Freeform: Shape 221">
                    <a:extLst>
                      <a:ext uri="{FF2B5EF4-FFF2-40B4-BE49-F238E27FC236}">
                        <a16:creationId xmlns:a16="http://schemas.microsoft.com/office/drawing/2014/main" id="{F06F64C4-0BE3-4E26-A60D-74B4F9B52671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3" name="Freeform: Shape 222">
                    <a:extLst>
                      <a:ext uri="{FF2B5EF4-FFF2-40B4-BE49-F238E27FC236}">
                        <a16:creationId xmlns:a16="http://schemas.microsoft.com/office/drawing/2014/main" id="{3871EAC4-0CB3-4D80-8063-BCD634B3CC28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24" name="Graphic 11">
                    <a:extLst>
                      <a:ext uri="{FF2B5EF4-FFF2-40B4-BE49-F238E27FC236}">
                        <a16:creationId xmlns:a16="http://schemas.microsoft.com/office/drawing/2014/main" id="{90C5AC9E-257B-430F-8224-32AE2B3204C3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266" name="Freeform: Shape 265">
                      <a:extLst>
                        <a:ext uri="{FF2B5EF4-FFF2-40B4-BE49-F238E27FC236}">
                          <a16:creationId xmlns:a16="http://schemas.microsoft.com/office/drawing/2014/main" id="{C3218C33-2958-4E65-9944-357357BE06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" name="Freeform: Shape 266">
                      <a:extLst>
                        <a:ext uri="{FF2B5EF4-FFF2-40B4-BE49-F238E27FC236}">
                          <a16:creationId xmlns:a16="http://schemas.microsoft.com/office/drawing/2014/main" id="{A87E0630-DAB1-48F8-87B5-D26AC2CA43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25" name="Freeform: Shape 224">
                    <a:extLst>
                      <a:ext uri="{FF2B5EF4-FFF2-40B4-BE49-F238E27FC236}">
                        <a16:creationId xmlns:a16="http://schemas.microsoft.com/office/drawing/2014/main" id="{5ACFC67D-C3FD-46A6-89B0-00CA209900A2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C0B55CC5-5F41-49A4-B59C-A9B8C26440FE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DAB2BC61-ACDF-414B-B13C-041F13220C50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050315B7-0B65-4AC2-B19E-21772812CB0E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9" name="Freeform: Shape 228">
                    <a:extLst>
                      <a:ext uri="{FF2B5EF4-FFF2-40B4-BE49-F238E27FC236}">
                        <a16:creationId xmlns:a16="http://schemas.microsoft.com/office/drawing/2014/main" id="{BEFA1816-68D1-4169-BA73-7AF772FDBA00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30" name="Graphic 11">
                    <a:extLst>
                      <a:ext uri="{FF2B5EF4-FFF2-40B4-BE49-F238E27FC236}">
                        <a16:creationId xmlns:a16="http://schemas.microsoft.com/office/drawing/2014/main" id="{A9057AB8-E924-446E-B942-2D3C92FB8B8C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264" name="Freeform: Shape 263">
                      <a:extLst>
                        <a:ext uri="{FF2B5EF4-FFF2-40B4-BE49-F238E27FC236}">
                          <a16:creationId xmlns:a16="http://schemas.microsoft.com/office/drawing/2014/main" id="{515A3132-BEC5-4E93-91DF-298A31AE07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5" name="Freeform: Shape 264">
                      <a:extLst>
                        <a:ext uri="{FF2B5EF4-FFF2-40B4-BE49-F238E27FC236}">
                          <a16:creationId xmlns:a16="http://schemas.microsoft.com/office/drawing/2014/main" id="{5D63FAF8-C52E-4562-BD10-45A5D5912C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5D86278E-0281-43E9-9FBA-B9210971CA86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05217271-5418-4518-BF3D-12F9B6474FDF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B59683DC-CFFD-4E30-B71E-56398903BC95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4" name="Freeform: Shape 233">
                    <a:extLst>
                      <a:ext uri="{FF2B5EF4-FFF2-40B4-BE49-F238E27FC236}">
                        <a16:creationId xmlns:a16="http://schemas.microsoft.com/office/drawing/2014/main" id="{54B5EEA2-6DB2-4715-A2BB-350D0DC7A7A6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5" name="Freeform: Shape 234">
                    <a:extLst>
                      <a:ext uri="{FF2B5EF4-FFF2-40B4-BE49-F238E27FC236}">
                        <a16:creationId xmlns:a16="http://schemas.microsoft.com/office/drawing/2014/main" id="{B6459556-06A5-438A-90C6-3BE4CF366036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EE10FB26-CC6D-4C62-9335-6B7631EF6BEA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7" name="Freeform: Shape 236">
                    <a:extLst>
                      <a:ext uri="{FF2B5EF4-FFF2-40B4-BE49-F238E27FC236}">
                        <a16:creationId xmlns:a16="http://schemas.microsoft.com/office/drawing/2014/main" id="{F3185BA8-96E1-4DA7-841D-100306E8F2FC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8" name="Freeform: Shape 237">
                    <a:extLst>
                      <a:ext uri="{FF2B5EF4-FFF2-40B4-BE49-F238E27FC236}">
                        <a16:creationId xmlns:a16="http://schemas.microsoft.com/office/drawing/2014/main" id="{5B92443E-4A76-46A5-8F29-3C96A8A2F166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9" name="Freeform: Shape 238">
                    <a:extLst>
                      <a:ext uri="{FF2B5EF4-FFF2-40B4-BE49-F238E27FC236}">
                        <a16:creationId xmlns:a16="http://schemas.microsoft.com/office/drawing/2014/main" id="{1D1EA6B1-A78F-49DF-9007-2F3CB0AF4A39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40" name="Graphic 11">
                    <a:extLst>
                      <a:ext uri="{FF2B5EF4-FFF2-40B4-BE49-F238E27FC236}">
                        <a16:creationId xmlns:a16="http://schemas.microsoft.com/office/drawing/2014/main" id="{4FE608AF-6352-4059-85E6-4ECF04A41197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257" name="Freeform: Shape 256">
                      <a:extLst>
                        <a:ext uri="{FF2B5EF4-FFF2-40B4-BE49-F238E27FC236}">
                          <a16:creationId xmlns:a16="http://schemas.microsoft.com/office/drawing/2014/main" id="{BF65AFFF-6F7F-4B14-88E9-9261F0A967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" name="Freeform: Shape 257">
                      <a:extLst>
                        <a:ext uri="{FF2B5EF4-FFF2-40B4-BE49-F238E27FC236}">
                          <a16:creationId xmlns:a16="http://schemas.microsoft.com/office/drawing/2014/main" id="{5A71F6B3-629A-4047-BC30-A60BB0B8BC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59" name="Graphic 11">
                      <a:extLst>
                        <a:ext uri="{FF2B5EF4-FFF2-40B4-BE49-F238E27FC236}">
                          <a16:creationId xmlns:a16="http://schemas.microsoft.com/office/drawing/2014/main" id="{9A107F1A-F236-4B1D-8989-D9336E0CF3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260" name="Freeform: Shape 259">
                        <a:extLst>
                          <a:ext uri="{FF2B5EF4-FFF2-40B4-BE49-F238E27FC236}">
                            <a16:creationId xmlns:a16="http://schemas.microsoft.com/office/drawing/2014/main" id="{0BA7996A-40EB-4E22-B0FC-24D2E3DF40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1" name="Freeform: Shape 260">
                        <a:extLst>
                          <a:ext uri="{FF2B5EF4-FFF2-40B4-BE49-F238E27FC236}">
                            <a16:creationId xmlns:a16="http://schemas.microsoft.com/office/drawing/2014/main" id="{FD8306B3-53C6-4409-A3D7-841388616F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4C8BB0A6-A2AF-4D59-9D84-6F022BC89F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F23C4671-BD48-422B-B877-F8305B2707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41" name="Graphic 11">
                    <a:extLst>
                      <a:ext uri="{FF2B5EF4-FFF2-40B4-BE49-F238E27FC236}">
                        <a16:creationId xmlns:a16="http://schemas.microsoft.com/office/drawing/2014/main" id="{5B66B7ED-EA6C-46B0-A7D6-D43927F53D5B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250" name="Freeform: Shape 249">
                      <a:extLst>
                        <a:ext uri="{FF2B5EF4-FFF2-40B4-BE49-F238E27FC236}">
                          <a16:creationId xmlns:a16="http://schemas.microsoft.com/office/drawing/2014/main" id="{767BC700-B47E-4CC0-A8BA-473544ED80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1" name="Freeform: Shape 250">
                      <a:extLst>
                        <a:ext uri="{FF2B5EF4-FFF2-40B4-BE49-F238E27FC236}">
                          <a16:creationId xmlns:a16="http://schemas.microsoft.com/office/drawing/2014/main" id="{0EBF85DC-74B8-4269-8F53-3DA7A4077A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52" name="Graphic 11">
                      <a:extLst>
                        <a:ext uri="{FF2B5EF4-FFF2-40B4-BE49-F238E27FC236}">
                          <a16:creationId xmlns:a16="http://schemas.microsoft.com/office/drawing/2014/main" id="{91A1A164-F278-4C75-BEAB-58EE3D3707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253" name="Freeform: Shape 252">
                        <a:extLst>
                          <a:ext uri="{FF2B5EF4-FFF2-40B4-BE49-F238E27FC236}">
                            <a16:creationId xmlns:a16="http://schemas.microsoft.com/office/drawing/2014/main" id="{ACE9715F-92DE-4E12-9952-5B983FB41B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4" name="Freeform: Shape 253">
                        <a:extLst>
                          <a:ext uri="{FF2B5EF4-FFF2-40B4-BE49-F238E27FC236}">
                            <a16:creationId xmlns:a16="http://schemas.microsoft.com/office/drawing/2014/main" id="{F4331D59-BE2D-441C-8870-C32C9B8429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5" name="Freeform: Shape 254">
                        <a:extLst>
                          <a:ext uri="{FF2B5EF4-FFF2-40B4-BE49-F238E27FC236}">
                            <a16:creationId xmlns:a16="http://schemas.microsoft.com/office/drawing/2014/main" id="{CBCA155E-A4D1-4BE8-B012-65C4CE5E12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6" name="Freeform: Shape 255">
                        <a:extLst>
                          <a:ext uri="{FF2B5EF4-FFF2-40B4-BE49-F238E27FC236}">
                            <a16:creationId xmlns:a16="http://schemas.microsoft.com/office/drawing/2014/main" id="{FD730426-5083-4978-B7E5-4253899C22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42" name="Graphic 11">
                    <a:extLst>
                      <a:ext uri="{FF2B5EF4-FFF2-40B4-BE49-F238E27FC236}">
                        <a16:creationId xmlns:a16="http://schemas.microsoft.com/office/drawing/2014/main" id="{CC287057-BF1A-49F2-B862-E8F39423947B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3F60261F-5B9C-429D-BAC1-CF3F0D9F2E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4" name="Freeform: Shape 243">
                      <a:extLst>
                        <a:ext uri="{FF2B5EF4-FFF2-40B4-BE49-F238E27FC236}">
                          <a16:creationId xmlns:a16="http://schemas.microsoft.com/office/drawing/2014/main" id="{2982DC7A-0E5C-47E6-967B-83B7EA1164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45" name="Graphic 11">
                      <a:extLst>
                        <a:ext uri="{FF2B5EF4-FFF2-40B4-BE49-F238E27FC236}">
                          <a16:creationId xmlns:a16="http://schemas.microsoft.com/office/drawing/2014/main" id="{3D279568-3BEF-4944-BE8F-045A418704A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E4A4992F-35E5-4C87-A0E6-D93D358AE3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7" name="Freeform: Shape 246">
                        <a:extLst>
                          <a:ext uri="{FF2B5EF4-FFF2-40B4-BE49-F238E27FC236}">
                            <a16:creationId xmlns:a16="http://schemas.microsoft.com/office/drawing/2014/main" id="{CB3DE278-B911-47C3-8D38-4B35ED5145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1A5AD746-02B8-40F0-8981-20ED45ED08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6BC3AC97-84C3-4023-B56D-3DC4830884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622" name="TextBox 621">
              <a:extLst>
                <a:ext uri="{FF2B5EF4-FFF2-40B4-BE49-F238E27FC236}">
                  <a16:creationId xmlns:a16="http://schemas.microsoft.com/office/drawing/2014/main" id="{60D67488-8244-4AC1-AA8D-2E3C4ADD5047}"/>
                </a:ext>
              </a:extLst>
            </p:cNvPr>
            <p:cNvSpPr txBox="1"/>
            <p:nvPr/>
          </p:nvSpPr>
          <p:spPr>
            <a:xfrm>
              <a:off x="742031" y="4794259"/>
              <a:ext cx="1703380" cy="461852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rgbClr val="FF0066"/>
                  </a:solidFill>
                  <a:latin typeface=".VnArial" pitchFamily="34" charset="0"/>
                  <a:ea typeface="#9Slide02 Tieu de dai" panose="02000000000000000000" pitchFamily="2" charset="0"/>
                </a:rPr>
                <a:t>478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2 Tieu de dai" panose="02000000000000000000" pitchFamily="2" charset="0"/>
                  <a:ea typeface="#9Slide02 Tieu de dai" panose="02000000000000000000" pitchFamily="2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.VnArial" pitchFamily="34" charset="0"/>
                  <a:ea typeface="#9Slide02 Tieu de dai" panose="02000000000000000000" pitchFamily="2" charset="0"/>
                </a:rPr>
                <a:t>= 478</a:t>
              </a:r>
              <a:endParaRPr lang="en-US" sz="3200" dirty="0">
                <a:solidFill>
                  <a:srgbClr val="FF0066"/>
                </a:solidFill>
                <a:latin typeface=".VnArial" pitchFamily="34" charset="0"/>
              </a:endParaRPr>
            </a:p>
          </p:txBody>
        </p:sp>
      </p:grpSp>
      <p:grpSp>
        <p:nvGrpSpPr>
          <p:cNvPr id="627" name="Group 626">
            <a:extLst>
              <a:ext uri="{FF2B5EF4-FFF2-40B4-BE49-F238E27FC236}">
                <a16:creationId xmlns:a16="http://schemas.microsoft.com/office/drawing/2014/main" id="{B096A8E4-B05A-48FF-B9AE-1085BEFF2811}"/>
              </a:ext>
            </a:extLst>
          </p:cNvPr>
          <p:cNvGrpSpPr/>
          <p:nvPr/>
        </p:nvGrpSpPr>
        <p:grpSpPr>
          <a:xfrm>
            <a:off x="4379804" y="1987749"/>
            <a:ext cx="3462045" cy="1845827"/>
            <a:chOff x="533601" y="2009615"/>
            <a:chExt cx="3462045" cy="1845827"/>
          </a:xfrm>
        </p:grpSpPr>
        <p:grpSp>
          <p:nvGrpSpPr>
            <p:cNvPr id="130" name="Graphic 11">
              <a:extLst>
                <a:ext uri="{FF2B5EF4-FFF2-40B4-BE49-F238E27FC236}">
                  <a16:creationId xmlns:a16="http://schemas.microsoft.com/office/drawing/2014/main" id="{AFB87C47-D508-42CC-9D2E-FF8C3E347B5F}"/>
                </a:ext>
              </a:extLst>
            </p:cNvPr>
            <p:cNvGrpSpPr/>
            <p:nvPr/>
          </p:nvGrpSpPr>
          <p:grpSpPr>
            <a:xfrm>
              <a:off x="533601" y="2009615"/>
              <a:ext cx="3462045" cy="1845827"/>
              <a:chOff x="434355" y="1799897"/>
              <a:chExt cx="3050627" cy="1626475"/>
            </a:xfrm>
          </p:grpSpPr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903A1F08-7179-4FEF-82F2-1A3F4E334188}"/>
                  </a:ext>
                </a:extLst>
              </p:cNvPr>
              <p:cNvSpPr/>
              <p:nvPr/>
            </p:nvSpPr>
            <p:spPr>
              <a:xfrm>
                <a:off x="468514" y="2043753"/>
                <a:ext cx="1794641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7DC140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2" name="Graphic 11">
                <a:extLst>
                  <a:ext uri="{FF2B5EF4-FFF2-40B4-BE49-F238E27FC236}">
                    <a16:creationId xmlns:a16="http://schemas.microsoft.com/office/drawing/2014/main" id="{AFB87C47-D508-42CC-9D2E-FF8C3E347B5F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7" cy="1626475"/>
                <a:chOff x="434355" y="1799897"/>
                <a:chExt cx="3050627" cy="1626475"/>
              </a:xfrm>
            </p:grpSpPr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64887C15-E38D-4B9E-B8CD-988F30AA7175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34" name="Graphic 11">
                  <a:extLst>
                    <a:ext uri="{FF2B5EF4-FFF2-40B4-BE49-F238E27FC236}">
                      <a16:creationId xmlns:a16="http://schemas.microsoft.com/office/drawing/2014/main" id="{AFB87C47-D508-42CC-9D2E-FF8C3E347B5F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7" cy="1579178"/>
                  <a:chOff x="434355" y="1799897"/>
                  <a:chExt cx="3050627" cy="1579178"/>
                </a:xfrm>
              </p:grpSpPr>
              <p:sp>
                <p:nvSpPr>
                  <p:cNvPr id="135" name="Freeform: Shape 134">
                    <a:extLst>
                      <a:ext uri="{FF2B5EF4-FFF2-40B4-BE49-F238E27FC236}">
                        <a16:creationId xmlns:a16="http://schemas.microsoft.com/office/drawing/2014/main" id="{A87BF18F-CE6E-43AD-BF12-12AAADB6DFAA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6" name="Freeform: Shape 135">
                    <a:extLst>
                      <a:ext uri="{FF2B5EF4-FFF2-40B4-BE49-F238E27FC236}">
                        <a16:creationId xmlns:a16="http://schemas.microsoft.com/office/drawing/2014/main" id="{777BF728-EB6D-4884-9BEA-052EDB778234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id="{9079AB8E-F7B0-4C36-82DB-94AB140E1024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rgbClr val="7DC140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id="{ED4965AE-BE98-439E-8195-AF33AEC9B3BF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id="{D44BF83C-8822-4EC8-93B7-D9A996B0FE09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0" name="Freeform: Shape 139">
                    <a:extLst>
                      <a:ext uri="{FF2B5EF4-FFF2-40B4-BE49-F238E27FC236}">
                        <a16:creationId xmlns:a16="http://schemas.microsoft.com/office/drawing/2014/main" id="{2C1A2C3B-85B8-494A-B0FE-18B2D674DFC5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solidFill>
                      <a:srgbClr val="2C9249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1" name="Freeform: Shape 140">
                    <a:extLst>
                      <a:ext uri="{FF2B5EF4-FFF2-40B4-BE49-F238E27FC236}">
                        <a16:creationId xmlns:a16="http://schemas.microsoft.com/office/drawing/2014/main" id="{7B6124E9-39F1-4247-82C3-071641736C3B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2" name="Freeform: Shape 141">
                    <a:extLst>
                      <a:ext uri="{FF2B5EF4-FFF2-40B4-BE49-F238E27FC236}">
                        <a16:creationId xmlns:a16="http://schemas.microsoft.com/office/drawing/2014/main" id="{457D0C8B-9598-4D8B-BD74-A995509F7262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id="{EB2239CE-62EF-4904-9B05-A4F6D0F3CD55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1034E056-116F-4198-92CF-C476D8049380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id="{F9D40524-5EF8-454B-A0AB-9BC3B3C71F19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DC140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F7B9F29F-C711-43A7-8844-30A508F4A6BF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FCA55E1D-D0BB-4F22-83B1-BA9E32EC3BE3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C5310B4F-232F-45D4-8466-D678F9FE137D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97BED8D8-FF9F-434F-8171-8039532A8D25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50" name="Graphic 11">
                    <a:extLst>
                      <a:ext uri="{FF2B5EF4-FFF2-40B4-BE49-F238E27FC236}">
                        <a16:creationId xmlns:a16="http://schemas.microsoft.com/office/drawing/2014/main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151" name="Freeform: Shape 150">
                      <a:extLst>
                        <a:ext uri="{FF2B5EF4-FFF2-40B4-BE49-F238E27FC236}">
                          <a16:creationId xmlns:a16="http://schemas.microsoft.com/office/drawing/2014/main" id="{72A37894-8FC4-4E37-8842-A1F106597C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2" name="Freeform: Shape 151">
                      <a:extLst>
                        <a:ext uri="{FF2B5EF4-FFF2-40B4-BE49-F238E27FC236}">
                          <a16:creationId xmlns:a16="http://schemas.microsoft.com/office/drawing/2014/main" id="{B95BC3F6-DB08-45CD-890A-B370276155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53" name="Freeform: Shape 152">
                    <a:extLst>
                      <a:ext uri="{FF2B5EF4-FFF2-40B4-BE49-F238E27FC236}">
                        <a16:creationId xmlns:a16="http://schemas.microsoft.com/office/drawing/2014/main" id="{053D6C80-6E73-4DCE-A726-CB8973C27E6C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4" name="Freeform: Shape 153">
                    <a:extLst>
                      <a:ext uri="{FF2B5EF4-FFF2-40B4-BE49-F238E27FC236}">
                        <a16:creationId xmlns:a16="http://schemas.microsoft.com/office/drawing/2014/main" id="{7B21490C-D7CF-48CF-9E4C-3FF0C017786D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5" name="Freeform: Shape 154">
                    <a:extLst>
                      <a:ext uri="{FF2B5EF4-FFF2-40B4-BE49-F238E27FC236}">
                        <a16:creationId xmlns:a16="http://schemas.microsoft.com/office/drawing/2014/main" id="{43981CB8-DA76-4FA8-999A-62EC0283DD67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56" name="Graphic 11">
                    <a:extLst>
                      <a:ext uri="{FF2B5EF4-FFF2-40B4-BE49-F238E27FC236}">
                        <a16:creationId xmlns:a16="http://schemas.microsoft.com/office/drawing/2014/main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157" name="Freeform: Shape 156">
                      <a:extLst>
                        <a:ext uri="{FF2B5EF4-FFF2-40B4-BE49-F238E27FC236}">
                          <a16:creationId xmlns:a16="http://schemas.microsoft.com/office/drawing/2014/main" id="{40D480FF-AD5D-415D-A557-6F311BAD8B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" name="Freeform: Shape 157">
                      <a:extLst>
                        <a:ext uri="{FF2B5EF4-FFF2-40B4-BE49-F238E27FC236}">
                          <a16:creationId xmlns:a16="http://schemas.microsoft.com/office/drawing/2014/main" id="{A9A16EF2-BFE2-4093-9E03-3A7DEFDED3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id="{38A22F97-1B0D-4355-97D3-CE6DD1347497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id="{365FA83E-7A92-46D8-978A-A6B4421512BA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id="{3AF8019A-9491-440D-B6A6-B88A33A9DA86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2" name="Freeform: Shape 161">
                    <a:extLst>
                      <a:ext uri="{FF2B5EF4-FFF2-40B4-BE49-F238E27FC236}">
                        <a16:creationId xmlns:a16="http://schemas.microsoft.com/office/drawing/2014/main" id="{8AFBCC1F-557F-40DB-973D-1BAE2629E894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3" name="Freeform: Shape 162">
                    <a:extLst>
                      <a:ext uri="{FF2B5EF4-FFF2-40B4-BE49-F238E27FC236}">
                        <a16:creationId xmlns:a16="http://schemas.microsoft.com/office/drawing/2014/main" id="{C9AF6E16-6977-48F5-8F6E-B500F514F21E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64" name="Graphic 11">
                    <a:extLst>
                      <a:ext uri="{FF2B5EF4-FFF2-40B4-BE49-F238E27FC236}">
                        <a16:creationId xmlns:a16="http://schemas.microsoft.com/office/drawing/2014/main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165" name="Freeform: Shape 164">
                      <a:extLst>
                        <a:ext uri="{FF2B5EF4-FFF2-40B4-BE49-F238E27FC236}">
                          <a16:creationId xmlns:a16="http://schemas.microsoft.com/office/drawing/2014/main" id="{485BCA89-86A5-4E3D-8DDA-F6F293B242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id="{BD976824-6285-4123-9D97-22809DB4A7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id="{2FE13DA4-463F-4566-A24B-6C30FDB3B329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8" name="Freeform: Shape 167">
                    <a:extLst>
                      <a:ext uri="{FF2B5EF4-FFF2-40B4-BE49-F238E27FC236}">
                        <a16:creationId xmlns:a16="http://schemas.microsoft.com/office/drawing/2014/main" id="{1FFAA5F8-53A1-4DF2-BC63-18FB8213294F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CCA770F5-27A5-4D69-B5F9-B6999B46771A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B0E8E350-04AE-4C57-8FEF-CCEBAA6C8906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1" name="Freeform: Shape 170">
                    <a:extLst>
                      <a:ext uri="{FF2B5EF4-FFF2-40B4-BE49-F238E27FC236}">
                        <a16:creationId xmlns:a16="http://schemas.microsoft.com/office/drawing/2014/main" id="{400ABF47-17C9-4CFB-B395-F30A8B6FCE9C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CD29C61F-BA2E-4FD2-B703-344051AE03A8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3" name="Freeform: Shape 172">
                    <a:extLst>
                      <a:ext uri="{FF2B5EF4-FFF2-40B4-BE49-F238E27FC236}">
                        <a16:creationId xmlns:a16="http://schemas.microsoft.com/office/drawing/2014/main" id="{3E3FCACB-32B3-43C1-9DBB-C16CCA6E0B1D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4" name="Freeform: Shape 173">
                    <a:extLst>
                      <a:ext uri="{FF2B5EF4-FFF2-40B4-BE49-F238E27FC236}">
                        <a16:creationId xmlns:a16="http://schemas.microsoft.com/office/drawing/2014/main" id="{56DBD06D-DC62-416A-9031-145B74AF06F3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5" name="Freeform: Shape 174">
                    <a:extLst>
                      <a:ext uri="{FF2B5EF4-FFF2-40B4-BE49-F238E27FC236}">
                        <a16:creationId xmlns:a16="http://schemas.microsoft.com/office/drawing/2014/main" id="{8312A3B7-D924-4975-B8B5-EF6A4492F83A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76" name="Graphic 11">
                    <a:extLst>
                      <a:ext uri="{FF2B5EF4-FFF2-40B4-BE49-F238E27FC236}">
                        <a16:creationId xmlns:a16="http://schemas.microsoft.com/office/drawing/2014/main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177" name="Freeform: Shape 176">
                      <a:extLst>
                        <a:ext uri="{FF2B5EF4-FFF2-40B4-BE49-F238E27FC236}">
                          <a16:creationId xmlns:a16="http://schemas.microsoft.com/office/drawing/2014/main" id="{C9E25AF5-8FDF-49F7-B952-FAB5FDFDDA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" name="Freeform: Shape 177">
                      <a:extLst>
                        <a:ext uri="{FF2B5EF4-FFF2-40B4-BE49-F238E27FC236}">
                          <a16:creationId xmlns:a16="http://schemas.microsoft.com/office/drawing/2014/main" id="{382429E1-9C07-4857-AD7A-6A93246DCD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79" name="Graphic 11">
                      <a:extLst>
                        <a:ext uri="{FF2B5EF4-FFF2-40B4-BE49-F238E27FC236}">
                          <a16:creationId xmlns:a16="http://schemas.microsoft.com/office/drawing/2014/main" id="{AFB87C47-D508-42CC-9D2E-FF8C3E347B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180" name="Freeform: Shape 179">
                        <a:extLst>
                          <a:ext uri="{FF2B5EF4-FFF2-40B4-BE49-F238E27FC236}">
                            <a16:creationId xmlns:a16="http://schemas.microsoft.com/office/drawing/2014/main" id="{19F750D0-1CC9-4CE0-9141-16A6C943AC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1" name="Freeform: Shape 180">
                        <a:extLst>
                          <a:ext uri="{FF2B5EF4-FFF2-40B4-BE49-F238E27FC236}">
                            <a16:creationId xmlns:a16="http://schemas.microsoft.com/office/drawing/2014/main" id="{29D59DE2-3D91-46C9-9EA0-3A076D7F1E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2" name="Freeform: Shape 181">
                        <a:extLst>
                          <a:ext uri="{FF2B5EF4-FFF2-40B4-BE49-F238E27FC236}">
                            <a16:creationId xmlns:a16="http://schemas.microsoft.com/office/drawing/2014/main" id="{A03B1FCC-FA84-49E8-BB35-C1CC20C9B5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3" name="Freeform: Shape 182">
                        <a:extLst>
                          <a:ext uri="{FF2B5EF4-FFF2-40B4-BE49-F238E27FC236}">
                            <a16:creationId xmlns:a16="http://schemas.microsoft.com/office/drawing/2014/main" id="{3DA15A46-78D3-4A5F-9E8E-3DB757AA51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84" name="Graphic 11">
                    <a:extLst>
                      <a:ext uri="{FF2B5EF4-FFF2-40B4-BE49-F238E27FC236}">
                        <a16:creationId xmlns:a16="http://schemas.microsoft.com/office/drawing/2014/main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185" name="Freeform: Shape 184">
                      <a:extLst>
                        <a:ext uri="{FF2B5EF4-FFF2-40B4-BE49-F238E27FC236}">
                          <a16:creationId xmlns:a16="http://schemas.microsoft.com/office/drawing/2014/main" id="{41D3514F-4FBB-4A57-BC3E-F83E60F0F5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6" name="Freeform: Shape 185">
                      <a:extLst>
                        <a:ext uri="{FF2B5EF4-FFF2-40B4-BE49-F238E27FC236}">
                          <a16:creationId xmlns:a16="http://schemas.microsoft.com/office/drawing/2014/main" id="{8B071356-E1CB-4B79-9792-678B62EFC8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87" name="Graphic 11">
                      <a:extLst>
                        <a:ext uri="{FF2B5EF4-FFF2-40B4-BE49-F238E27FC236}">
                          <a16:creationId xmlns:a16="http://schemas.microsoft.com/office/drawing/2014/main" id="{AFB87C47-D508-42CC-9D2E-FF8C3E347B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188" name="Freeform: Shape 187">
                        <a:extLst>
                          <a:ext uri="{FF2B5EF4-FFF2-40B4-BE49-F238E27FC236}">
                            <a16:creationId xmlns:a16="http://schemas.microsoft.com/office/drawing/2014/main" id="{5FE875A0-7DA4-4ABF-82B4-343D289188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9" name="Freeform: Shape 188">
                        <a:extLst>
                          <a:ext uri="{FF2B5EF4-FFF2-40B4-BE49-F238E27FC236}">
                            <a16:creationId xmlns:a16="http://schemas.microsoft.com/office/drawing/2014/main" id="{D96839BC-9E76-40C0-B97F-8027135CB6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0" name="Freeform: Shape 189">
                        <a:extLst>
                          <a:ext uri="{FF2B5EF4-FFF2-40B4-BE49-F238E27FC236}">
                            <a16:creationId xmlns:a16="http://schemas.microsoft.com/office/drawing/2014/main" id="{A98D76F4-D6A1-4BB7-BC13-850C8A3F03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1" name="Freeform: Shape 190">
                        <a:extLst>
                          <a:ext uri="{FF2B5EF4-FFF2-40B4-BE49-F238E27FC236}">
                            <a16:creationId xmlns:a16="http://schemas.microsoft.com/office/drawing/2014/main" id="{7DB28610-D326-45D1-A6C6-7CA3C810D3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92" name="Graphic 11">
                    <a:extLst>
                      <a:ext uri="{FF2B5EF4-FFF2-40B4-BE49-F238E27FC236}">
                        <a16:creationId xmlns:a16="http://schemas.microsoft.com/office/drawing/2014/main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193" name="Freeform: Shape 192">
                      <a:extLst>
                        <a:ext uri="{FF2B5EF4-FFF2-40B4-BE49-F238E27FC236}">
                          <a16:creationId xmlns:a16="http://schemas.microsoft.com/office/drawing/2014/main" id="{D5CFC3E0-92B4-44F3-B493-F73B7366B2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4" name="Freeform: Shape 193">
                      <a:extLst>
                        <a:ext uri="{FF2B5EF4-FFF2-40B4-BE49-F238E27FC236}">
                          <a16:creationId xmlns:a16="http://schemas.microsoft.com/office/drawing/2014/main" id="{040A787A-0AB2-454A-9B50-85F67C775F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95" name="Graphic 11">
                      <a:extLst>
                        <a:ext uri="{FF2B5EF4-FFF2-40B4-BE49-F238E27FC236}">
                          <a16:creationId xmlns:a16="http://schemas.microsoft.com/office/drawing/2014/main" id="{AFB87C47-D508-42CC-9D2E-FF8C3E347B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196" name="Freeform: Shape 195">
                        <a:extLst>
                          <a:ext uri="{FF2B5EF4-FFF2-40B4-BE49-F238E27FC236}">
                            <a16:creationId xmlns:a16="http://schemas.microsoft.com/office/drawing/2014/main" id="{B32E52A8-D095-4E78-BB26-24FE96720B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7" name="Freeform: Shape 196">
                        <a:extLst>
                          <a:ext uri="{FF2B5EF4-FFF2-40B4-BE49-F238E27FC236}">
                            <a16:creationId xmlns:a16="http://schemas.microsoft.com/office/drawing/2014/main" id="{DE57B808-CD10-416E-A3DE-D228043D4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8" name="Freeform: Shape 197">
                        <a:extLst>
                          <a:ext uri="{FF2B5EF4-FFF2-40B4-BE49-F238E27FC236}">
                            <a16:creationId xmlns:a16="http://schemas.microsoft.com/office/drawing/2014/main" id="{9E1B853B-BF51-4530-B88D-2DE6DA6799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9" name="Freeform: Shape 198">
                        <a:extLst>
                          <a:ext uri="{FF2B5EF4-FFF2-40B4-BE49-F238E27FC236}">
                            <a16:creationId xmlns:a16="http://schemas.microsoft.com/office/drawing/2014/main" id="{8F3CC661-D67C-4764-A185-66495E6A59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623" name="TextBox 622">
              <a:extLst>
                <a:ext uri="{FF2B5EF4-FFF2-40B4-BE49-F238E27FC236}">
                  <a16:creationId xmlns:a16="http://schemas.microsoft.com/office/drawing/2014/main" id="{BF12FB79-5FAF-46FF-A977-8D9883149391}"/>
                </a:ext>
              </a:extLst>
            </p:cNvPr>
            <p:cNvSpPr txBox="1"/>
            <p:nvPr/>
          </p:nvSpPr>
          <p:spPr>
            <a:xfrm>
              <a:off x="663343" y="2404936"/>
              <a:ext cx="2057370" cy="492443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.VnArial" pitchFamily="34" charset="0"/>
                  <a:ea typeface="#9Slide02 Tieu de dai" panose="02000000000000000000" pitchFamily="2" charset="0"/>
                </a:rPr>
                <a:t>599 &gt; 601</a:t>
              </a:r>
              <a:endParaRPr lang="en-US" sz="3200" dirty="0">
                <a:solidFill>
                  <a:srgbClr val="FFFF00"/>
                </a:solidFill>
                <a:latin typeface=".VnArial" pitchFamily="34" charset="0"/>
              </a:endParaRPr>
            </a:p>
          </p:txBody>
        </p:sp>
      </p:grpSp>
      <p:grpSp>
        <p:nvGrpSpPr>
          <p:cNvPr id="626" name="Group 625">
            <a:extLst>
              <a:ext uri="{FF2B5EF4-FFF2-40B4-BE49-F238E27FC236}">
                <a16:creationId xmlns:a16="http://schemas.microsoft.com/office/drawing/2014/main" id="{2B8F8DF4-607A-40D8-B029-79D4E55036D1}"/>
              </a:ext>
            </a:extLst>
          </p:cNvPr>
          <p:cNvGrpSpPr/>
          <p:nvPr/>
        </p:nvGrpSpPr>
        <p:grpSpPr>
          <a:xfrm>
            <a:off x="8432573" y="1994460"/>
            <a:ext cx="3508166" cy="1854553"/>
            <a:chOff x="4455064" y="1842589"/>
            <a:chExt cx="3076722" cy="1626475"/>
          </a:xfrm>
        </p:grpSpPr>
        <p:grpSp>
          <p:nvGrpSpPr>
            <p:cNvPr id="480" name="Graphic 11">
              <a:extLst>
                <a:ext uri="{FF2B5EF4-FFF2-40B4-BE49-F238E27FC236}">
                  <a16:creationId xmlns:a16="http://schemas.microsoft.com/office/drawing/2014/main" id="{07554084-6A42-4D7B-8727-6C436DBDF2E0}"/>
                </a:ext>
              </a:extLst>
            </p:cNvPr>
            <p:cNvGrpSpPr/>
            <p:nvPr/>
          </p:nvGrpSpPr>
          <p:grpSpPr>
            <a:xfrm>
              <a:off x="4455064" y="1842589"/>
              <a:ext cx="3076722" cy="1626475"/>
              <a:chOff x="408260" y="1799897"/>
              <a:chExt cx="3076722" cy="1626475"/>
            </a:xfrm>
          </p:grpSpPr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A00ACCB3-02F4-4C09-8FA2-9AA5308C0598}"/>
                  </a:ext>
                </a:extLst>
              </p:cNvPr>
              <p:cNvSpPr/>
              <p:nvPr/>
            </p:nvSpPr>
            <p:spPr>
              <a:xfrm>
                <a:off x="408260" y="2023241"/>
                <a:ext cx="1862777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FFC000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82" name="Graphic 11">
                <a:extLst>
                  <a:ext uri="{FF2B5EF4-FFF2-40B4-BE49-F238E27FC236}">
                    <a16:creationId xmlns:a16="http://schemas.microsoft.com/office/drawing/2014/main" id="{F73477F3-C4FF-4BC6-86A2-4A2F103F3AE1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7" cy="1626475"/>
                <a:chOff x="434355" y="1799897"/>
                <a:chExt cx="3050627" cy="1626475"/>
              </a:xfrm>
            </p:grpSpPr>
            <p:sp>
              <p:nvSpPr>
                <p:cNvPr id="483" name="Freeform: Shape 482">
                  <a:extLst>
                    <a:ext uri="{FF2B5EF4-FFF2-40B4-BE49-F238E27FC236}">
                      <a16:creationId xmlns:a16="http://schemas.microsoft.com/office/drawing/2014/main" id="{769FF9DD-86FC-460B-9BB0-9F8171A48A71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484" name="Graphic 11">
                  <a:extLst>
                    <a:ext uri="{FF2B5EF4-FFF2-40B4-BE49-F238E27FC236}">
                      <a16:creationId xmlns:a16="http://schemas.microsoft.com/office/drawing/2014/main" id="{B4D9AEC9-1D24-4578-BE84-BDA23B5036B8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7" cy="1579178"/>
                  <a:chOff x="434355" y="1799897"/>
                  <a:chExt cx="3050627" cy="1579178"/>
                </a:xfrm>
              </p:grpSpPr>
              <p:sp>
                <p:nvSpPr>
                  <p:cNvPr id="485" name="Freeform: Shape 484">
                    <a:extLst>
                      <a:ext uri="{FF2B5EF4-FFF2-40B4-BE49-F238E27FC236}">
                        <a16:creationId xmlns:a16="http://schemas.microsoft.com/office/drawing/2014/main" id="{33226783-B2EE-4C86-B8BA-2BECD0DF8493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86" name="Freeform: Shape 485">
                    <a:extLst>
                      <a:ext uri="{FF2B5EF4-FFF2-40B4-BE49-F238E27FC236}">
                        <a16:creationId xmlns:a16="http://schemas.microsoft.com/office/drawing/2014/main" id="{D7A9312F-D53B-4C7F-97EA-1456F5F71934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87" name="Freeform: Shape 486">
                    <a:extLst>
                      <a:ext uri="{FF2B5EF4-FFF2-40B4-BE49-F238E27FC236}">
                        <a16:creationId xmlns:a16="http://schemas.microsoft.com/office/drawing/2014/main" id="{75A049AD-461B-4355-8F1E-EFDF53A6D2AD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88" name="Freeform: Shape 487">
                    <a:extLst>
                      <a:ext uri="{FF2B5EF4-FFF2-40B4-BE49-F238E27FC236}">
                        <a16:creationId xmlns:a16="http://schemas.microsoft.com/office/drawing/2014/main" id="{EE4E99E3-C15F-4DFA-8640-D6CB736F61AE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89" name="Freeform: Shape 488">
                    <a:extLst>
                      <a:ext uri="{FF2B5EF4-FFF2-40B4-BE49-F238E27FC236}">
                        <a16:creationId xmlns:a16="http://schemas.microsoft.com/office/drawing/2014/main" id="{80C7D554-08BE-46DE-BF3F-DDF489FC7C4B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0" name="Freeform: Shape 489">
                    <a:extLst>
                      <a:ext uri="{FF2B5EF4-FFF2-40B4-BE49-F238E27FC236}">
                        <a16:creationId xmlns:a16="http://schemas.microsoft.com/office/drawing/2014/main" id="{58C792DE-A4BD-47DB-971F-04B857B86C1C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1" name="Freeform: Shape 490">
                    <a:extLst>
                      <a:ext uri="{FF2B5EF4-FFF2-40B4-BE49-F238E27FC236}">
                        <a16:creationId xmlns:a16="http://schemas.microsoft.com/office/drawing/2014/main" id="{A24E9AD4-F853-41B3-8672-65FE3B2E8EAF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2" name="Freeform: Shape 491">
                    <a:extLst>
                      <a:ext uri="{FF2B5EF4-FFF2-40B4-BE49-F238E27FC236}">
                        <a16:creationId xmlns:a16="http://schemas.microsoft.com/office/drawing/2014/main" id="{5DE70AE7-C28D-4D80-A217-329B0E018269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3" name="Freeform: Shape 492">
                    <a:extLst>
                      <a:ext uri="{FF2B5EF4-FFF2-40B4-BE49-F238E27FC236}">
                        <a16:creationId xmlns:a16="http://schemas.microsoft.com/office/drawing/2014/main" id="{47B36D4E-5A7D-4C40-977A-B1BE7BA9B5CA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4" name="Freeform: Shape 493">
                    <a:extLst>
                      <a:ext uri="{FF2B5EF4-FFF2-40B4-BE49-F238E27FC236}">
                        <a16:creationId xmlns:a16="http://schemas.microsoft.com/office/drawing/2014/main" id="{12997499-6EBB-44D9-A12F-044F0A9A3583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5" name="Freeform: Shape 494">
                    <a:extLst>
                      <a:ext uri="{FF2B5EF4-FFF2-40B4-BE49-F238E27FC236}">
                        <a16:creationId xmlns:a16="http://schemas.microsoft.com/office/drawing/2014/main" id="{406426CC-FC42-40B7-8985-EFD89339A7DA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6" name="Freeform: Shape 495">
                    <a:extLst>
                      <a:ext uri="{FF2B5EF4-FFF2-40B4-BE49-F238E27FC236}">
                        <a16:creationId xmlns:a16="http://schemas.microsoft.com/office/drawing/2014/main" id="{07772C9B-3579-465C-8C09-DB6EC034829F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7" name="Freeform: Shape 496">
                    <a:extLst>
                      <a:ext uri="{FF2B5EF4-FFF2-40B4-BE49-F238E27FC236}">
                        <a16:creationId xmlns:a16="http://schemas.microsoft.com/office/drawing/2014/main" id="{846337A5-3CAE-42FF-9C93-79E72E48A22B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8" name="Freeform: Shape 497">
                    <a:extLst>
                      <a:ext uri="{FF2B5EF4-FFF2-40B4-BE49-F238E27FC236}">
                        <a16:creationId xmlns:a16="http://schemas.microsoft.com/office/drawing/2014/main" id="{20E2D511-6D58-4AAB-9536-7C34943F102A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9" name="Freeform: Shape 498">
                    <a:extLst>
                      <a:ext uri="{FF2B5EF4-FFF2-40B4-BE49-F238E27FC236}">
                        <a16:creationId xmlns:a16="http://schemas.microsoft.com/office/drawing/2014/main" id="{94D9A767-37E6-4C4B-BAB1-ED182A132F3B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00" name="Graphic 11">
                    <a:extLst>
                      <a:ext uri="{FF2B5EF4-FFF2-40B4-BE49-F238E27FC236}">
                        <a16:creationId xmlns:a16="http://schemas.microsoft.com/office/drawing/2014/main" id="{8EF4C2D5-EC46-4913-8ED1-31FA580E0B4A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548" name="Freeform: Shape 547">
                      <a:extLst>
                        <a:ext uri="{FF2B5EF4-FFF2-40B4-BE49-F238E27FC236}">
                          <a16:creationId xmlns:a16="http://schemas.microsoft.com/office/drawing/2014/main" id="{1D2CAFB9-FEAD-4E94-BE41-6ABA112001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9" name="Freeform: Shape 548">
                      <a:extLst>
                        <a:ext uri="{FF2B5EF4-FFF2-40B4-BE49-F238E27FC236}">
                          <a16:creationId xmlns:a16="http://schemas.microsoft.com/office/drawing/2014/main" id="{E654FD5D-B475-4E7A-8E4C-8B157E659C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01" name="Freeform: Shape 500">
                    <a:extLst>
                      <a:ext uri="{FF2B5EF4-FFF2-40B4-BE49-F238E27FC236}">
                        <a16:creationId xmlns:a16="http://schemas.microsoft.com/office/drawing/2014/main" id="{47CEE120-62D1-4799-A76E-A52B780CC9BC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2" name="Freeform: Shape 501">
                    <a:extLst>
                      <a:ext uri="{FF2B5EF4-FFF2-40B4-BE49-F238E27FC236}">
                        <a16:creationId xmlns:a16="http://schemas.microsoft.com/office/drawing/2014/main" id="{DBB53F4D-268A-4781-9B6C-B70A378B3FA8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3" name="Freeform: Shape 502">
                    <a:extLst>
                      <a:ext uri="{FF2B5EF4-FFF2-40B4-BE49-F238E27FC236}">
                        <a16:creationId xmlns:a16="http://schemas.microsoft.com/office/drawing/2014/main" id="{D6757FCD-8C44-4DE4-8056-C96B80A3BF9B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04" name="Graphic 11">
                    <a:extLst>
                      <a:ext uri="{FF2B5EF4-FFF2-40B4-BE49-F238E27FC236}">
                        <a16:creationId xmlns:a16="http://schemas.microsoft.com/office/drawing/2014/main" id="{D1728FF7-960F-46FA-90DB-727C75E75FFD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546" name="Freeform: Shape 545">
                      <a:extLst>
                        <a:ext uri="{FF2B5EF4-FFF2-40B4-BE49-F238E27FC236}">
                          <a16:creationId xmlns:a16="http://schemas.microsoft.com/office/drawing/2014/main" id="{1F9A2890-606B-474E-87B4-96933B61D4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7" name="Freeform: Shape 546">
                      <a:extLst>
                        <a:ext uri="{FF2B5EF4-FFF2-40B4-BE49-F238E27FC236}">
                          <a16:creationId xmlns:a16="http://schemas.microsoft.com/office/drawing/2014/main" id="{45282A20-5939-45EB-B435-3B319C58C3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05" name="Freeform: Shape 504">
                    <a:extLst>
                      <a:ext uri="{FF2B5EF4-FFF2-40B4-BE49-F238E27FC236}">
                        <a16:creationId xmlns:a16="http://schemas.microsoft.com/office/drawing/2014/main" id="{18725CE9-98C9-42CC-87B9-A1AA5E671F8A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6" name="Freeform: Shape 505">
                    <a:extLst>
                      <a:ext uri="{FF2B5EF4-FFF2-40B4-BE49-F238E27FC236}">
                        <a16:creationId xmlns:a16="http://schemas.microsoft.com/office/drawing/2014/main" id="{CF1B48CC-2008-4A85-AA9B-B74E590568F7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7" name="Freeform: Shape 506">
                    <a:extLst>
                      <a:ext uri="{FF2B5EF4-FFF2-40B4-BE49-F238E27FC236}">
                        <a16:creationId xmlns:a16="http://schemas.microsoft.com/office/drawing/2014/main" id="{89C1F338-FF60-4FEA-8B45-24D96714BBFA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ED4444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8" name="Freeform: Shape 507">
                    <a:extLst>
                      <a:ext uri="{FF2B5EF4-FFF2-40B4-BE49-F238E27FC236}">
                        <a16:creationId xmlns:a16="http://schemas.microsoft.com/office/drawing/2014/main" id="{03FD2D28-026C-4C8F-96ED-F851E68A0900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9" name="Freeform: Shape 508">
                    <a:extLst>
                      <a:ext uri="{FF2B5EF4-FFF2-40B4-BE49-F238E27FC236}">
                        <a16:creationId xmlns:a16="http://schemas.microsoft.com/office/drawing/2014/main" id="{E01296C9-5693-4D8E-BFE8-3AB4B4927130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10" name="Graphic 11">
                    <a:extLst>
                      <a:ext uri="{FF2B5EF4-FFF2-40B4-BE49-F238E27FC236}">
                        <a16:creationId xmlns:a16="http://schemas.microsoft.com/office/drawing/2014/main" id="{12688E8A-110A-44FE-92A3-A45CB9E2E181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544" name="Freeform: Shape 543">
                      <a:extLst>
                        <a:ext uri="{FF2B5EF4-FFF2-40B4-BE49-F238E27FC236}">
                          <a16:creationId xmlns:a16="http://schemas.microsoft.com/office/drawing/2014/main" id="{BE869B36-AAB5-4D38-A8A9-398100F0E2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5" name="Freeform: Shape 544">
                      <a:extLst>
                        <a:ext uri="{FF2B5EF4-FFF2-40B4-BE49-F238E27FC236}">
                          <a16:creationId xmlns:a16="http://schemas.microsoft.com/office/drawing/2014/main" id="{E90D3F1A-C546-416C-800B-BFDCB91C29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11" name="Freeform: Shape 510">
                    <a:extLst>
                      <a:ext uri="{FF2B5EF4-FFF2-40B4-BE49-F238E27FC236}">
                        <a16:creationId xmlns:a16="http://schemas.microsoft.com/office/drawing/2014/main" id="{796E84DF-93A8-4CB7-BD27-4C28D7ED6583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2" name="Freeform: Shape 511">
                    <a:extLst>
                      <a:ext uri="{FF2B5EF4-FFF2-40B4-BE49-F238E27FC236}">
                        <a16:creationId xmlns:a16="http://schemas.microsoft.com/office/drawing/2014/main" id="{C7294970-C901-45DD-8512-208A702586B6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3" name="Freeform: Shape 512">
                    <a:extLst>
                      <a:ext uri="{FF2B5EF4-FFF2-40B4-BE49-F238E27FC236}">
                        <a16:creationId xmlns:a16="http://schemas.microsoft.com/office/drawing/2014/main" id="{B30DF883-46C0-4BBF-AB63-7EE335E32DA3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4" name="Freeform: Shape 513">
                    <a:extLst>
                      <a:ext uri="{FF2B5EF4-FFF2-40B4-BE49-F238E27FC236}">
                        <a16:creationId xmlns:a16="http://schemas.microsoft.com/office/drawing/2014/main" id="{47CAC6FE-5BC9-4E28-888F-F9C52C1E779E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5" name="Freeform: Shape 514">
                    <a:extLst>
                      <a:ext uri="{FF2B5EF4-FFF2-40B4-BE49-F238E27FC236}">
                        <a16:creationId xmlns:a16="http://schemas.microsoft.com/office/drawing/2014/main" id="{5306111B-FDCE-44B2-801B-40AF1447E706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6" name="Freeform: Shape 515">
                    <a:extLst>
                      <a:ext uri="{FF2B5EF4-FFF2-40B4-BE49-F238E27FC236}">
                        <a16:creationId xmlns:a16="http://schemas.microsoft.com/office/drawing/2014/main" id="{E166D281-BA9D-4650-8C1F-17A671AD0219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7" name="Freeform: Shape 516">
                    <a:extLst>
                      <a:ext uri="{FF2B5EF4-FFF2-40B4-BE49-F238E27FC236}">
                        <a16:creationId xmlns:a16="http://schemas.microsoft.com/office/drawing/2014/main" id="{A9E02AD8-B877-49D6-AFC2-5B5AE5C97C03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8" name="Freeform: Shape 517">
                    <a:extLst>
                      <a:ext uri="{FF2B5EF4-FFF2-40B4-BE49-F238E27FC236}">
                        <a16:creationId xmlns:a16="http://schemas.microsoft.com/office/drawing/2014/main" id="{97E5BD4E-C732-4439-9B76-EDC14A26D270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9" name="Freeform: Shape 518">
                    <a:extLst>
                      <a:ext uri="{FF2B5EF4-FFF2-40B4-BE49-F238E27FC236}">
                        <a16:creationId xmlns:a16="http://schemas.microsoft.com/office/drawing/2014/main" id="{727CFCF0-4FC5-4006-8FBF-E2F25C4BDE80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20" name="Graphic 11">
                    <a:extLst>
                      <a:ext uri="{FF2B5EF4-FFF2-40B4-BE49-F238E27FC236}">
                        <a16:creationId xmlns:a16="http://schemas.microsoft.com/office/drawing/2014/main" id="{074AB8FA-3BB8-450D-B426-BFA212E1CBCC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537" name="Freeform: Shape 536">
                      <a:extLst>
                        <a:ext uri="{FF2B5EF4-FFF2-40B4-BE49-F238E27FC236}">
                          <a16:creationId xmlns:a16="http://schemas.microsoft.com/office/drawing/2014/main" id="{AB99B67B-7FF0-4EA5-B07A-385F721265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8" name="Freeform: Shape 537">
                      <a:extLst>
                        <a:ext uri="{FF2B5EF4-FFF2-40B4-BE49-F238E27FC236}">
                          <a16:creationId xmlns:a16="http://schemas.microsoft.com/office/drawing/2014/main" id="{9D7438B6-E2B1-4D29-B1DA-35AD924EF6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39" name="Graphic 11">
                      <a:extLst>
                        <a:ext uri="{FF2B5EF4-FFF2-40B4-BE49-F238E27FC236}">
                          <a16:creationId xmlns:a16="http://schemas.microsoft.com/office/drawing/2014/main" id="{2D578E14-B452-45A4-872B-50EBE77AFF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540" name="Freeform: Shape 539">
                        <a:extLst>
                          <a:ext uri="{FF2B5EF4-FFF2-40B4-BE49-F238E27FC236}">
                            <a16:creationId xmlns:a16="http://schemas.microsoft.com/office/drawing/2014/main" id="{BB838EA2-362D-46D1-A48F-EF3ECCCC2B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" name="Freeform: Shape 540">
                        <a:extLst>
                          <a:ext uri="{FF2B5EF4-FFF2-40B4-BE49-F238E27FC236}">
                            <a16:creationId xmlns:a16="http://schemas.microsoft.com/office/drawing/2014/main" id="{FFE9C28A-D5A0-4B57-860E-B57E2568AB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2" name="Freeform: Shape 541">
                        <a:extLst>
                          <a:ext uri="{FF2B5EF4-FFF2-40B4-BE49-F238E27FC236}">
                            <a16:creationId xmlns:a16="http://schemas.microsoft.com/office/drawing/2014/main" id="{5E6D584D-E23E-4A42-A0D3-3E0B6A5FC0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3" name="Freeform: Shape 542">
                        <a:extLst>
                          <a:ext uri="{FF2B5EF4-FFF2-40B4-BE49-F238E27FC236}">
                            <a16:creationId xmlns:a16="http://schemas.microsoft.com/office/drawing/2014/main" id="{D293F518-BFF0-41A7-ABE1-699F008DDA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521" name="Graphic 11">
                    <a:extLst>
                      <a:ext uri="{FF2B5EF4-FFF2-40B4-BE49-F238E27FC236}">
                        <a16:creationId xmlns:a16="http://schemas.microsoft.com/office/drawing/2014/main" id="{519E8C83-145B-44E7-BD5C-9B50B38FF70C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530" name="Freeform: Shape 529">
                      <a:extLst>
                        <a:ext uri="{FF2B5EF4-FFF2-40B4-BE49-F238E27FC236}">
                          <a16:creationId xmlns:a16="http://schemas.microsoft.com/office/drawing/2014/main" id="{39A3FE20-17BA-4E44-9E06-6005B180B2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1" name="Freeform: Shape 530">
                      <a:extLst>
                        <a:ext uri="{FF2B5EF4-FFF2-40B4-BE49-F238E27FC236}">
                          <a16:creationId xmlns:a16="http://schemas.microsoft.com/office/drawing/2014/main" id="{98F1B56B-5051-411C-850E-107E34F566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32" name="Graphic 11">
                      <a:extLst>
                        <a:ext uri="{FF2B5EF4-FFF2-40B4-BE49-F238E27FC236}">
                          <a16:creationId xmlns:a16="http://schemas.microsoft.com/office/drawing/2014/main" id="{A3C5E633-9E5E-4450-9473-57A4A13CE6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533" name="Freeform: Shape 532">
                        <a:extLst>
                          <a:ext uri="{FF2B5EF4-FFF2-40B4-BE49-F238E27FC236}">
                            <a16:creationId xmlns:a16="http://schemas.microsoft.com/office/drawing/2014/main" id="{D136B495-1CD4-4961-B2C5-AB11C94988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34" name="Freeform: Shape 533">
                        <a:extLst>
                          <a:ext uri="{FF2B5EF4-FFF2-40B4-BE49-F238E27FC236}">
                            <a16:creationId xmlns:a16="http://schemas.microsoft.com/office/drawing/2014/main" id="{AF02C63B-C6B2-4FA4-8747-E5EB35494F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35" name="Freeform: Shape 534">
                        <a:extLst>
                          <a:ext uri="{FF2B5EF4-FFF2-40B4-BE49-F238E27FC236}">
                            <a16:creationId xmlns:a16="http://schemas.microsoft.com/office/drawing/2014/main" id="{9A9910DD-DE86-42E5-8DF5-427A5E7ECF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36" name="Freeform: Shape 535">
                        <a:extLst>
                          <a:ext uri="{FF2B5EF4-FFF2-40B4-BE49-F238E27FC236}">
                            <a16:creationId xmlns:a16="http://schemas.microsoft.com/office/drawing/2014/main" id="{8E0050F1-9158-450B-8D52-51FB022908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522" name="Graphic 11">
                    <a:extLst>
                      <a:ext uri="{FF2B5EF4-FFF2-40B4-BE49-F238E27FC236}">
                        <a16:creationId xmlns:a16="http://schemas.microsoft.com/office/drawing/2014/main" id="{8CDE0567-79E6-452D-B574-E15737CB9017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523" name="Freeform: Shape 522">
                      <a:extLst>
                        <a:ext uri="{FF2B5EF4-FFF2-40B4-BE49-F238E27FC236}">
                          <a16:creationId xmlns:a16="http://schemas.microsoft.com/office/drawing/2014/main" id="{5D64FC07-863B-400C-9E24-B0A9BBE358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4" name="Freeform: Shape 523">
                      <a:extLst>
                        <a:ext uri="{FF2B5EF4-FFF2-40B4-BE49-F238E27FC236}">
                          <a16:creationId xmlns:a16="http://schemas.microsoft.com/office/drawing/2014/main" id="{2C527E5F-C31D-4268-AB9F-3C36234F35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25" name="Graphic 11">
                      <a:extLst>
                        <a:ext uri="{FF2B5EF4-FFF2-40B4-BE49-F238E27FC236}">
                          <a16:creationId xmlns:a16="http://schemas.microsoft.com/office/drawing/2014/main" id="{22AE472E-80AA-44AD-A6F3-1C389E4655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526" name="Freeform: Shape 525">
                        <a:extLst>
                          <a:ext uri="{FF2B5EF4-FFF2-40B4-BE49-F238E27FC236}">
                            <a16:creationId xmlns:a16="http://schemas.microsoft.com/office/drawing/2014/main" id="{AC3DDC41-A5C2-4BE2-AFD0-CEB1A76F2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7" name="Freeform: Shape 526">
                        <a:extLst>
                          <a:ext uri="{FF2B5EF4-FFF2-40B4-BE49-F238E27FC236}">
                            <a16:creationId xmlns:a16="http://schemas.microsoft.com/office/drawing/2014/main" id="{9F8C3C46-52E9-4894-B740-19F1A5B861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8" name="Freeform: Shape 527">
                        <a:extLst>
                          <a:ext uri="{FF2B5EF4-FFF2-40B4-BE49-F238E27FC236}">
                            <a16:creationId xmlns:a16="http://schemas.microsoft.com/office/drawing/2014/main" id="{86F5880E-7132-4379-A0CC-3DBFB095B4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9" name="Freeform: Shape 528">
                        <a:extLst>
                          <a:ext uri="{FF2B5EF4-FFF2-40B4-BE49-F238E27FC236}">
                            <a16:creationId xmlns:a16="http://schemas.microsoft.com/office/drawing/2014/main" id="{65012344-D1B0-4B5F-9F6B-53F13F1996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624" name="TextBox 623">
              <a:extLst>
                <a:ext uri="{FF2B5EF4-FFF2-40B4-BE49-F238E27FC236}">
                  <a16:creationId xmlns:a16="http://schemas.microsoft.com/office/drawing/2014/main" id="{8FF75117-FA6E-42E9-B6D7-2DABFF7A94D8}"/>
                </a:ext>
              </a:extLst>
            </p:cNvPr>
            <p:cNvSpPr txBox="1"/>
            <p:nvPr/>
          </p:nvSpPr>
          <p:spPr>
            <a:xfrm>
              <a:off x="4481222" y="2278841"/>
              <a:ext cx="1608305" cy="431881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3200" dirty="0">
                  <a:solidFill>
                    <a:srgbClr val="FF0066"/>
                  </a:solidFill>
                  <a:latin typeface=".VnArial" pitchFamily="34" charset="0"/>
                  <a:ea typeface="#9Slide02 Tieu de dai" panose="02000000000000000000" pitchFamily="2" charset="0"/>
                </a:rPr>
                <a:t>678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.VnArial" pitchFamily="34" charset="0"/>
                  <a:ea typeface="#9Slide02 Tieu de dai" panose="02000000000000000000" pitchFamily="2" charset="0"/>
                </a:rPr>
                <a:t> &lt; 768</a:t>
              </a:r>
              <a:endParaRPr lang="en-US" sz="3200" dirty="0">
                <a:solidFill>
                  <a:srgbClr val="FF0066"/>
                </a:solidFill>
                <a:latin typeface=".VnArial" pitchFamily="34" charset="0"/>
              </a:endParaRPr>
            </a:p>
          </p:txBody>
        </p:sp>
      </p:grpSp>
      <p:grpSp>
        <p:nvGrpSpPr>
          <p:cNvPr id="630" name="Group 629">
            <a:extLst>
              <a:ext uri="{FF2B5EF4-FFF2-40B4-BE49-F238E27FC236}">
                <a16:creationId xmlns:a16="http://schemas.microsoft.com/office/drawing/2014/main" id="{21FB1AD2-AE4F-4215-93C0-C25CBD948EF4}"/>
              </a:ext>
            </a:extLst>
          </p:cNvPr>
          <p:cNvGrpSpPr/>
          <p:nvPr/>
        </p:nvGrpSpPr>
        <p:grpSpPr>
          <a:xfrm>
            <a:off x="421607" y="4514049"/>
            <a:ext cx="3403509" cy="1814618"/>
            <a:chOff x="-3598279" y="4070129"/>
            <a:chExt cx="3403509" cy="1814618"/>
          </a:xfrm>
        </p:grpSpPr>
        <p:grpSp>
          <p:nvGrpSpPr>
            <p:cNvPr id="410" name="Graphic 11">
              <a:extLst>
                <a:ext uri="{FF2B5EF4-FFF2-40B4-BE49-F238E27FC236}">
                  <a16:creationId xmlns:a16="http://schemas.microsoft.com/office/drawing/2014/main" id="{BDFF2AB7-413C-451C-B730-588F6B60BCE4}"/>
                </a:ext>
              </a:extLst>
            </p:cNvPr>
            <p:cNvGrpSpPr/>
            <p:nvPr/>
          </p:nvGrpSpPr>
          <p:grpSpPr>
            <a:xfrm>
              <a:off x="-3598279" y="4070129"/>
              <a:ext cx="3403509" cy="1814618"/>
              <a:chOff x="434355" y="1799897"/>
              <a:chExt cx="3050627" cy="1626475"/>
            </a:xfrm>
          </p:grpSpPr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C8ED7EBF-BC0A-4391-AC8B-26AFAC414E38}"/>
                  </a:ext>
                </a:extLst>
              </p:cNvPr>
              <p:cNvSpPr/>
              <p:nvPr/>
            </p:nvSpPr>
            <p:spPr>
              <a:xfrm>
                <a:off x="470284" y="2023241"/>
                <a:ext cx="1800753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8375B6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.VnArial" pitchFamily="34" charset="0"/>
                </a:endParaRPr>
              </a:p>
            </p:txBody>
          </p:sp>
          <p:grpSp>
            <p:nvGrpSpPr>
              <p:cNvPr id="412" name="Graphic 11">
                <a:extLst>
                  <a:ext uri="{FF2B5EF4-FFF2-40B4-BE49-F238E27FC236}">
                    <a16:creationId xmlns:a16="http://schemas.microsoft.com/office/drawing/2014/main" id="{67E1D21F-B8FF-439C-8703-61E58291748F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7" cy="1626475"/>
                <a:chOff x="434355" y="1799897"/>
                <a:chExt cx="3050627" cy="1626475"/>
              </a:xfrm>
            </p:grpSpPr>
            <p:sp>
              <p:nvSpPr>
                <p:cNvPr id="413" name="Freeform: Shape 412">
                  <a:extLst>
                    <a:ext uri="{FF2B5EF4-FFF2-40B4-BE49-F238E27FC236}">
                      <a16:creationId xmlns:a16="http://schemas.microsoft.com/office/drawing/2014/main" id="{EC2F6D11-7DE1-4573-87FA-A9A8B94CC5EA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.VnArial" pitchFamily="34" charset="0"/>
                  </a:endParaRPr>
                </a:p>
              </p:txBody>
            </p:sp>
            <p:grpSp>
              <p:nvGrpSpPr>
                <p:cNvPr id="414" name="Graphic 11">
                  <a:extLst>
                    <a:ext uri="{FF2B5EF4-FFF2-40B4-BE49-F238E27FC236}">
                      <a16:creationId xmlns:a16="http://schemas.microsoft.com/office/drawing/2014/main" id="{36A34791-48EB-48E6-BDF8-91A7C3F77766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7" cy="1579178"/>
                  <a:chOff x="434355" y="1799897"/>
                  <a:chExt cx="3050627" cy="1579178"/>
                </a:xfrm>
              </p:grpSpPr>
              <p:sp>
                <p:nvSpPr>
                  <p:cNvPr id="415" name="Freeform: Shape 414">
                    <a:extLst>
                      <a:ext uri="{FF2B5EF4-FFF2-40B4-BE49-F238E27FC236}">
                        <a16:creationId xmlns:a16="http://schemas.microsoft.com/office/drawing/2014/main" id="{9E67F79B-6F99-4F42-B5D8-679368D2AB5A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16" name="Freeform: Shape 415">
                    <a:extLst>
                      <a:ext uri="{FF2B5EF4-FFF2-40B4-BE49-F238E27FC236}">
                        <a16:creationId xmlns:a16="http://schemas.microsoft.com/office/drawing/2014/main" id="{B2B5522C-F933-4FFA-BFA2-70C5B9C0DF29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17" name="Freeform: Shape 416">
                    <a:extLst>
                      <a:ext uri="{FF2B5EF4-FFF2-40B4-BE49-F238E27FC236}">
                        <a16:creationId xmlns:a16="http://schemas.microsoft.com/office/drawing/2014/main" id="{A9E21D4F-8E85-4B5C-B82B-5EE6ADE9FBE0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rgbClr val="8375B6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18" name="Freeform: Shape 417">
                    <a:extLst>
                      <a:ext uri="{FF2B5EF4-FFF2-40B4-BE49-F238E27FC236}">
                        <a16:creationId xmlns:a16="http://schemas.microsoft.com/office/drawing/2014/main" id="{6D85FC04-F38A-47F6-82BD-64C4306F4E53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19" name="Freeform: Shape 418">
                    <a:extLst>
                      <a:ext uri="{FF2B5EF4-FFF2-40B4-BE49-F238E27FC236}">
                        <a16:creationId xmlns:a16="http://schemas.microsoft.com/office/drawing/2014/main" id="{72DC81F1-77B4-4F08-BA8B-6B507CD448C5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0" name="Freeform: Shape 419">
                    <a:extLst>
                      <a:ext uri="{FF2B5EF4-FFF2-40B4-BE49-F238E27FC236}">
                        <a16:creationId xmlns:a16="http://schemas.microsoft.com/office/drawing/2014/main" id="{DE9CE061-768F-42B0-833F-6608CD1BA370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8375B6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1" name="Freeform: Shape 420">
                    <a:extLst>
                      <a:ext uri="{FF2B5EF4-FFF2-40B4-BE49-F238E27FC236}">
                        <a16:creationId xmlns:a16="http://schemas.microsoft.com/office/drawing/2014/main" id="{EEC9E7B6-B478-4E26-9E29-A1E2AFD27C51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2" name="Freeform: Shape 421">
                    <a:extLst>
                      <a:ext uri="{FF2B5EF4-FFF2-40B4-BE49-F238E27FC236}">
                        <a16:creationId xmlns:a16="http://schemas.microsoft.com/office/drawing/2014/main" id="{EBA777B9-A2F7-4FC8-94BE-A6C69592F853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3" name="Freeform: Shape 422">
                    <a:extLst>
                      <a:ext uri="{FF2B5EF4-FFF2-40B4-BE49-F238E27FC236}">
                        <a16:creationId xmlns:a16="http://schemas.microsoft.com/office/drawing/2014/main" id="{63CC0E3E-6BC8-4CEA-A6AC-5EEF061A1161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4" name="Freeform: Shape 423">
                    <a:extLst>
                      <a:ext uri="{FF2B5EF4-FFF2-40B4-BE49-F238E27FC236}">
                        <a16:creationId xmlns:a16="http://schemas.microsoft.com/office/drawing/2014/main" id="{399B9D49-2BDF-4C59-89D0-8976C5651D4D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5" name="Freeform: Shape 424">
                    <a:extLst>
                      <a:ext uri="{FF2B5EF4-FFF2-40B4-BE49-F238E27FC236}">
                        <a16:creationId xmlns:a16="http://schemas.microsoft.com/office/drawing/2014/main" id="{53E6C3B4-F521-43E8-8D6B-4EEBB8A68BD5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6" name="Freeform: Shape 425">
                    <a:extLst>
                      <a:ext uri="{FF2B5EF4-FFF2-40B4-BE49-F238E27FC236}">
                        <a16:creationId xmlns:a16="http://schemas.microsoft.com/office/drawing/2014/main" id="{C62CA156-6CF9-49D2-B479-F2051B8C9A13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7" name="Freeform: Shape 426">
                    <a:extLst>
                      <a:ext uri="{FF2B5EF4-FFF2-40B4-BE49-F238E27FC236}">
                        <a16:creationId xmlns:a16="http://schemas.microsoft.com/office/drawing/2014/main" id="{7448BCBF-9449-4795-851E-8702A00BC854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6557A1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8" name="Freeform: Shape 427">
                    <a:extLst>
                      <a:ext uri="{FF2B5EF4-FFF2-40B4-BE49-F238E27FC236}">
                        <a16:creationId xmlns:a16="http://schemas.microsoft.com/office/drawing/2014/main" id="{CD4A02D8-3E52-4EA3-8A64-5E182EDBB5E2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9" name="Freeform: Shape 428">
                    <a:extLst>
                      <a:ext uri="{FF2B5EF4-FFF2-40B4-BE49-F238E27FC236}">
                        <a16:creationId xmlns:a16="http://schemas.microsoft.com/office/drawing/2014/main" id="{12916F9B-3B39-469D-9EE5-5789240493D5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grpSp>
                <p:nvGrpSpPr>
                  <p:cNvPr id="430" name="Graphic 11">
                    <a:extLst>
                      <a:ext uri="{FF2B5EF4-FFF2-40B4-BE49-F238E27FC236}">
                        <a16:creationId xmlns:a16="http://schemas.microsoft.com/office/drawing/2014/main" id="{68BE46D1-7CE2-47C9-8C76-D463FBAFBA4D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478" name="Freeform: Shape 477">
                      <a:extLst>
                        <a:ext uri="{FF2B5EF4-FFF2-40B4-BE49-F238E27FC236}">
                          <a16:creationId xmlns:a16="http://schemas.microsoft.com/office/drawing/2014/main" id="{7EA2B32C-84A0-4919-86DE-D22BE68FA3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479" name="Freeform: Shape 478">
                      <a:extLst>
                        <a:ext uri="{FF2B5EF4-FFF2-40B4-BE49-F238E27FC236}">
                          <a16:creationId xmlns:a16="http://schemas.microsoft.com/office/drawing/2014/main" id="{451D8B8C-0DA9-4E77-9087-70F0AB5A57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</p:grpSp>
              <p:sp>
                <p:nvSpPr>
                  <p:cNvPr id="431" name="Freeform: Shape 430">
                    <a:extLst>
                      <a:ext uri="{FF2B5EF4-FFF2-40B4-BE49-F238E27FC236}">
                        <a16:creationId xmlns:a16="http://schemas.microsoft.com/office/drawing/2014/main" id="{1D422124-76DF-4BB8-8C2F-3B9DF1C70908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32" name="Freeform: Shape 431">
                    <a:extLst>
                      <a:ext uri="{FF2B5EF4-FFF2-40B4-BE49-F238E27FC236}">
                        <a16:creationId xmlns:a16="http://schemas.microsoft.com/office/drawing/2014/main" id="{2E2EB25E-819F-4409-96D9-5C4572F13744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33" name="Freeform: Shape 432">
                    <a:extLst>
                      <a:ext uri="{FF2B5EF4-FFF2-40B4-BE49-F238E27FC236}">
                        <a16:creationId xmlns:a16="http://schemas.microsoft.com/office/drawing/2014/main" id="{F8A73E7E-2D85-4004-99C4-965E2E6F469C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6557A1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grpSp>
                <p:nvGrpSpPr>
                  <p:cNvPr id="434" name="Graphic 11">
                    <a:extLst>
                      <a:ext uri="{FF2B5EF4-FFF2-40B4-BE49-F238E27FC236}">
                        <a16:creationId xmlns:a16="http://schemas.microsoft.com/office/drawing/2014/main" id="{606664A3-D72F-454A-9CAB-A682E0A926D3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476" name="Freeform: Shape 475">
                      <a:extLst>
                        <a:ext uri="{FF2B5EF4-FFF2-40B4-BE49-F238E27FC236}">
                          <a16:creationId xmlns:a16="http://schemas.microsoft.com/office/drawing/2014/main" id="{106C6312-C227-47E6-86B8-97AEB79A56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477" name="Freeform: Shape 476">
                      <a:extLst>
                        <a:ext uri="{FF2B5EF4-FFF2-40B4-BE49-F238E27FC236}">
                          <a16:creationId xmlns:a16="http://schemas.microsoft.com/office/drawing/2014/main" id="{C16FF6CD-C3F6-4A8F-9588-525878D7E5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</p:grpSp>
              <p:sp>
                <p:nvSpPr>
                  <p:cNvPr id="435" name="Freeform: Shape 434">
                    <a:extLst>
                      <a:ext uri="{FF2B5EF4-FFF2-40B4-BE49-F238E27FC236}">
                        <a16:creationId xmlns:a16="http://schemas.microsoft.com/office/drawing/2014/main" id="{E3DEFB38-2BB3-4F79-B567-3880F79B8610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36" name="Freeform: Shape 435">
                    <a:extLst>
                      <a:ext uri="{FF2B5EF4-FFF2-40B4-BE49-F238E27FC236}">
                        <a16:creationId xmlns:a16="http://schemas.microsoft.com/office/drawing/2014/main" id="{A91CD550-DE4D-425C-A084-568AE816B5BB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37" name="Freeform: Shape 436">
                    <a:extLst>
                      <a:ext uri="{FF2B5EF4-FFF2-40B4-BE49-F238E27FC236}">
                        <a16:creationId xmlns:a16="http://schemas.microsoft.com/office/drawing/2014/main" id="{12A0722E-3476-4809-A2C8-10E1FE755F45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8375B6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38" name="Freeform: Shape 437">
                    <a:extLst>
                      <a:ext uri="{FF2B5EF4-FFF2-40B4-BE49-F238E27FC236}">
                        <a16:creationId xmlns:a16="http://schemas.microsoft.com/office/drawing/2014/main" id="{18E15F60-5975-4C6D-85FD-ED4C4175ED8F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rgbClr val="6557A1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39" name="Freeform: Shape 438">
                    <a:extLst>
                      <a:ext uri="{FF2B5EF4-FFF2-40B4-BE49-F238E27FC236}">
                        <a16:creationId xmlns:a16="http://schemas.microsoft.com/office/drawing/2014/main" id="{262656D8-1C90-49F4-B094-6C7FC9424385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grpSp>
                <p:nvGrpSpPr>
                  <p:cNvPr id="440" name="Graphic 11">
                    <a:extLst>
                      <a:ext uri="{FF2B5EF4-FFF2-40B4-BE49-F238E27FC236}">
                        <a16:creationId xmlns:a16="http://schemas.microsoft.com/office/drawing/2014/main" id="{35C52E11-9E29-4ACA-A9AF-63EA367988B4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474" name="Freeform: Shape 473">
                      <a:extLst>
                        <a:ext uri="{FF2B5EF4-FFF2-40B4-BE49-F238E27FC236}">
                          <a16:creationId xmlns:a16="http://schemas.microsoft.com/office/drawing/2014/main" id="{7C856818-2BDC-4BD1-99AF-F8D6619F6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475" name="Freeform: Shape 474">
                      <a:extLst>
                        <a:ext uri="{FF2B5EF4-FFF2-40B4-BE49-F238E27FC236}">
                          <a16:creationId xmlns:a16="http://schemas.microsoft.com/office/drawing/2014/main" id="{41041D67-F6EA-4147-818F-D08A7D53D4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</p:grpSp>
              <p:sp>
                <p:nvSpPr>
                  <p:cNvPr id="441" name="Freeform: Shape 440">
                    <a:extLst>
                      <a:ext uri="{FF2B5EF4-FFF2-40B4-BE49-F238E27FC236}">
                        <a16:creationId xmlns:a16="http://schemas.microsoft.com/office/drawing/2014/main" id="{83A91488-1ABD-4760-8420-9456F7C7D0C5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42" name="Freeform: Shape 441">
                    <a:extLst>
                      <a:ext uri="{FF2B5EF4-FFF2-40B4-BE49-F238E27FC236}">
                        <a16:creationId xmlns:a16="http://schemas.microsoft.com/office/drawing/2014/main" id="{2D04E38E-CD37-46AA-8FB6-A97D4CB39A7B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43" name="Freeform: Shape 442">
                    <a:extLst>
                      <a:ext uri="{FF2B5EF4-FFF2-40B4-BE49-F238E27FC236}">
                        <a16:creationId xmlns:a16="http://schemas.microsoft.com/office/drawing/2014/main" id="{0CB8C7E6-2234-44EA-BF9A-E07E0F8FE79B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44" name="Freeform: Shape 443">
                    <a:extLst>
                      <a:ext uri="{FF2B5EF4-FFF2-40B4-BE49-F238E27FC236}">
                        <a16:creationId xmlns:a16="http://schemas.microsoft.com/office/drawing/2014/main" id="{A569B203-FB4E-49A4-A2E1-C6FF3E040E77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45" name="Freeform: Shape 444">
                    <a:extLst>
                      <a:ext uri="{FF2B5EF4-FFF2-40B4-BE49-F238E27FC236}">
                        <a16:creationId xmlns:a16="http://schemas.microsoft.com/office/drawing/2014/main" id="{692D4E32-45DC-404C-8310-70D5B0903E6A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46" name="Freeform: Shape 445">
                    <a:extLst>
                      <a:ext uri="{FF2B5EF4-FFF2-40B4-BE49-F238E27FC236}">
                        <a16:creationId xmlns:a16="http://schemas.microsoft.com/office/drawing/2014/main" id="{BB704FEB-C443-4C05-812C-F8D708945730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47" name="Freeform: Shape 446">
                    <a:extLst>
                      <a:ext uri="{FF2B5EF4-FFF2-40B4-BE49-F238E27FC236}">
                        <a16:creationId xmlns:a16="http://schemas.microsoft.com/office/drawing/2014/main" id="{213E806E-4C54-4810-9E7F-A78D3C58B15E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48" name="Freeform: Shape 447">
                    <a:extLst>
                      <a:ext uri="{FF2B5EF4-FFF2-40B4-BE49-F238E27FC236}">
                        <a16:creationId xmlns:a16="http://schemas.microsoft.com/office/drawing/2014/main" id="{0105C8DD-0C0D-4346-9440-836E82D0E690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8375B6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49" name="Freeform: Shape 448">
                    <a:extLst>
                      <a:ext uri="{FF2B5EF4-FFF2-40B4-BE49-F238E27FC236}">
                        <a16:creationId xmlns:a16="http://schemas.microsoft.com/office/drawing/2014/main" id="{418F8F30-8DA6-41B0-9C22-5835C73AAB33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rgbClr val="6557A1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grpSp>
                <p:nvGrpSpPr>
                  <p:cNvPr id="450" name="Graphic 11">
                    <a:extLst>
                      <a:ext uri="{FF2B5EF4-FFF2-40B4-BE49-F238E27FC236}">
                        <a16:creationId xmlns:a16="http://schemas.microsoft.com/office/drawing/2014/main" id="{5EFDC694-6C0C-4BEF-9F4F-C7B8A0600D18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467" name="Freeform: Shape 466">
                      <a:extLst>
                        <a:ext uri="{FF2B5EF4-FFF2-40B4-BE49-F238E27FC236}">
                          <a16:creationId xmlns:a16="http://schemas.microsoft.com/office/drawing/2014/main" id="{30BF710A-2C96-40CB-B0E9-ECCFD893A4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468" name="Freeform: Shape 467">
                      <a:extLst>
                        <a:ext uri="{FF2B5EF4-FFF2-40B4-BE49-F238E27FC236}">
                          <a16:creationId xmlns:a16="http://schemas.microsoft.com/office/drawing/2014/main" id="{C4CFAAC2-4ED1-4603-AF87-6F49734B57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grpSp>
                  <p:nvGrpSpPr>
                    <p:cNvPr id="469" name="Graphic 11">
                      <a:extLst>
                        <a:ext uri="{FF2B5EF4-FFF2-40B4-BE49-F238E27FC236}">
                          <a16:creationId xmlns:a16="http://schemas.microsoft.com/office/drawing/2014/main" id="{84C91041-A6AB-4355-91CF-8035A64752F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470" name="Freeform: Shape 469">
                        <a:extLst>
                          <a:ext uri="{FF2B5EF4-FFF2-40B4-BE49-F238E27FC236}">
                            <a16:creationId xmlns:a16="http://schemas.microsoft.com/office/drawing/2014/main" id="{1ACAC377-1453-4F83-81F1-486832E521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71" name="Freeform: Shape 470">
                        <a:extLst>
                          <a:ext uri="{FF2B5EF4-FFF2-40B4-BE49-F238E27FC236}">
                            <a16:creationId xmlns:a16="http://schemas.microsoft.com/office/drawing/2014/main" id="{569D47DF-8C57-4AE3-AF83-E069B70837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72" name="Freeform: Shape 471">
                        <a:extLst>
                          <a:ext uri="{FF2B5EF4-FFF2-40B4-BE49-F238E27FC236}">
                            <a16:creationId xmlns:a16="http://schemas.microsoft.com/office/drawing/2014/main" id="{A5DF555C-7EF4-4858-8BA5-DFDD7DEEB0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73" name="Freeform: Shape 472">
                        <a:extLst>
                          <a:ext uri="{FF2B5EF4-FFF2-40B4-BE49-F238E27FC236}">
                            <a16:creationId xmlns:a16="http://schemas.microsoft.com/office/drawing/2014/main" id="{FDF57B80-0B9B-43DA-AB41-045E8917A6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451" name="Graphic 11">
                    <a:extLst>
                      <a:ext uri="{FF2B5EF4-FFF2-40B4-BE49-F238E27FC236}">
                        <a16:creationId xmlns:a16="http://schemas.microsoft.com/office/drawing/2014/main" id="{791E97B2-220F-4FD7-82B9-B6CBDC261271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460" name="Freeform: Shape 459">
                      <a:extLst>
                        <a:ext uri="{FF2B5EF4-FFF2-40B4-BE49-F238E27FC236}">
                          <a16:creationId xmlns:a16="http://schemas.microsoft.com/office/drawing/2014/main" id="{C0E7B291-E194-4022-8EAF-F0A7FDAF48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461" name="Freeform: Shape 460">
                      <a:extLst>
                        <a:ext uri="{FF2B5EF4-FFF2-40B4-BE49-F238E27FC236}">
                          <a16:creationId xmlns:a16="http://schemas.microsoft.com/office/drawing/2014/main" id="{4B067032-D0CA-4C9A-9149-48C4109963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grpSp>
                  <p:nvGrpSpPr>
                    <p:cNvPr id="462" name="Graphic 11">
                      <a:extLst>
                        <a:ext uri="{FF2B5EF4-FFF2-40B4-BE49-F238E27FC236}">
                          <a16:creationId xmlns:a16="http://schemas.microsoft.com/office/drawing/2014/main" id="{16E8F417-CEBE-4FDF-8881-38C5758D21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463" name="Freeform: Shape 462">
                        <a:extLst>
                          <a:ext uri="{FF2B5EF4-FFF2-40B4-BE49-F238E27FC236}">
                            <a16:creationId xmlns:a16="http://schemas.microsoft.com/office/drawing/2014/main" id="{ABA3066F-8808-4F60-936B-D44F6A1430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64" name="Freeform: Shape 463">
                        <a:extLst>
                          <a:ext uri="{FF2B5EF4-FFF2-40B4-BE49-F238E27FC236}">
                            <a16:creationId xmlns:a16="http://schemas.microsoft.com/office/drawing/2014/main" id="{12DBBDED-3F1C-44D0-A737-E957CE17BA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65" name="Freeform: Shape 464">
                        <a:extLst>
                          <a:ext uri="{FF2B5EF4-FFF2-40B4-BE49-F238E27FC236}">
                            <a16:creationId xmlns:a16="http://schemas.microsoft.com/office/drawing/2014/main" id="{28E5861F-6A14-4064-82CF-EDA8FD4EA7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66" name="Freeform: Shape 465">
                        <a:extLst>
                          <a:ext uri="{FF2B5EF4-FFF2-40B4-BE49-F238E27FC236}">
                            <a16:creationId xmlns:a16="http://schemas.microsoft.com/office/drawing/2014/main" id="{387A2550-10C1-479A-8BD0-BD6D50765D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452" name="Graphic 11">
                    <a:extLst>
                      <a:ext uri="{FF2B5EF4-FFF2-40B4-BE49-F238E27FC236}">
                        <a16:creationId xmlns:a16="http://schemas.microsoft.com/office/drawing/2014/main" id="{685B5A9E-18E5-4E63-92EF-1B2260CE7AA0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453" name="Freeform: Shape 452">
                      <a:extLst>
                        <a:ext uri="{FF2B5EF4-FFF2-40B4-BE49-F238E27FC236}">
                          <a16:creationId xmlns:a16="http://schemas.microsoft.com/office/drawing/2014/main" id="{02939CE2-5C33-4A57-946F-836E87847F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454" name="Freeform: Shape 453">
                      <a:extLst>
                        <a:ext uri="{FF2B5EF4-FFF2-40B4-BE49-F238E27FC236}">
                          <a16:creationId xmlns:a16="http://schemas.microsoft.com/office/drawing/2014/main" id="{D10AAFF5-6408-4CBA-966D-B17877F9A0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grpSp>
                  <p:nvGrpSpPr>
                    <p:cNvPr id="455" name="Graphic 11">
                      <a:extLst>
                        <a:ext uri="{FF2B5EF4-FFF2-40B4-BE49-F238E27FC236}">
                          <a16:creationId xmlns:a16="http://schemas.microsoft.com/office/drawing/2014/main" id="{A04D5413-C28F-479A-B125-1B26055A70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456" name="Freeform: Shape 455">
                        <a:extLst>
                          <a:ext uri="{FF2B5EF4-FFF2-40B4-BE49-F238E27FC236}">
                            <a16:creationId xmlns:a16="http://schemas.microsoft.com/office/drawing/2014/main" id="{7EAD410B-A7B6-4B07-B256-9C585134A9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57" name="Freeform: Shape 456">
                        <a:extLst>
                          <a:ext uri="{FF2B5EF4-FFF2-40B4-BE49-F238E27FC236}">
                            <a16:creationId xmlns:a16="http://schemas.microsoft.com/office/drawing/2014/main" id="{2B74F2AD-D481-4B7A-94D9-EEAF44C292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58" name="Freeform: Shape 457">
                        <a:extLst>
                          <a:ext uri="{FF2B5EF4-FFF2-40B4-BE49-F238E27FC236}">
                            <a16:creationId xmlns:a16="http://schemas.microsoft.com/office/drawing/2014/main" id="{1178C138-D173-4D40-BAFD-67D3FB46AD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59" name="Freeform: Shape 458">
                        <a:extLst>
                          <a:ext uri="{FF2B5EF4-FFF2-40B4-BE49-F238E27FC236}">
                            <a16:creationId xmlns:a16="http://schemas.microsoft.com/office/drawing/2014/main" id="{21371539-4A7A-4503-8486-8813ED5D0D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625" name="TextBox 624">
              <a:extLst>
                <a:ext uri="{FF2B5EF4-FFF2-40B4-BE49-F238E27FC236}">
                  <a16:creationId xmlns:a16="http://schemas.microsoft.com/office/drawing/2014/main" id="{D1889D28-C0F8-4C03-A567-482903C2E14F}"/>
                </a:ext>
              </a:extLst>
            </p:cNvPr>
            <p:cNvSpPr txBox="1"/>
            <p:nvPr/>
          </p:nvSpPr>
          <p:spPr>
            <a:xfrm>
              <a:off x="-3450863" y="4574740"/>
              <a:ext cx="1827423" cy="492443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.VnArial" pitchFamily="34" charset="0"/>
                  <a:ea typeface="#9Slide02 Tieu de dai" panose="02000000000000000000" pitchFamily="2" charset="0"/>
                </a:rPr>
                <a:t>790 &lt; 789</a:t>
              </a:r>
              <a:endParaRPr lang="en-US" sz="3200">
                <a:solidFill>
                  <a:srgbClr val="FF0066"/>
                </a:solidFill>
                <a:latin typeface=".VnArial" pitchFamily="34" charset="0"/>
              </a:endParaRPr>
            </a:p>
          </p:txBody>
        </p:sp>
      </p:grpSp>
      <p:grpSp>
        <p:nvGrpSpPr>
          <p:cNvPr id="552" name="Group 551">
            <a:extLst>
              <a:ext uri="{FF2B5EF4-FFF2-40B4-BE49-F238E27FC236}">
                <a16:creationId xmlns:a16="http://schemas.microsoft.com/office/drawing/2014/main" id="{1AEED806-A58D-4C2A-A634-9E28F2AA834F}"/>
              </a:ext>
            </a:extLst>
          </p:cNvPr>
          <p:cNvGrpSpPr/>
          <p:nvPr/>
        </p:nvGrpSpPr>
        <p:grpSpPr>
          <a:xfrm>
            <a:off x="1349342" y="1160676"/>
            <a:ext cx="1981200" cy="677109"/>
            <a:chOff x="5355766" y="441066"/>
            <a:chExt cx="2174290" cy="677109"/>
          </a:xfrm>
          <a:solidFill>
            <a:srgbClr val="8277B5"/>
          </a:solidFill>
        </p:grpSpPr>
        <p:sp>
          <p:nvSpPr>
            <p:cNvPr id="553" name="Rectangle: Rounded Corners 552">
              <a:extLst>
                <a:ext uri="{FF2B5EF4-FFF2-40B4-BE49-F238E27FC236}">
                  <a16:creationId xmlns:a16="http://schemas.microsoft.com/office/drawing/2014/main" id="{0F9AD1A4-A706-4EDE-9D73-69112E382A91}"/>
                </a:ext>
              </a:extLst>
            </p:cNvPr>
            <p:cNvSpPr/>
            <p:nvPr/>
          </p:nvSpPr>
          <p:spPr>
            <a:xfrm>
              <a:off x="5355766" y="441066"/>
              <a:ext cx="2174290" cy="6771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4" name="TextBox 553">
              <a:extLst>
                <a:ext uri="{FF2B5EF4-FFF2-40B4-BE49-F238E27FC236}">
                  <a16:creationId xmlns:a16="http://schemas.microsoft.com/office/drawing/2014/main" id="{1FFD71E1-AEEC-44D5-8327-27562BF26F79}"/>
                </a:ext>
              </a:extLst>
            </p:cNvPr>
            <p:cNvSpPr txBox="1"/>
            <p:nvPr/>
          </p:nvSpPr>
          <p:spPr>
            <a:xfrm>
              <a:off x="5808923" y="533400"/>
              <a:ext cx="1435534" cy="553998"/>
            </a:xfrm>
            <a:prstGeom prst="rect">
              <a:avLst/>
            </a:prstGeom>
            <a:grpFill/>
          </p:spPr>
          <p:txBody>
            <a:bodyPr vert="horz" wrap="none" lIns="0" tIns="0" rIns="0" bIns="0" rtlCol="0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BCA4C"/>
                  </a:solidFill>
                  <a:effectLst/>
                  <a:uLnTx/>
                  <a:uFillTx/>
                  <a:latin typeface="Arial" panose="020B0604020202020204" pitchFamily="34" charset="0"/>
                  <a:ea typeface="#9Slide02 Tieu de dai" panose="02000000000000000000" pitchFamily="2" charset="0"/>
                  <a:cs typeface="Arial" panose="020B0604020202020204" pitchFamily="34" charset="0"/>
                </a:rPr>
                <a:t>Đ, S ?</a:t>
              </a:r>
              <a:endParaRPr lang="en-US" sz="3600" b="1" dirty="0">
                <a:solidFill>
                  <a:srgbClr val="EBCA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5" name="Oval 554">
            <a:extLst>
              <a:ext uri="{FF2B5EF4-FFF2-40B4-BE49-F238E27FC236}">
                <a16:creationId xmlns:a16="http://schemas.microsoft.com/office/drawing/2014/main" id="{E7A0CE33-D565-4041-9996-670EF682CF55}"/>
              </a:ext>
            </a:extLst>
          </p:cNvPr>
          <p:cNvSpPr/>
          <p:nvPr/>
        </p:nvSpPr>
        <p:spPr>
          <a:xfrm>
            <a:off x="-26666" y="871943"/>
            <a:ext cx="1169551" cy="1169551"/>
          </a:xfrm>
          <a:prstGeom prst="ellipse">
            <a:avLst/>
          </a:prstGeom>
          <a:solidFill>
            <a:srgbClr val="F6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B14438"/>
                </a:solidFill>
              </a:rPr>
              <a:t>1</a:t>
            </a:r>
          </a:p>
        </p:txBody>
      </p:sp>
      <p:sp>
        <p:nvSpPr>
          <p:cNvPr id="556" name="Title 2"/>
          <p:cNvSpPr txBox="1">
            <a:spLocks/>
          </p:cNvSpPr>
          <p:nvPr/>
        </p:nvSpPr>
        <p:spPr>
          <a:xfrm>
            <a:off x="4281200" y="105207"/>
            <a:ext cx="4449470" cy="592760"/>
          </a:xfrm>
          <a:prstGeom prst="round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2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3: Hoạt động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356751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1" name="Group 630">
            <a:extLst>
              <a:ext uri="{FF2B5EF4-FFF2-40B4-BE49-F238E27FC236}">
                <a16:creationId xmlns:a16="http://schemas.microsoft.com/office/drawing/2014/main" id="{5815BDE0-3E08-4E3F-9C50-D6BBEC399BD9}"/>
              </a:ext>
            </a:extLst>
          </p:cNvPr>
          <p:cNvGrpSpPr/>
          <p:nvPr/>
        </p:nvGrpSpPr>
        <p:grpSpPr>
          <a:xfrm>
            <a:off x="3739092" y="2732675"/>
            <a:ext cx="4713815" cy="2519452"/>
            <a:chOff x="-3438462" y="1282261"/>
            <a:chExt cx="3915098" cy="2092552"/>
          </a:xfrm>
        </p:grpSpPr>
        <p:grpSp>
          <p:nvGrpSpPr>
            <p:cNvPr id="270" name="Graphic 11">
              <a:extLst>
                <a:ext uri="{FF2B5EF4-FFF2-40B4-BE49-F238E27FC236}">
                  <a16:creationId xmlns:a16="http://schemas.microsoft.com/office/drawing/2014/main" id="{E5163B64-0557-43DD-82D9-EA2632C90EC6}"/>
                </a:ext>
              </a:extLst>
            </p:cNvPr>
            <p:cNvGrpSpPr/>
            <p:nvPr/>
          </p:nvGrpSpPr>
          <p:grpSpPr>
            <a:xfrm>
              <a:off x="-3438462" y="1282261"/>
              <a:ext cx="3915098" cy="2092552"/>
              <a:chOff x="434355" y="1799897"/>
              <a:chExt cx="3048000" cy="1629103"/>
            </a:xfrm>
          </p:grpSpPr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100FC6AF-80C1-4C17-848F-35F7367FBA44}"/>
                  </a:ext>
                </a:extLst>
              </p:cNvPr>
              <p:cNvSpPr/>
              <p:nvPr/>
            </p:nvSpPr>
            <p:spPr>
              <a:xfrm>
                <a:off x="476396" y="2023241"/>
                <a:ext cx="1794641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71CFE3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2" name="Graphic 11">
                <a:extLst>
                  <a:ext uri="{FF2B5EF4-FFF2-40B4-BE49-F238E27FC236}">
                    <a16:creationId xmlns:a16="http://schemas.microsoft.com/office/drawing/2014/main" id="{5E47B5AD-A5E8-46EA-B9E6-64F03AE1D072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7" cy="1626475"/>
                <a:chOff x="434355" y="1799897"/>
                <a:chExt cx="3050627" cy="1626475"/>
              </a:xfrm>
            </p:grpSpPr>
            <p:sp>
              <p:nvSpPr>
                <p:cNvPr id="273" name="Freeform: Shape 272">
                  <a:extLst>
                    <a:ext uri="{FF2B5EF4-FFF2-40B4-BE49-F238E27FC236}">
                      <a16:creationId xmlns:a16="http://schemas.microsoft.com/office/drawing/2014/main" id="{70385670-4291-4758-83FC-FCF9D71B1BF3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74" name="Graphic 11">
                  <a:extLst>
                    <a:ext uri="{FF2B5EF4-FFF2-40B4-BE49-F238E27FC236}">
                      <a16:creationId xmlns:a16="http://schemas.microsoft.com/office/drawing/2014/main" id="{E4971941-35AC-41A0-B99E-16DCE0E2F14F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7" cy="1579178"/>
                  <a:chOff x="434355" y="1799897"/>
                  <a:chExt cx="3050627" cy="1579178"/>
                </a:xfrm>
              </p:grpSpPr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id="{2D9F7867-72F2-4E07-B403-826373AA33C5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id="{AD4E0B9A-D6B1-4B6E-9CA2-E623DAB0BEF0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C6AFC180-B262-4F36-9992-10B563FA116D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rgbClr val="57AFC4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8" name="Freeform: Shape 277">
                    <a:extLst>
                      <a:ext uri="{FF2B5EF4-FFF2-40B4-BE49-F238E27FC236}">
                        <a16:creationId xmlns:a16="http://schemas.microsoft.com/office/drawing/2014/main" id="{48784513-6DCB-4501-91E3-CEFCE9C596DC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9" name="Freeform: Shape 278">
                    <a:extLst>
                      <a:ext uri="{FF2B5EF4-FFF2-40B4-BE49-F238E27FC236}">
                        <a16:creationId xmlns:a16="http://schemas.microsoft.com/office/drawing/2014/main" id="{6AE747F2-431E-43C5-9E6C-021C5B1AA693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0" name="Freeform: Shape 279">
                    <a:extLst>
                      <a:ext uri="{FF2B5EF4-FFF2-40B4-BE49-F238E27FC236}">
                        <a16:creationId xmlns:a16="http://schemas.microsoft.com/office/drawing/2014/main" id="{9AF025CE-C798-4DC4-B2EF-71F57154CBB4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1" name="Freeform: Shape 280">
                    <a:extLst>
                      <a:ext uri="{FF2B5EF4-FFF2-40B4-BE49-F238E27FC236}">
                        <a16:creationId xmlns:a16="http://schemas.microsoft.com/office/drawing/2014/main" id="{A4A50286-5945-4D46-BCC4-38793ED5656E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2" name="Freeform: Shape 281">
                    <a:extLst>
                      <a:ext uri="{FF2B5EF4-FFF2-40B4-BE49-F238E27FC236}">
                        <a16:creationId xmlns:a16="http://schemas.microsoft.com/office/drawing/2014/main" id="{8ABC461E-21C7-4868-AF03-C1F377C8394E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3" name="Freeform: Shape 282">
                    <a:extLst>
                      <a:ext uri="{FF2B5EF4-FFF2-40B4-BE49-F238E27FC236}">
                        <a16:creationId xmlns:a16="http://schemas.microsoft.com/office/drawing/2014/main" id="{3D11664D-E52E-40FD-8BA4-7C35E9E2E0F5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4" name="Freeform: Shape 283">
                    <a:extLst>
                      <a:ext uri="{FF2B5EF4-FFF2-40B4-BE49-F238E27FC236}">
                        <a16:creationId xmlns:a16="http://schemas.microsoft.com/office/drawing/2014/main" id="{04FE4458-1186-48B9-A21D-72A9FA09A1AD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5" name="Freeform: Shape 284">
                    <a:extLst>
                      <a:ext uri="{FF2B5EF4-FFF2-40B4-BE49-F238E27FC236}">
                        <a16:creationId xmlns:a16="http://schemas.microsoft.com/office/drawing/2014/main" id="{59ED1907-4B25-46D9-A631-02C260716CAC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6" name="Freeform: Shape 285">
                    <a:extLst>
                      <a:ext uri="{FF2B5EF4-FFF2-40B4-BE49-F238E27FC236}">
                        <a16:creationId xmlns:a16="http://schemas.microsoft.com/office/drawing/2014/main" id="{92264955-C461-4DD7-96C5-B2964DF85926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7" name="Freeform: Shape 286">
                    <a:extLst>
                      <a:ext uri="{FF2B5EF4-FFF2-40B4-BE49-F238E27FC236}">
                        <a16:creationId xmlns:a16="http://schemas.microsoft.com/office/drawing/2014/main" id="{E143B30E-35DA-4CAE-B84A-016EE29965BE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22395A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8" name="Freeform: Shape 287">
                    <a:extLst>
                      <a:ext uri="{FF2B5EF4-FFF2-40B4-BE49-F238E27FC236}">
                        <a16:creationId xmlns:a16="http://schemas.microsoft.com/office/drawing/2014/main" id="{0E9B03AD-2EDF-4D53-88CF-2F51946AB6C6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9" name="Freeform: Shape 288">
                    <a:extLst>
                      <a:ext uri="{FF2B5EF4-FFF2-40B4-BE49-F238E27FC236}">
                        <a16:creationId xmlns:a16="http://schemas.microsoft.com/office/drawing/2014/main" id="{D528B741-E1F4-4B38-8E4E-9EE37A7350C0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90" name="Graphic 11">
                    <a:extLst>
                      <a:ext uri="{FF2B5EF4-FFF2-40B4-BE49-F238E27FC236}">
                        <a16:creationId xmlns:a16="http://schemas.microsoft.com/office/drawing/2014/main" id="{C1FA7ECD-D2F2-4B14-96BB-73ACDE6100D1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338" name="Freeform: Shape 337">
                      <a:extLst>
                        <a:ext uri="{FF2B5EF4-FFF2-40B4-BE49-F238E27FC236}">
                          <a16:creationId xmlns:a16="http://schemas.microsoft.com/office/drawing/2014/main" id="{CEB834C4-8F58-4333-A9EA-0C93CB404C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9" name="Freeform: Shape 338">
                      <a:extLst>
                        <a:ext uri="{FF2B5EF4-FFF2-40B4-BE49-F238E27FC236}">
                          <a16:creationId xmlns:a16="http://schemas.microsoft.com/office/drawing/2014/main" id="{9FBCB62D-B7EC-4F4D-A149-D95D8DEF59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91" name="Freeform: Shape 290">
                    <a:extLst>
                      <a:ext uri="{FF2B5EF4-FFF2-40B4-BE49-F238E27FC236}">
                        <a16:creationId xmlns:a16="http://schemas.microsoft.com/office/drawing/2014/main" id="{94FDA154-D5AE-45B1-B7AE-D1AA96ADCCFB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2" name="Freeform: Shape 291">
                    <a:extLst>
                      <a:ext uri="{FF2B5EF4-FFF2-40B4-BE49-F238E27FC236}">
                        <a16:creationId xmlns:a16="http://schemas.microsoft.com/office/drawing/2014/main" id="{24BB3347-B9C2-4C9B-B86B-5DD045FD0CB8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3" name="Freeform: Shape 292">
                    <a:extLst>
                      <a:ext uri="{FF2B5EF4-FFF2-40B4-BE49-F238E27FC236}">
                        <a16:creationId xmlns:a16="http://schemas.microsoft.com/office/drawing/2014/main" id="{ABB504EE-CC9B-4AF8-B841-38ED0965C88D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22395A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94" name="Graphic 11">
                    <a:extLst>
                      <a:ext uri="{FF2B5EF4-FFF2-40B4-BE49-F238E27FC236}">
                        <a16:creationId xmlns:a16="http://schemas.microsoft.com/office/drawing/2014/main" id="{2B0AC1E0-8C4E-4A06-BA57-B02924D577E8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336" name="Freeform: Shape 335">
                      <a:extLst>
                        <a:ext uri="{FF2B5EF4-FFF2-40B4-BE49-F238E27FC236}">
                          <a16:creationId xmlns:a16="http://schemas.microsoft.com/office/drawing/2014/main" id="{4A407828-3079-4E00-A710-A1B401A723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7" name="Freeform: Shape 336">
                      <a:extLst>
                        <a:ext uri="{FF2B5EF4-FFF2-40B4-BE49-F238E27FC236}">
                          <a16:creationId xmlns:a16="http://schemas.microsoft.com/office/drawing/2014/main" id="{543DD614-119D-43EA-B906-C93BCC945F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id="{EB486FAD-2716-4BE4-A0BF-B78596E99392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id="{69C801CC-DAB8-4DD5-9771-8251B1E47542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:a16="http://schemas.microsoft.com/office/drawing/2014/main" id="{36CCA1B5-E230-478C-9D9F-1D4F3EB863A0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8" name="Freeform: Shape 297">
                    <a:extLst>
                      <a:ext uri="{FF2B5EF4-FFF2-40B4-BE49-F238E27FC236}">
                        <a16:creationId xmlns:a16="http://schemas.microsoft.com/office/drawing/2014/main" id="{7E5ABC68-F511-4617-B3C7-C5C0092DDD3D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rgbClr val="22395A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9" name="Freeform: Shape 298">
                    <a:extLst>
                      <a:ext uri="{FF2B5EF4-FFF2-40B4-BE49-F238E27FC236}">
                        <a16:creationId xmlns:a16="http://schemas.microsoft.com/office/drawing/2014/main" id="{E0F2C9E2-335F-4BB6-865B-F929B589D195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00" name="Graphic 11">
                    <a:extLst>
                      <a:ext uri="{FF2B5EF4-FFF2-40B4-BE49-F238E27FC236}">
                        <a16:creationId xmlns:a16="http://schemas.microsoft.com/office/drawing/2014/main" id="{9E73C8FE-C754-4215-BD68-5D3740AAEC37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334" name="Freeform: Shape 333">
                      <a:extLst>
                        <a:ext uri="{FF2B5EF4-FFF2-40B4-BE49-F238E27FC236}">
                          <a16:creationId xmlns:a16="http://schemas.microsoft.com/office/drawing/2014/main" id="{0CA08C63-A71C-4B1B-8E2C-32B0A07F62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5" name="Freeform: Shape 334">
                      <a:extLst>
                        <a:ext uri="{FF2B5EF4-FFF2-40B4-BE49-F238E27FC236}">
                          <a16:creationId xmlns:a16="http://schemas.microsoft.com/office/drawing/2014/main" id="{71B1E8ED-CC0F-4D3D-B51F-FCB26375E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01" name="Freeform: Shape 300">
                    <a:extLst>
                      <a:ext uri="{FF2B5EF4-FFF2-40B4-BE49-F238E27FC236}">
                        <a16:creationId xmlns:a16="http://schemas.microsoft.com/office/drawing/2014/main" id="{9193B5C4-C772-4964-BDEF-22701525F01C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2" name="Freeform: Shape 301">
                    <a:extLst>
                      <a:ext uri="{FF2B5EF4-FFF2-40B4-BE49-F238E27FC236}">
                        <a16:creationId xmlns:a16="http://schemas.microsoft.com/office/drawing/2014/main" id="{CCB30C59-E544-43C3-8358-350903437A97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id="{FE647F0F-6260-49C7-829A-66C1ABB42FC8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4" name="Freeform: Shape 303">
                    <a:extLst>
                      <a:ext uri="{FF2B5EF4-FFF2-40B4-BE49-F238E27FC236}">
                        <a16:creationId xmlns:a16="http://schemas.microsoft.com/office/drawing/2014/main" id="{744334D9-9678-4887-8B99-88630932150F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5" name="Freeform: Shape 304">
                    <a:extLst>
                      <a:ext uri="{FF2B5EF4-FFF2-40B4-BE49-F238E27FC236}">
                        <a16:creationId xmlns:a16="http://schemas.microsoft.com/office/drawing/2014/main" id="{23CD6827-2BCA-49DE-A03C-04096E8F5D7E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id="{7747C08C-60FF-454C-8EB4-FA641154E3D8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id="{36F4A9CF-9C41-4A81-8910-8AAFD8A80CE3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id="{035F1427-F1E8-46DC-AEAE-9E5F72F4408B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id="{5B6DE019-0D75-4979-8D81-FB0256763CDA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rgbClr val="22395A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10" name="Graphic 11">
                    <a:extLst>
                      <a:ext uri="{FF2B5EF4-FFF2-40B4-BE49-F238E27FC236}">
                        <a16:creationId xmlns:a16="http://schemas.microsoft.com/office/drawing/2014/main" id="{ED9AFB0E-CC61-4AFE-B461-37F99DF7704E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327" name="Freeform: Shape 326">
                      <a:extLst>
                        <a:ext uri="{FF2B5EF4-FFF2-40B4-BE49-F238E27FC236}">
                          <a16:creationId xmlns:a16="http://schemas.microsoft.com/office/drawing/2014/main" id="{3CEA7E05-3AE7-4817-A317-51EB65067E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8" name="Freeform: Shape 327">
                      <a:extLst>
                        <a:ext uri="{FF2B5EF4-FFF2-40B4-BE49-F238E27FC236}">
                          <a16:creationId xmlns:a16="http://schemas.microsoft.com/office/drawing/2014/main" id="{002437A8-EAFD-48E8-8236-98025D0E36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29" name="Graphic 11">
                      <a:extLst>
                        <a:ext uri="{FF2B5EF4-FFF2-40B4-BE49-F238E27FC236}">
                          <a16:creationId xmlns:a16="http://schemas.microsoft.com/office/drawing/2014/main" id="{9A7627B3-62AF-4915-8D7D-38F1D36370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330" name="Freeform: Shape 329">
                        <a:extLst>
                          <a:ext uri="{FF2B5EF4-FFF2-40B4-BE49-F238E27FC236}">
                            <a16:creationId xmlns:a16="http://schemas.microsoft.com/office/drawing/2014/main" id="{7BED9FDA-BD4B-4A0A-8989-844AA17EAB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1" name="Freeform: Shape 330">
                        <a:extLst>
                          <a:ext uri="{FF2B5EF4-FFF2-40B4-BE49-F238E27FC236}">
                            <a16:creationId xmlns:a16="http://schemas.microsoft.com/office/drawing/2014/main" id="{7D1604A3-7189-424E-9DCA-6B2B5BBCA9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2" name="Freeform: Shape 331">
                        <a:extLst>
                          <a:ext uri="{FF2B5EF4-FFF2-40B4-BE49-F238E27FC236}">
                            <a16:creationId xmlns:a16="http://schemas.microsoft.com/office/drawing/2014/main" id="{6DED00A0-5825-4A9E-88FE-5FA8FE0DC3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3" name="Freeform: Shape 332">
                        <a:extLst>
                          <a:ext uri="{FF2B5EF4-FFF2-40B4-BE49-F238E27FC236}">
                            <a16:creationId xmlns:a16="http://schemas.microsoft.com/office/drawing/2014/main" id="{06A15178-8FD6-41E0-846B-AEB430BAA5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11" name="Graphic 11">
                    <a:extLst>
                      <a:ext uri="{FF2B5EF4-FFF2-40B4-BE49-F238E27FC236}">
                        <a16:creationId xmlns:a16="http://schemas.microsoft.com/office/drawing/2014/main" id="{9433CF46-F58F-49B2-9BDD-2E197115AA27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320" name="Freeform: Shape 319">
                      <a:extLst>
                        <a:ext uri="{FF2B5EF4-FFF2-40B4-BE49-F238E27FC236}">
                          <a16:creationId xmlns:a16="http://schemas.microsoft.com/office/drawing/2014/main" id="{4D11F172-D583-4727-B3F8-F6ECE6C956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1" name="Freeform: Shape 320">
                      <a:extLst>
                        <a:ext uri="{FF2B5EF4-FFF2-40B4-BE49-F238E27FC236}">
                          <a16:creationId xmlns:a16="http://schemas.microsoft.com/office/drawing/2014/main" id="{0A7BD544-6D2B-49F7-BCF7-5D1F5CDE62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22" name="Graphic 11">
                      <a:extLst>
                        <a:ext uri="{FF2B5EF4-FFF2-40B4-BE49-F238E27FC236}">
                          <a16:creationId xmlns:a16="http://schemas.microsoft.com/office/drawing/2014/main" id="{911ED259-78F8-420E-BB8C-5332280897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323" name="Freeform: Shape 322">
                        <a:extLst>
                          <a:ext uri="{FF2B5EF4-FFF2-40B4-BE49-F238E27FC236}">
                            <a16:creationId xmlns:a16="http://schemas.microsoft.com/office/drawing/2014/main" id="{6212F60C-08C4-4A1F-A6C2-584767C404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4" name="Freeform: Shape 323">
                        <a:extLst>
                          <a:ext uri="{FF2B5EF4-FFF2-40B4-BE49-F238E27FC236}">
                            <a16:creationId xmlns:a16="http://schemas.microsoft.com/office/drawing/2014/main" id="{B30C4D22-2C8F-4FB4-BA19-3FB648CD28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5" name="Freeform: Shape 324">
                        <a:extLst>
                          <a:ext uri="{FF2B5EF4-FFF2-40B4-BE49-F238E27FC236}">
                            <a16:creationId xmlns:a16="http://schemas.microsoft.com/office/drawing/2014/main" id="{55EE432C-E883-43EA-916F-11FBFB43E8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6" name="Freeform: Shape 325">
                        <a:extLst>
                          <a:ext uri="{FF2B5EF4-FFF2-40B4-BE49-F238E27FC236}">
                            <a16:creationId xmlns:a16="http://schemas.microsoft.com/office/drawing/2014/main" id="{1FC7313F-AE0F-449A-BCDB-980EB7D0B6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12" name="Graphic 11">
                    <a:extLst>
                      <a:ext uri="{FF2B5EF4-FFF2-40B4-BE49-F238E27FC236}">
                        <a16:creationId xmlns:a16="http://schemas.microsoft.com/office/drawing/2014/main" id="{E279C1DE-AC3E-421E-AD1A-83C793705AEB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313" name="Freeform: Shape 312">
                      <a:extLst>
                        <a:ext uri="{FF2B5EF4-FFF2-40B4-BE49-F238E27FC236}">
                          <a16:creationId xmlns:a16="http://schemas.microsoft.com/office/drawing/2014/main" id="{40023DB8-C3C7-4A6F-95DB-ACD4B40215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4" name="Freeform: Shape 313">
                      <a:extLst>
                        <a:ext uri="{FF2B5EF4-FFF2-40B4-BE49-F238E27FC236}">
                          <a16:creationId xmlns:a16="http://schemas.microsoft.com/office/drawing/2014/main" id="{3024A046-F446-4CEC-ADE0-91FE971160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15" name="Graphic 11">
                      <a:extLst>
                        <a:ext uri="{FF2B5EF4-FFF2-40B4-BE49-F238E27FC236}">
                          <a16:creationId xmlns:a16="http://schemas.microsoft.com/office/drawing/2014/main" id="{770BD91F-1409-469E-9384-EFB1E6DC05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316" name="Freeform: Shape 315">
                        <a:extLst>
                          <a:ext uri="{FF2B5EF4-FFF2-40B4-BE49-F238E27FC236}">
                            <a16:creationId xmlns:a16="http://schemas.microsoft.com/office/drawing/2014/main" id="{698299BF-21DA-41CF-858D-F7154828F2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7" name="Freeform: Shape 316">
                        <a:extLst>
                          <a:ext uri="{FF2B5EF4-FFF2-40B4-BE49-F238E27FC236}">
                            <a16:creationId xmlns:a16="http://schemas.microsoft.com/office/drawing/2014/main" id="{0F904273-0877-408E-ADB4-4C9272EBE3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" name="Freeform: Shape 317">
                        <a:extLst>
                          <a:ext uri="{FF2B5EF4-FFF2-40B4-BE49-F238E27FC236}">
                            <a16:creationId xmlns:a16="http://schemas.microsoft.com/office/drawing/2014/main" id="{6E5C0EC8-D4D5-4AEF-B01E-AC3689B44A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9" name="Freeform: Shape 318">
                        <a:extLst>
                          <a:ext uri="{FF2B5EF4-FFF2-40B4-BE49-F238E27FC236}">
                            <a16:creationId xmlns:a16="http://schemas.microsoft.com/office/drawing/2014/main" id="{10D61303-A874-42F9-A8D5-534D2AC4CE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551" name="TextBox 550">
              <a:extLst>
                <a:ext uri="{FF2B5EF4-FFF2-40B4-BE49-F238E27FC236}">
                  <a16:creationId xmlns:a16="http://schemas.microsoft.com/office/drawing/2014/main" id="{1AF10BD9-0BD7-479C-B54E-DD7D86613DBF}"/>
                </a:ext>
              </a:extLst>
            </p:cNvPr>
            <p:cNvSpPr txBox="1"/>
            <p:nvPr/>
          </p:nvSpPr>
          <p:spPr>
            <a:xfrm>
              <a:off x="-3197860" y="1860974"/>
              <a:ext cx="2067956" cy="511253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FF0066"/>
                  </a:solidFill>
                  <a:latin typeface=".VnArial NarrowH" pitchFamily="34" charset="0"/>
                  <a:ea typeface="#9Slide02 Tieu de dai" panose="02000000000000000000" pitchFamily="2" charset="0"/>
                </a:rPr>
                <a:t>352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.VnArial NarrowH" pitchFamily="34" charset="0"/>
                  <a:ea typeface="#9Slide02 Tieu de dai" panose="02000000000000000000" pitchFamily="2" charset="0"/>
                </a:rPr>
                <a:t> &gt; 325</a:t>
              </a:r>
              <a:endParaRPr lang="en-US" sz="4000" dirty="0">
                <a:solidFill>
                  <a:srgbClr val="FF0066"/>
                </a:solidFill>
                <a:latin typeface=".VnArial NarrowH" pitchFamily="34" charset="0"/>
              </a:endParaRPr>
            </a:p>
          </p:txBody>
        </p:sp>
      </p:grpSp>
      <p:pic>
        <p:nvPicPr>
          <p:cNvPr id="633" name="Graphic 632">
            <a:extLst>
              <a:ext uri="{FF2B5EF4-FFF2-40B4-BE49-F238E27FC236}">
                <a16:creationId xmlns:a16="http://schemas.microsoft.com/office/drawing/2014/main" id="{083160B1-61FD-4940-9BF8-4BAD9CD20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625823" y="1934813"/>
            <a:ext cx="1388903" cy="1033552"/>
          </a:xfrm>
          <a:prstGeom prst="rect">
            <a:avLst/>
          </a:prstGeom>
        </p:spPr>
      </p:pic>
      <p:grpSp>
        <p:nvGrpSpPr>
          <p:cNvPr id="552" name="Group 551">
            <a:extLst>
              <a:ext uri="{FF2B5EF4-FFF2-40B4-BE49-F238E27FC236}">
                <a16:creationId xmlns:a16="http://schemas.microsoft.com/office/drawing/2014/main" id="{7DA7B42B-C635-463B-A2B8-CB55DF85ECA9}"/>
              </a:ext>
            </a:extLst>
          </p:cNvPr>
          <p:cNvGrpSpPr/>
          <p:nvPr/>
        </p:nvGrpSpPr>
        <p:grpSpPr>
          <a:xfrm>
            <a:off x="1931112" y="464402"/>
            <a:ext cx="1981200" cy="677109"/>
            <a:chOff x="5355766" y="441066"/>
            <a:chExt cx="2174290" cy="677109"/>
          </a:xfrm>
          <a:solidFill>
            <a:srgbClr val="8277B5"/>
          </a:solidFill>
        </p:grpSpPr>
        <p:sp>
          <p:nvSpPr>
            <p:cNvPr id="553" name="Rectangle: Rounded Corners 552">
              <a:extLst>
                <a:ext uri="{FF2B5EF4-FFF2-40B4-BE49-F238E27FC236}">
                  <a16:creationId xmlns:a16="http://schemas.microsoft.com/office/drawing/2014/main" id="{354B2719-0422-4726-B39E-DCBCBCBBA73E}"/>
                </a:ext>
              </a:extLst>
            </p:cNvPr>
            <p:cNvSpPr/>
            <p:nvPr/>
          </p:nvSpPr>
          <p:spPr>
            <a:xfrm>
              <a:off x="5355766" y="441066"/>
              <a:ext cx="2174290" cy="6771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4" name="TextBox 553">
              <a:extLst>
                <a:ext uri="{FF2B5EF4-FFF2-40B4-BE49-F238E27FC236}">
                  <a16:creationId xmlns:a16="http://schemas.microsoft.com/office/drawing/2014/main" id="{423A85EC-EB10-4BAC-ACC0-1C5765AC2FE4}"/>
                </a:ext>
              </a:extLst>
            </p:cNvPr>
            <p:cNvSpPr txBox="1"/>
            <p:nvPr/>
          </p:nvSpPr>
          <p:spPr>
            <a:xfrm>
              <a:off x="5808923" y="533400"/>
              <a:ext cx="1435534" cy="553998"/>
            </a:xfrm>
            <a:prstGeom prst="rect">
              <a:avLst/>
            </a:prstGeom>
            <a:grpFill/>
          </p:spPr>
          <p:txBody>
            <a:bodyPr vert="horz" wrap="none" lIns="0" tIns="0" rIns="0" bIns="0" rtlCol="0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BCA4C"/>
                  </a:solidFill>
                  <a:effectLst/>
                  <a:uLnTx/>
                  <a:uFillTx/>
                  <a:latin typeface="Arial" panose="020B0604020202020204" pitchFamily="34" charset="0"/>
                  <a:ea typeface="#9Slide02 Tieu de dai" panose="02000000000000000000" pitchFamily="2" charset="0"/>
                  <a:cs typeface="Arial" panose="020B0604020202020204" pitchFamily="34" charset="0"/>
                </a:rPr>
                <a:t>Đ, S ?</a:t>
              </a:r>
              <a:endParaRPr lang="en-US" sz="3600" b="1" dirty="0">
                <a:solidFill>
                  <a:srgbClr val="EBCA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5" name="Oval 554">
            <a:extLst>
              <a:ext uri="{FF2B5EF4-FFF2-40B4-BE49-F238E27FC236}">
                <a16:creationId xmlns:a16="http://schemas.microsoft.com/office/drawing/2014/main" id="{4502FE2A-109E-4A21-B6D3-BA56BD38102A}"/>
              </a:ext>
            </a:extLst>
          </p:cNvPr>
          <p:cNvSpPr/>
          <p:nvPr/>
        </p:nvSpPr>
        <p:spPr>
          <a:xfrm>
            <a:off x="229771" y="218181"/>
            <a:ext cx="1169551" cy="1169551"/>
          </a:xfrm>
          <a:prstGeom prst="ellipse">
            <a:avLst/>
          </a:prstGeom>
          <a:solidFill>
            <a:srgbClr val="F6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B14438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90496465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" name="Group 626">
            <a:extLst>
              <a:ext uri="{FF2B5EF4-FFF2-40B4-BE49-F238E27FC236}">
                <a16:creationId xmlns:a16="http://schemas.microsoft.com/office/drawing/2014/main" id="{B096A8E4-B05A-48FF-B9AE-1085BEFF2811}"/>
              </a:ext>
            </a:extLst>
          </p:cNvPr>
          <p:cNvGrpSpPr/>
          <p:nvPr/>
        </p:nvGrpSpPr>
        <p:grpSpPr>
          <a:xfrm>
            <a:off x="2614258" y="3090952"/>
            <a:ext cx="4001793" cy="2133599"/>
            <a:chOff x="533601" y="2009615"/>
            <a:chExt cx="3462044" cy="1845826"/>
          </a:xfrm>
        </p:grpSpPr>
        <p:grpSp>
          <p:nvGrpSpPr>
            <p:cNvPr id="130" name="Graphic 11">
              <a:extLst>
                <a:ext uri="{FF2B5EF4-FFF2-40B4-BE49-F238E27FC236}">
                  <a16:creationId xmlns:a16="http://schemas.microsoft.com/office/drawing/2014/main" id="{AFB87C47-D508-42CC-9D2E-FF8C3E347B5F}"/>
                </a:ext>
              </a:extLst>
            </p:cNvPr>
            <p:cNvGrpSpPr/>
            <p:nvPr/>
          </p:nvGrpSpPr>
          <p:grpSpPr>
            <a:xfrm>
              <a:off x="533601" y="2009615"/>
              <a:ext cx="3462044" cy="1845826"/>
              <a:chOff x="434355" y="1799897"/>
              <a:chExt cx="3050626" cy="1626474"/>
            </a:xfrm>
          </p:grpSpPr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903A1F08-7179-4FEF-82F2-1A3F4E334188}"/>
                  </a:ext>
                </a:extLst>
              </p:cNvPr>
              <p:cNvSpPr/>
              <p:nvPr/>
            </p:nvSpPr>
            <p:spPr>
              <a:xfrm>
                <a:off x="468514" y="2043753"/>
                <a:ext cx="1794641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7DC140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2" name="Graphic 11">
                <a:extLst>
                  <a:ext uri="{FF2B5EF4-FFF2-40B4-BE49-F238E27FC236}">
                    <a16:creationId xmlns:a16="http://schemas.microsoft.com/office/drawing/2014/main" id="{AFB87C47-D508-42CC-9D2E-FF8C3E347B5F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6" cy="1626474"/>
                <a:chOff x="434355" y="1799897"/>
                <a:chExt cx="3050626" cy="1626474"/>
              </a:xfrm>
            </p:grpSpPr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64887C15-E38D-4B9E-B8CD-988F30AA7175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34" name="Graphic 11">
                  <a:extLst>
                    <a:ext uri="{FF2B5EF4-FFF2-40B4-BE49-F238E27FC236}">
                      <a16:creationId xmlns:a16="http://schemas.microsoft.com/office/drawing/2014/main" id="{AFB87C47-D508-42CC-9D2E-FF8C3E347B5F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6" cy="1579178"/>
                  <a:chOff x="434355" y="1799897"/>
                  <a:chExt cx="3050626" cy="1579178"/>
                </a:xfrm>
              </p:grpSpPr>
              <p:sp>
                <p:nvSpPr>
                  <p:cNvPr id="135" name="Freeform: Shape 134">
                    <a:extLst>
                      <a:ext uri="{FF2B5EF4-FFF2-40B4-BE49-F238E27FC236}">
                        <a16:creationId xmlns:a16="http://schemas.microsoft.com/office/drawing/2014/main" id="{A87BF18F-CE6E-43AD-BF12-12AAADB6DFAA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6" name="Freeform: Shape 135">
                    <a:extLst>
                      <a:ext uri="{FF2B5EF4-FFF2-40B4-BE49-F238E27FC236}">
                        <a16:creationId xmlns:a16="http://schemas.microsoft.com/office/drawing/2014/main" id="{777BF728-EB6D-4884-9BEA-052EDB778234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id="{9079AB8E-F7B0-4C36-82DB-94AB140E1024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rgbClr val="7DC140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id="{ED4965AE-BE98-439E-8195-AF33AEC9B3BF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id="{D44BF83C-8822-4EC8-93B7-D9A996B0FE09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0" name="Freeform: Shape 139">
                    <a:extLst>
                      <a:ext uri="{FF2B5EF4-FFF2-40B4-BE49-F238E27FC236}">
                        <a16:creationId xmlns:a16="http://schemas.microsoft.com/office/drawing/2014/main" id="{2C1A2C3B-85B8-494A-B0FE-18B2D674DFC5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solidFill>
                      <a:srgbClr val="2C9249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1" name="Freeform: Shape 140">
                    <a:extLst>
                      <a:ext uri="{FF2B5EF4-FFF2-40B4-BE49-F238E27FC236}">
                        <a16:creationId xmlns:a16="http://schemas.microsoft.com/office/drawing/2014/main" id="{7B6124E9-39F1-4247-82C3-071641736C3B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2" name="Freeform: Shape 141">
                    <a:extLst>
                      <a:ext uri="{FF2B5EF4-FFF2-40B4-BE49-F238E27FC236}">
                        <a16:creationId xmlns:a16="http://schemas.microsoft.com/office/drawing/2014/main" id="{457D0C8B-9598-4D8B-BD74-A995509F7262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id="{EB2239CE-62EF-4904-9B05-A4F6D0F3CD55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1034E056-116F-4198-92CF-C476D8049380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id="{F9D40524-5EF8-454B-A0AB-9BC3B3C71F19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DC140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F7B9F29F-C711-43A7-8844-30A508F4A6BF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FCA55E1D-D0BB-4F22-83B1-BA9E32EC3BE3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C5310B4F-232F-45D4-8466-D678F9FE137D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97BED8D8-FF9F-434F-8171-8039532A8D25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50" name="Graphic 11">
                    <a:extLst>
                      <a:ext uri="{FF2B5EF4-FFF2-40B4-BE49-F238E27FC236}">
                        <a16:creationId xmlns:a16="http://schemas.microsoft.com/office/drawing/2014/main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151" name="Freeform: Shape 150">
                      <a:extLst>
                        <a:ext uri="{FF2B5EF4-FFF2-40B4-BE49-F238E27FC236}">
                          <a16:creationId xmlns:a16="http://schemas.microsoft.com/office/drawing/2014/main" id="{72A37894-8FC4-4E37-8842-A1F106597C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2" name="Freeform: Shape 151">
                      <a:extLst>
                        <a:ext uri="{FF2B5EF4-FFF2-40B4-BE49-F238E27FC236}">
                          <a16:creationId xmlns:a16="http://schemas.microsoft.com/office/drawing/2014/main" id="{B95BC3F6-DB08-45CD-890A-B370276155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53" name="Freeform: Shape 152">
                    <a:extLst>
                      <a:ext uri="{FF2B5EF4-FFF2-40B4-BE49-F238E27FC236}">
                        <a16:creationId xmlns:a16="http://schemas.microsoft.com/office/drawing/2014/main" id="{053D6C80-6E73-4DCE-A726-CB8973C27E6C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4" name="Freeform: Shape 153">
                    <a:extLst>
                      <a:ext uri="{FF2B5EF4-FFF2-40B4-BE49-F238E27FC236}">
                        <a16:creationId xmlns:a16="http://schemas.microsoft.com/office/drawing/2014/main" id="{7B21490C-D7CF-48CF-9E4C-3FF0C017786D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5" name="Freeform: Shape 154">
                    <a:extLst>
                      <a:ext uri="{FF2B5EF4-FFF2-40B4-BE49-F238E27FC236}">
                        <a16:creationId xmlns:a16="http://schemas.microsoft.com/office/drawing/2014/main" id="{43981CB8-DA76-4FA8-999A-62EC0283DD67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56" name="Graphic 11">
                    <a:extLst>
                      <a:ext uri="{FF2B5EF4-FFF2-40B4-BE49-F238E27FC236}">
                        <a16:creationId xmlns:a16="http://schemas.microsoft.com/office/drawing/2014/main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157" name="Freeform: Shape 156">
                      <a:extLst>
                        <a:ext uri="{FF2B5EF4-FFF2-40B4-BE49-F238E27FC236}">
                          <a16:creationId xmlns:a16="http://schemas.microsoft.com/office/drawing/2014/main" id="{40D480FF-AD5D-415D-A557-6F311BAD8B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" name="Freeform: Shape 157">
                      <a:extLst>
                        <a:ext uri="{FF2B5EF4-FFF2-40B4-BE49-F238E27FC236}">
                          <a16:creationId xmlns:a16="http://schemas.microsoft.com/office/drawing/2014/main" id="{A9A16EF2-BFE2-4093-9E03-3A7DEFDED3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id="{38A22F97-1B0D-4355-97D3-CE6DD1347497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id="{365FA83E-7A92-46D8-978A-A6B4421512BA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id="{3AF8019A-9491-440D-B6A6-B88A33A9DA86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2" name="Freeform: Shape 161">
                    <a:extLst>
                      <a:ext uri="{FF2B5EF4-FFF2-40B4-BE49-F238E27FC236}">
                        <a16:creationId xmlns:a16="http://schemas.microsoft.com/office/drawing/2014/main" id="{8AFBCC1F-557F-40DB-973D-1BAE2629E894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3" name="Freeform: Shape 162">
                    <a:extLst>
                      <a:ext uri="{FF2B5EF4-FFF2-40B4-BE49-F238E27FC236}">
                        <a16:creationId xmlns:a16="http://schemas.microsoft.com/office/drawing/2014/main" id="{C9AF6E16-6977-48F5-8F6E-B500F514F21E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64" name="Graphic 11">
                    <a:extLst>
                      <a:ext uri="{FF2B5EF4-FFF2-40B4-BE49-F238E27FC236}">
                        <a16:creationId xmlns:a16="http://schemas.microsoft.com/office/drawing/2014/main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165" name="Freeform: Shape 164">
                      <a:extLst>
                        <a:ext uri="{FF2B5EF4-FFF2-40B4-BE49-F238E27FC236}">
                          <a16:creationId xmlns:a16="http://schemas.microsoft.com/office/drawing/2014/main" id="{485BCA89-86A5-4E3D-8DDA-F6F293B242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id="{BD976824-6285-4123-9D97-22809DB4A7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id="{2FE13DA4-463F-4566-A24B-6C30FDB3B329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8" name="Freeform: Shape 167">
                    <a:extLst>
                      <a:ext uri="{FF2B5EF4-FFF2-40B4-BE49-F238E27FC236}">
                        <a16:creationId xmlns:a16="http://schemas.microsoft.com/office/drawing/2014/main" id="{1FFAA5F8-53A1-4DF2-BC63-18FB8213294F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CCA770F5-27A5-4D69-B5F9-B6999B46771A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B0E8E350-04AE-4C57-8FEF-CCEBAA6C8906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1" name="Freeform: Shape 170">
                    <a:extLst>
                      <a:ext uri="{FF2B5EF4-FFF2-40B4-BE49-F238E27FC236}">
                        <a16:creationId xmlns:a16="http://schemas.microsoft.com/office/drawing/2014/main" id="{400ABF47-17C9-4CFB-B395-F30A8B6FCE9C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CD29C61F-BA2E-4FD2-B703-344051AE03A8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3" name="Freeform: Shape 172">
                    <a:extLst>
                      <a:ext uri="{FF2B5EF4-FFF2-40B4-BE49-F238E27FC236}">
                        <a16:creationId xmlns:a16="http://schemas.microsoft.com/office/drawing/2014/main" id="{3E3FCACB-32B3-43C1-9DBB-C16CCA6E0B1D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4" name="Freeform: Shape 173">
                    <a:extLst>
                      <a:ext uri="{FF2B5EF4-FFF2-40B4-BE49-F238E27FC236}">
                        <a16:creationId xmlns:a16="http://schemas.microsoft.com/office/drawing/2014/main" id="{56DBD06D-DC62-416A-9031-145B74AF06F3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5" name="Freeform: Shape 174">
                    <a:extLst>
                      <a:ext uri="{FF2B5EF4-FFF2-40B4-BE49-F238E27FC236}">
                        <a16:creationId xmlns:a16="http://schemas.microsoft.com/office/drawing/2014/main" id="{8312A3B7-D924-4975-B8B5-EF6A4492F83A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76" name="Graphic 11">
                    <a:extLst>
                      <a:ext uri="{FF2B5EF4-FFF2-40B4-BE49-F238E27FC236}">
                        <a16:creationId xmlns:a16="http://schemas.microsoft.com/office/drawing/2014/main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177" name="Freeform: Shape 176">
                      <a:extLst>
                        <a:ext uri="{FF2B5EF4-FFF2-40B4-BE49-F238E27FC236}">
                          <a16:creationId xmlns:a16="http://schemas.microsoft.com/office/drawing/2014/main" id="{C9E25AF5-8FDF-49F7-B952-FAB5FDFDDA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" name="Freeform: Shape 177">
                      <a:extLst>
                        <a:ext uri="{FF2B5EF4-FFF2-40B4-BE49-F238E27FC236}">
                          <a16:creationId xmlns:a16="http://schemas.microsoft.com/office/drawing/2014/main" id="{382429E1-9C07-4857-AD7A-6A93246DCD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79" name="Graphic 11">
                      <a:extLst>
                        <a:ext uri="{FF2B5EF4-FFF2-40B4-BE49-F238E27FC236}">
                          <a16:creationId xmlns:a16="http://schemas.microsoft.com/office/drawing/2014/main" id="{AFB87C47-D508-42CC-9D2E-FF8C3E347B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180" name="Freeform: Shape 179">
                        <a:extLst>
                          <a:ext uri="{FF2B5EF4-FFF2-40B4-BE49-F238E27FC236}">
                            <a16:creationId xmlns:a16="http://schemas.microsoft.com/office/drawing/2014/main" id="{19F750D0-1CC9-4CE0-9141-16A6C943AC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1" name="Freeform: Shape 180">
                        <a:extLst>
                          <a:ext uri="{FF2B5EF4-FFF2-40B4-BE49-F238E27FC236}">
                            <a16:creationId xmlns:a16="http://schemas.microsoft.com/office/drawing/2014/main" id="{29D59DE2-3D91-46C9-9EA0-3A076D7F1E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2" name="Freeform: Shape 181">
                        <a:extLst>
                          <a:ext uri="{FF2B5EF4-FFF2-40B4-BE49-F238E27FC236}">
                            <a16:creationId xmlns:a16="http://schemas.microsoft.com/office/drawing/2014/main" id="{A03B1FCC-FA84-49E8-BB35-C1CC20C9B5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3" name="Freeform: Shape 182">
                        <a:extLst>
                          <a:ext uri="{FF2B5EF4-FFF2-40B4-BE49-F238E27FC236}">
                            <a16:creationId xmlns:a16="http://schemas.microsoft.com/office/drawing/2014/main" id="{3DA15A46-78D3-4A5F-9E8E-3DB757AA51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84" name="Graphic 11">
                    <a:extLst>
                      <a:ext uri="{FF2B5EF4-FFF2-40B4-BE49-F238E27FC236}">
                        <a16:creationId xmlns:a16="http://schemas.microsoft.com/office/drawing/2014/main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185" name="Freeform: Shape 184">
                      <a:extLst>
                        <a:ext uri="{FF2B5EF4-FFF2-40B4-BE49-F238E27FC236}">
                          <a16:creationId xmlns:a16="http://schemas.microsoft.com/office/drawing/2014/main" id="{41D3514F-4FBB-4A57-BC3E-F83E60F0F5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6" name="Freeform: Shape 185">
                      <a:extLst>
                        <a:ext uri="{FF2B5EF4-FFF2-40B4-BE49-F238E27FC236}">
                          <a16:creationId xmlns:a16="http://schemas.microsoft.com/office/drawing/2014/main" id="{8B071356-E1CB-4B79-9792-678B62EFC8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87" name="Graphic 11">
                      <a:extLst>
                        <a:ext uri="{FF2B5EF4-FFF2-40B4-BE49-F238E27FC236}">
                          <a16:creationId xmlns:a16="http://schemas.microsoft.com/office/drawing/2014/main" id="{AFB87C47-D508-42CC-9D2E-FF8C3E347B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188" name="Freeform: Shape 187">
                        <a:extLst>
                          <a:ext uri="{FF2B5EF4-FFF2-40B4-BE49-F238E27FC236}">
                            <a16:creationId xmlns:a16="http://schemas.microsoft.com/office/drawing/2014/main" id="{5FE875A0-7DA4-4ABF-82B4-343D289188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9" name="Freeform: Shape 188">
                        <a:extLst>
                          <a:ext uri="{FF2B5EF4-FFF2-40B4-BE49-F238E27FC236}">
                            <a16:creationId xmlns:a16="http://schemas.microsoft.com/office/drawing/2014/main" id="{D96839BC-9E76-40C0-B97F-8027135CB6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0" name="Freeform: Shape 189">
                        <a:extLst>
                          <a:ext uri="{FF2B5EF4-FFF2-40B4-BE49-F238E27FC236}">
                            <a16:creationId xmlns:a16="http://schemas.microsoft.com/office/drawing/2014/main" id="{A98D76F4-D6A1-4BB7-BC13-850C8A3F03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1" name="Freeform: Shape 190">
                        <a:extLst>
                          <a:ext uri="{FF2B5EF4-FFF2-40B4-BE49-F238E27FC236}">
                            <a16:creationId xmlns:a16="http://schemas.microsoft.com/office/drawing/2014/main" id="{7DB28610-D326-45D1-A6C6-7CA3C810D3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92" name="Graphic 11">
                    <a:extLst>
                      <a:ext uri="{FF2B5EF4-FFF2-40B4-BE49-F238E27FC236}">
                        <a16:creationId xmlns:a16="http://schemas.microsoft.com/office/drawing/2014/main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193" name="Freeform: Shape 192">
                      <a:extLst>
                        <a:ext uri="{FF2B5EF4-FFF2-40B4-BE49-F238E27FC236}">
                          <a16:creationId xmlns:a16="http://schemas.microsoft.com/office/drawing/2014/main" id="{D5CFC3E0-92B4-44F3-B493-F73B7366B2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4" name="Freeform: Shape 193">
                      <a:extLst>
                        <a:ext uri="{FF2B5EF4-FFF2-40B4-BE49-F238E27FC236}">
                          <a16:creationId xmlns:a16="http://schemas.microsoft.com/office/drawing/2014/main" id="{040A787A-0AB2-454A-9B50-85F67C775F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95" name="Graphic 11">
                      <a:extLst>
                        <a:ext uri="{FF2B5EF4-FFF2-40B4-BE49-F238E27FC236}">
                          <a16:creationId xmlns:a16="http://schemas.microsoft.com/office/drawing/2014/main" id="{AFB87C47-D508-42CC-9D2E-FF8C3E347B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196" name="Freeform: Shape 195">
                        <a:extLst>
                          <a:ext uri="{FF2B5EF4-FFF2-40B4-BE49-F238E27FC236}">
                            <a16:creationId xmlns:a16="http://schemas.microsoft.com/office/drawing/2014/main" id="{B32E52A8-D095-4E78-BB26-24FE96720B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7" name="Freeform: Shape 196">
                        <a:extLst>
                          <a:ext uri="{FF2B5EF4-FFF2-40B4-BE49-F238E27FC236}">
                            <a16:creationId xmlns:a16="http://schemas.microsoft.com/office/drawing/2014/main" id="{DE57B808-CD10-416E-A3DE-D228043D4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8" name="Freeform: Shape 197">
                        <a:extLst>
                          <a:ext uri="{FF2B5EF4-FFF2-40B4-BE49-F238E27FC236}">
                            <a16:creationId xmlns:a16="http://schemas.microsoft.com/office/drawing/2014/main" id="{9E1B853B-BF51-4530-B88D-2DE6DA6799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9" name="Freeform: Shape 198">
                        <a:extLst>
                          <a:ext uri="{FF2B5EF4-FFF2-40B4-BE49-F238E27FC236}">
                            <a16:creationId xmlns:a16="http://schemas.microsoft.com/office/drawing/2014/main" id="{8F3CC661-D67C-4764-A185-66495E6A59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623" name="TextBox 622">
              <a:extLst>
                <a:ext uri="{FF2B5EF4-FFF2-40B4-BE49-F238E27FC236}">
                  <a16:creationId xmlns:a16="http://schemas.microsoft.com/office/drawing/2014/main" id="{BF12FB79-5FAF-46FF-A977-8D9883149391}"/>
                </a:ext>
              </a:extLst>
            </p:cNvPr>
            <p:cNvSpPr txBox="1"/>
            <p:nvPr/>
          </p:nvSpPr>
          <p:spPr>
            <a:xfrm>
              <a:off x="579229" y="2448246"/>
              <a:ext cx="2262326" cy="532529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2 Tieu de dai" panose="02000000000000000000" pitchFamily="2" charset="0"/>
                  <a:ea typeface="#9Slide02 Tieu de dai" panose="02000000000000000000" pitchFamily="2" charset="0"/>
                  <a:cs typeface="+mn-cs"/>
                </a:rPr>
                <a:t>599 &gt; 601</a:t>
              </a:r>
              <a:endParaRPr lang="en-US" sz="4000" dirty="0">
                <a:solidFill>
                  <a:srgbClr val="FFFF00"/>
                </a:solidFill>
              </a:endParaRPr>
            </a:p>
          </p:txBody>
        </p:sp>
      </p:grpSp>
      <p:sp>
        <p:nvSpPr>
          <p:cNvPr id="635" name="Multiplication Sign 634">
            <a:extLst>
              <a:ext uri="{FF2B5EF4-FFF2-40B4-BE49-F238E27FC236}">
                <a16:creationId xmlns:a16="http://schemas.microsoft.com/office/drawing/2014/main" id="{0C51C72B-3193-4354-B48E-95DB78E91966}"/>
              </a:ext>
            </a:extLst>
          </p:cNvPr>
          <p:cNvSpPr/>
          <p:nvPr/>
        </p:nvSpPr>
        <p:spPr>
          <a:xfrm>
            <a:off x="2526731" y="2473290"/>
            <a:ext cx="2630851" cy="2751261"/>
          </a:xfrm>
          <a:prstGeom prst="mathMultiply">
            <a:avLst>
              <a:gd name="adj1" fmla="val 1280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4444"/>
              </a:solidFill>
            </a:endParaRPr>
          </a:p>
        </p:txBody>
      </p:sp>
      <p:sp>
        <p:nvSpPr>
          <p:cNvPr id="646" name="TextBox 645">
            <a:extLst>
              <a:ext uri="{FF2B5EF4-FFF2-40B4-BE49-F238E27FC236}">
                <a16:creationId xmlns:a16="http://schemas.microsoft.com/office/drawing/2014/main" id="{C9C4F542-B7A1-46F7-8564-9BF533791210}"/>
              </a:ext>
            </a:extLst>
          </p:cNvPr>
          <p:cNvSpPr txBox="1"/>
          <p:nvPr/>
        </p:nvSpPr>
        <p:spPr>
          <a:xfrm>
            <a:off x="7467600" y="3680661"/>
            <a:ext cx="2971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4444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599 &lt; 601</a:t>
            </a:r>
            <a:endParaRPr lang="en-US" sz="4400" dirty="0">
              <a:solidFill>
                <a:srgbClr val="ED4444"/>
              </a:solidFill>
              <a:latin typeface=".VnArial" pitchFamily="34" charset="0"/>
            </a:endParaRPr>
          </a:p>
        </p:txBody>
      </p:sp>
      <p:pic>
        <p:nvPicPr>
          <p:cNvPr id="647" name="Graphic 646">
            <a:extLst>
              <a:ext uri="{FF2B5EF4-FFF2-40B4-BE49-F238E27FC236}">
                <a16:creationId xmlns:a16="http://schemas.microsoft.com/office/drawing/2014/main" id="{985F72F1-0F40-48CA-AE2A-FD7147730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053606" y="2214792"/>
            <a:ext cx="1822216" cy="1356002"/>
          </a:xfrm>
          <a:prstGeom prst="rect">
            <a:avLst/>
          </a:prstGeom>
        </p:spPr>
      </p:pic>
      <p:sp>
        <p:nvSpPr>
          <p:cNvPr id="651" name="Oval 650">
            <a:extLst>
              <a:ext uri="{FF2B5EF4-FFF2-40B4-BE49-F238E27FC236}">
                <a16:creationId xmlns:a16="http://schemas.microsoft.com/office/drawing/2014/main" id="{F89C3BFB-4711-4CE5-822C-586CFB0EAEF5}"/>
              </a:ext>
            </a:extLst>
          </p:cNvPr>
          <p:cNvSpPr/>
          <p:nvPr/>
        </p:nvSpPr>
        <p:spPr>
          <a:xfrm>
            <a:off x="229771" y="218181"/>
            <a:ext cx="1169551" cy="1169551"/>
          </a:xfrm>
          <a:prstGeom prst="ellipse">
            <a:avLst/>
          </a:prstGeom>
          <a:solidFill>
            <a:srgbClr val="F6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B14438"/>
                </a:solidFill>
              </a:rPr>
              <a:t>1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DA7B42B-C635-463B-A2B8-CB55DF85ECA9}"/>
              </a:ext>
            </a:extLst>
          </p:cNvPr>
          <p:cNvGrpSpPr/>
          <p:nvPr/>
        </p:nvGrpSpPr>
        <p:grpSpPr>
          <a:xfrm>
            <a:off x="1931112" y="464402"/>
            <a:ext cx="1981200" cy="677109"/>
            <a:chOff x="5355766" y="441066"/>
            <a:chExt cx="2174290" cy="677109"/>
          </a:xfrm>
          <a:solidFill>
            <a:srgbClr val="8277B5"/>
          </a:solidFill>
        </p:grpSpPr>
        <p:sp>
          <p:nvSpPr>
            <p:cNvPr id="82" name="Rectangle: Rounded Corners 552">
              <a:extLst>
                <a:ext uri="{FF2B5EF4-FFF2-40B4-BE49-F238E27FC236}">
                  <a16:creationId xmlns:a16="http://schemas.microsoft.com/office/drawing/2014/main" id="{354B2719-0422-4726-B39E-DCBCBCBBA73E}"/>
                </a:ext>
              </a:extLst>
            </p:cNvPr>
            <p:cNvSpPr/>
            <p:nvPr/>
          </p:nvSpPr>
          <p:spPr>
            <a:xfrm>
              <a:off x="5355766" y="441066"/>
              <a:ext cx="2174290" cy="6771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423A85EC-EB10-4BAC-ACC0-1C5765AC2FE4}"/>
                </a:ext>
              </a:extLst>
            </p:cNvPr>
            <p:cNvSpPr txBox="1"/>
            <p:nvPr/>
          </p:nvSpPr>
          <p:spPr>
            <a:xfrm>
              <a:off x="5808923" y="533400"/>
              <a:ext cx="1435534" cy="553998"/>
            </a:xfrm>
            <a:prstGeom prst="rect">
              <a:avLst/>
            </a:prstGeom>
            <a:grpFill/>
          </p:spPr>
          <p:txBody>
            <a:bodyPr vert="horz" wrap="none" lIns="0" tIns="0" rIns="0" bIns="0" rtlCol="0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BCA4C"/>
                  </a:solidFill>
                  <a:effectLst/>
                  <a:uLnTx/>
                  <a:uFillTx/>
                  <a:latin typeface="Arial" panose="020B0604020202020204" pitchFamily="34" charset="0"/>
                  <a:ea typeface="#9Slide02 Tieu de dai" panose="02000000000000000000" pitchFamily="2" charset="0"/>
                  <a:cs typeface="Arial" panose="020B0604020202020204" pitchFamily="34" charset="0"/>
                </a:rPr>
                <a:t>Đ, S ?</a:t>
              </a:r>
              <a:endParaRPr lang="en-US" sz="3600" b="1" dirty="0">
                <a:solidFill>
                  <a:srgbClr val="EBCA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7292413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" grpId="0" animBg="1"/>
      <p:bldP spid="6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roup 625">
            <a:extLst>
              <a:ext uri="{FF2B5EF4-FFF2-40B4-BE49-F238E27FC236}">
                <a16:creationId xmlns:a16="http://schemas.microsoft.com/office/drawing/2014/main" id="{2B8F8DF4-607A-40D8-B029-79D4E55036D1}"/>
              </a:ext>
            </a:extLst>
          </p:cNvPr>
          <p:cNvGrpSpPr/>
          <p:nvPr/>
        </p:nvGrpSpPr>
        <p:grpSpPr>
          <a:xfrm>
            <a:off x="4038600" y="2670271"/>
            <a:ext cx="4570553" cy="2416172"/>
            <a:chOff x="4455064" y="1842589"/>
            <a:chExt cx="3076722" cy="1626475"/>
          </a:xfrm>
        </p:grpSpPr>
        <p:grpSp>
          <p:nvGrpSpPr>
            <p:cNvPr id="480" name="Graphic 11">
              <a:extLst>
                <a:ext uri="{FF2B5EF4-FFF2-40B4-BE49-F238E27FC236}">
                  <a16:creationId xmlns:a16="http://schemas.microsoft.com/office/drawing/2014/main" id="{07554084-6A42-4D7B-8727-6C436DBDF2E0}"/>
                </a:ext>
              </a:extLst>
            </p:cNvPr>
            <p:cNvGrpSpPr/>
            <p:nvPr/>
          </p:nvGrpSpPr>
          <p:grpSpPr>
            <a:xfrm>
              <a:off x="4455064" y="1842589"/>
              <a:ext cx="3076722" cy="1626475"/>
              <a:chOff x="408260" y="1799897"/>
              <a:chExt cx="3076722" cy="1626475"/>
            </a:xfrm>
          </p:grpSpPr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A00ACCB3-02F4-4C09-8FA2-9AA5308C0598}"/>
                  </a:ext>
                </a:extLst>
              </p:cNvPr>
              <p:cNvSpPr/>
              <p:nvPr/>
            </p:nvSpPr>
            <p:spPr>
              <a:xfrm>
                <a:off x="408260" y="2023241"/>
                <a:ext cx="1862777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FFC000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82" name="Graphic 11">
                <a:extLst>
                  <a:ext uri="{FF2B5EF4-FFF2-40B4-BE49-F238E27FC236}">
                    <a16:creationId xmlns:a16="http://schemas.microsoft.com/office/drawing/2014/main" id="{F73477F3-C4FF-4BC6-86A2-4A2F103F3AE1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7" cy="1626475"/>
                <a:chOff x="434355" y="1799897"/>
                <a:chExt cx="3050627" cy="1626475"/>
              </a:xfrm>
            </p:grpSpPr>
            <p:sp>
              <p:nvSpPr>
                <p:cNvPr id="483" name="Freeform: Shape 482">
                  <a:extLst>
                    <a:ext uri="{FF2B5EF4-FFF2-40B4-BE49-F238E27FC236}">
                      <a16:creationId xmlns:a16="http://schemas.microsoft.com/office/drawing/2014/main" id="{769FF9DD-86FC-460B-9BB0-9F8171A48A71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484" name="Graphic 11">
                  <a:extLst>
                    <a:ext uri="{FF2B5EF4-FFF2-40B4-BE49-F238E27FC236}">
                      <a16:creationId xmlns:a16="http://schemas.microsoft.com/office/drawing/2014/main" id="{B4D9AEC9-1D24-4578-BE84-BDA23B5036B8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7" cy="1579178"/>
                  <a:chOff x="434355" y="1799897"/>
                  <a:chExt cx="3050627" cy="1579178"/>
                </a:xfrm>
              </p:grpSpPr>
              <p:sp>
                <p:nvSpPr>
                  <p:cNvPr id="485" name="Freeform: Shape 484">
                    <a:extLst>
                      <a:ext uri="{FF2B5EF4-FFF2-40B4-BE49-F238E27FC236}">
                        <a16:creationId xmlns:a16="http://schemas.microsoft.com/office/drawing/2014/main" id="{33226783-B2EE-4C86-B8BA-2BECD0DF8493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86" name="Freeform: Shape 485">
                    <a:extLst>
                      <a:ext uri="{FF2B5EF4-FFF2-40B4-BE49-F238E27FC236}">
                        <a16:creationId xmlns:a16="http://schemas.microsoft.com/office/drawing/2014/main" id="{D7A9312F-D53B-4C7F-97EA-1456F5F71934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87" name="Freeform: Shape 486">
                    <a:extLst>
                      <a:ext uri="{FF2B5EF4-FFF2-40B4-BE49-F238E27FC236}">
                        <a16:creationId xmlns:a16="http://schemas.microsoft.com/office/drawing/2014/main" id="{75A049AD-461B-4355-8F1E-EFDF53A6D2AD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88" name="Freeform: Shape 487">
                    <a:extLst>
                      <a:ext uri="{FF2B5EF4-FFF2-40B4-BE49-F238E27FC236}">
                        <a16:creationId xmlns:a16="http://schemas.microsoft.com/office/drawing/2014/main" id="{EE4E99E3-C15F-4DFA-8640-D6CB736F61AE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89" name="Freeform: Shape 488">
                    <a:extLst>
                      <a:ext uri="{FF2B5EF4-FFF2-40B4-BE49-F238E27FC236}">
                        <a16:creationId xmlns:a16="http://schemas.microsoft.com/office/drawing/2014/main" id="{80C7D554-08BE-46DE-BF3F-DDF489FC7C4B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0" name="Freeform: Shape 489">
                    <a:extLst>
                      <a:ext uri="{FF2B5EF4-FFF2-40B4-BE49-F238E27FC236}">
                        <a16:creationId xmlns:a16="http://schemas.microsoft.com/office/drawing/2014/main" id="{58C792DE-A4BD-47DB-971F-04B857B86C1C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1" name="Freeform: Shape 490">
                    <a:extLst>
                      <a:ext uri="{FF2B5EF4-FFF2-40B4-BE49-F238E27FC236}">
                        <a16:creationId xmlns:a16="http://schemas.microsoft.com/office/drawing/2014/main" id="{A24E9AD4-F853-41B3-8672-65FE3B2E8EAF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2" name="Freeform: Shape 491">
                    <a:extLst>
                      <a:ext uri="{FF2B5EF4-FFF2-40B4-BE49-F238E27FC236}">
                        <a16:creationId xmlns:a16="http://schemas.microsoft.com/office/drawing/2014/main" id="{5DE70AE7-C28D-4D80-A217-329B0E018269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3" name="Freeform: Shape 492">
                    <a:extLst>
                      <a:ext uri="{FF2B5EF4-FFF2-40B4-BE49-F238E27FC236}">
                        <a16:creationId xmlns:a16="http://schemas.microsoft.com/office/drawing/2014/main" id="{47B36D4E-5A7D-4C40-977A-B1BE7BA9B5CA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4" name="Freeform: Shape 493">
                    <a:extLst>
                      <a:ext uri="{FF2B5EF4-FFF2-40B4-BE49-F238E27FC236}">
                        <a16:creationId xmlns:a16="http://schemas.microsoft.com/office/drawing/2014/main" id="{12997499-6EBB-44D9-A12F-044F0A9A3583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5" name="Freeform: Shape 494">
                    <a:extLst>
                      <a:ext uri="{FF2B5EF4-FFF2-40B4-BE49-F238E27FC236}">
                        <a16:creationId xmlns:a16="http://schemas.microsoft.com/office/drawing/2014/main" id="{406426CC-FC42-40B7-8985-EFD89339A7DA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6" name="Freeform: Shape 495">
                    <a:extLst>
                      <a:ext uri="{FF2B5EF4-FFF2-40B4-BE49-F238E27FC236}">
                        <a16:creationId xmlns:a16="http://schemas.microsoft.com/office/drawing/2014/main" id="{07772C9B-3579-465C-8C09-DB6EC034829F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7" name="Freeform: Shape 496">
                    <a:extLst>
                      <a:ext uri="{FF2B5EF4-FFF2-40B4-BE49-F238E27FC236}">
                        <a16:creationId xmlns:a16="http://schemas.microsoft.com/office/drawing/2014/main" id="{846337A5-3CAE-42FF-9C93-79E72E48A22B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8" name="Freeform: Shape 497">
                    <a:extLst>
                      <a:ext uri="{FF2B5EF4-FFF2-40B4-BE49-F238E27FC236}">
                        <a16:creationId xmlns:a16="http://schemas.microsoft.com/office/drawing/2014/main" id="{20E2D511-6D58-4AAB-9536-7C34943F102A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9" name="Freeform: Shape 498">
                    <a:extLst>
                      <a:ext uri="{FF2B5EF4-FFF2-40B4-BE49-F238E27FC236}">
                        <a16:creationId xmlns:a16="http://schemas.microsoft.com/office/drawing/2014/main" id="{94D9A767-37E6-4C4B-BAB1-ED182A132F3B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00" name="Graphic 11">
                    <a:extLst>
                      <a:ext uri="{FF2B5EF4-FFF2-40B4-BE49-F238E27FC236}">
                        <a16:creationId xmlns:a16="http://schemas.microsoft.com/office/drawing/2014/main" id="{8EF4C2D5-EC46-4913-8ED1-31FA580E0B4A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548" name="Freeform: Shape 547">
                      <a:extLst>
                        <a:ext uri="{FF2B5EF4-FFF2-40B4-BE49-F238E27FC236}">
                          <a16:creationId xmlns:a16="http://schemas.microsoft.com/office/drawing/2014/main" id="{1D2CAFB9-FEAD-4E94-BE41-6ABA112001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9" name="Freeform: Shape 548">
                      <a:extLst>
                        <a:ext uri="{FF2B5EF4-FFF2-40B4-BE49-F238E27FC236}">
                          <a16:creationId xmlns:a16="http://schemas.microsoft.com/office/drawing/2014/main" id="{E654FD5D-B475-4E7A-8E4C-8B157E659C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01" name="Freeform: Shape 500">
                    <a:extLst>
                      <a:ext uri="{FF2B5EF4-FFF2-40B4-BE49-F238E27FC236}">
                        <a16:creationId xmlns:a16="http://schemas.microsoft.com/office/drawing/2014/main" id="{47CEE120-62D1-4799-A76E-A52B780CC9BC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2" name="Freeform: Shape 501">
                    <a:extLst>
                      <a:ext uri="{FF2B5EF4-FFF2-40B4-BE49-F238E27FC236}">
                        <a16:creationId xmlns:a16="http://schemas.microsoft.com/office/drawing/2014/main" id="{DBB53F4D-268A-4781-9B6C-B70A378B3FA8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3" name="Freeform: Shape 502">
                    <a:extLst>
                      <a:ext uri="{FF2B5EF4-FFF2-40B4-BE49-F238E27FC236}">
                        <a16:creationId xmlns:a16="http://schemas.microsoft.com/office/drawing/2014/main" id="{D6757FCD-8C44-4DE4-8056-C96B80A3BF9B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04" name="Graphic 11">
                    <a:extLst>
                      <a:ext uri="{FF2B5EF4-FFF2-40B4-BE49-F238E27FC236}">
                        <a16:creationId xmlns:a16="http://schemas.microsoft.com/office/drawing/2014/main" id="{D1728FF7-960F-46FA-90DB-727C75E75FFD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546" name="Freeform: Shape 545">
                      <a:extLst>
                        <a:ext uri="{FF2B5EF4-FFF2-40B4-BE49-F238E27FC236}">
                          <a16:creationId xmlns:a16="http://schemas.microsoft.com/office/drawing/2014/main" id="{1F9A2890-606B-474E-87B4-96933B61D4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7" name="Freeform: Shape 546">
                      <a:extLst>
                        <a:ext uri="{FF2B5EF4-FFF2-40B4-BE49-F238E27FC236}">
                          <a16:creationId xmlns:a16="http://schemas.microsoft.com/office/drawing/2014/main" id="{45282A20-5939-45EB-B435-3B319C58C3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05" name="Freeform: Shape 504">
                    <a:extLst>
                      <a:ext uri="{FF2B5EF4-FFF2-40B4-BE49-F238E27FC236}">
                        <a16:creationId xmlns:a16="http://schemas.microsoft.com/office/drawing/2014/main" id="{18725CE9-98C9-42CC-87B9-A1AA5E671F8A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6" name="Freeform: Shape 505">
                    <a:extLst>
                      <a:ext uri="{FF2B5EF4-FFF2-40B4-BE49-F238E27FC236}">
                        <a16:creationId xmlns:a16="http://schemas.microsoft.com/office/drawing/2014/main" id="{CF1B48CC-2008-4A85-AA9B-B74E590568F7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7" name="Freeform: Shape 506">
                    <a:extLst>
                      <a:ext uri="{FF2B5EF4-FFF2-40B4-BE49-F238E27FC236}">
                        <a16:creationId xmlns:a16="http://schemas.microsoft.com/office/drawing/2014/main" id="{89C1F338-FF60-4FEA-8B45-24D96714BBFA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ED4444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8" name="Freeform: Shape 507">
                    <a:extLst>
                      <a:ext uri="{FF2B5EF4-FFF2-40B4-BE49-F238E27FC236}">
                        <a16:creationId xmlns:a16="http://schemas.microsoft.com/office/drawing/2014/main" id="{03FD2D28-026C-4C8F-96ED-F851E68A0900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9" name="Freeform: Shape 508">
                    <a:extLst>
                      <a:ext uri="{FF2B5EF4-FFF2-40B4-BE49-F238E27FC236}">
                        <a16:creationId xmlns:a16="http://schemas.microsoft.com/office/drawing/2014/main" id="{E01296C9-5693-4D8E-BFE8-3AB4B4927130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10" name="Graphic 11">
                    <a:extLst>
                      <a:ext uri="{FF2B5EF4-FFF2-40B4-BE49-F238E27FC236}">
                        <a16:creationId xmlns:a16="http://schemas.microsoft.com/office/drawing/2014/main" id="{12688E8A-110A-44FE-92A3-A45CB9E2E181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544" name="Freeform: Shape 543">
                      <a:extLst>
                        <a:ext uri="{FF2B5EF4-FFF2-40B4-BE49-F238E27FC236}">
                          <a16:creationId xmlns:a16="http://schemas.microsoft.com/office/drawing/2014/main" id="{BE869B36-AAB5-4D38-A8A9-398100F0E2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5" name="Freeform: Shape 544">
                      <a:extLst>
                        <a:ext uri="{FF2B5EF4-FFF2-40B4-BE49-F238E27FC236}">
                          <a16:creationId xmlns:a16="http://schemas.microsoft.com/office/drawing/2014/main" id="{E90D3F1A-C546-416C-800B-BFDCB91C29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11" name="Freeform: Shape 510">
                    <a:extLst>
                      <a:ext uri="{FF2B5EF4-FFF2-40B4-BE49-F238E27FC236}">
                        <a16:creationId xmlns:a16="http://schemas.microsoft.com/office/drawing/2014/main" id="{796E84DF-93A8-4CB7-BD27-4C28D7ED6583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2" name="Freeform: Shape 511">
                    <a:extLst>
                      <a:ext uri="{FF2B5EF4-FFF2-40B4-BE49-F238E27FC236}">
                        <a16:creationId xmlns:a16="http://schemas.microsoft.com/office/drawing/2014/main" id="{C7294970-C901-45DD-8512-208A702586B6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3" name="Freeform: Shape 512">
                    <a:extLst>
                      <a:ext uri="{FF2B5EF4-FFF2-40B4-BE49-F238E27FC236}">
                        <a16:creationId xmlns:a16="http://schemas.microsoft.com/office/drawing/2014/main" id="{B30DF883-46C0-4BBF-AB63-7EE335E32DA3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4" name="Freeform: Shape 513">
                    <a:extLst>
                      <a:ext uri="{FF2B5EF4-FFF2-40B4-BE49-F238E27FC236}">
                        <a16:creationId xmlns:a16="http://schemas.microsoft.com/office/drawing/2014/main" id="{47CAC6FE-5BC9-4E28-888F-F9C52C1E779E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5" name="Freeform: Shape 514">
                    <a:extLst>
                      <a:ext uri="{FF2B5EF4-FFF2-40B4-BE49-F238E27FC236}">
                        <a16:creationId xmlns:a16="http://schemas.microsoft.com/office/drawing/2014/main" id="{5306111B-FDCE-44B2-801B-40AF1447E706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6" name="Freeform: Shape 515">
                    <a:extLst>
                      <a:ext uri="{FF2B5EF4-FFF2-40B4-BE49-F238E27FC236}">
                        <a16:creationId xmlns:a16="http://schemas.microsoft.com/office/drawing/2014/main" id="{E166D281-BA9D-4650-8C1F-17A671AD0219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7" name="Freeform: Shape 516">
                    <a:extLst>
                      <a:ext uri="{FF2B5EF4-FFF2-40B4-BE49-F238E27FC236}">
                        <a16:creationId xmlns:a16="http://schemas.microsoft.com/office/drawing/2014/main" id="{A9E02AD8-B877-49D6-AFC2-5B5AE5C97C03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8" name="Freeform: Shape 517">
                    <a:extLst>
                      <a:ext uri="{FF2B5EF4-FFF2-40B4-BE49-F238E27FC236}">
                        <a16:creationId xmlns:a16="http://schemas.microsoft.com/office/drawing/2014/main" id="{97E5BD4E-C732-4439-9B76-EDC14A26D270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9" name="Freeform: Shape 518">
                    <a:extLst>
                      <a:ext uri="{FF2B5EF4-FFF2-40B4-BE49-F238E27FC236}">
                        <a16:creationId xmlns:a16="http://schemas.microsoft.com/office/drawing/2014/main" id="{727CFCF0-4FC5-4006-8FBF-E2F25C4BDE80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20" name="Graphic 11">
                    <a:extLst>
                      <a:ext uri="{FF2B5EF4-FFF2-40B4-BE49-F238E27FC236}">
                        <a16:creationId xmlns:a16="http://schemas.microsoft.com/office/drawing/2014/main" id="{074AB8FA-3BB8-450D-B426-BFA212E1CBCC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537" name="Freeform: Shape 536">
                      <a:extLst>
                        <a:ext uri="{FF2B5EF4-FFF2-40B4-BE49-F238E27FC236}">
                          <a16:creationId xmlns:a16="http://schemas.microsoft.com/office/drawing/2014/main" id="{AB99B67B-7FF0-4EA5-B07A-385F721265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8" name="Freeform: Shape 537">
                      <a:extLst>
                        <a:ext uri="{FF2B5EF4-FFF2-40B4-BE49-F238E27FC236}">
                          <a16:creationId xmlns:a16="http://schemas.microsoft.com/office/drawing/2014/main" id="{9D7438B6-E2B1-4D29-B1DA-35AD924EF6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39" name="Graphic 11">
                      <a:extLst>
                        <a:ext uri="{FF2B5EF4-FFF2-40B4-BE49-F238E27FC236}">
                          <a16:creationId xmlns:a16="http://schemas.microsoft.com/office/drawing/2014/main" id="{2D578E14-B452-45A4-872B-50EBE77AFF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540" name="Freeform: Shape 539">
                        <a:extLst>
                          <a:ext uri="{FF2B5EF4-FFF2-40B4-BE49-F238E27FC236}">
                            <a16:creationId xmlns:a16="http://schemas.microsoft.com/office/drawing/2014/main" id="{BB838EA2-362D-46D1-A48F-EF3ECCCC2B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1" name="Freeform: Shape 540">
                        <a:extLst>
                          <a:ext uri="{FF2B5EF4-FFF2-40B4-BE49-F238E27FC236}">
                            <a16:creationId xmlns:a16="http://schemas.microsoft.com/office/drawing/2014/main" id="{FFE9C28A-D5A0-4B57-860E-B57E2568AB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2" name="Freeform: Shape 541">
                        <a:extLst>
                          <a:ext uri="{FF2B5EF4-FFF2-40B4-BE49-F238E27FC236}">
                            <a16:creationId xmlns:a16="http://schemas.microsoft.com/office/drawing/2014/main" id="{5E6D584D-E23E-4A42-A0D3-3E0B6A5FC0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43" name="Freeform: Shape 542">
                        <a:extLst>
                          <a:ext uri="{FF2B5EF4-FFF2-40B4-BE49-F238E27FC236}">
                            <a16:creationId xmlns:a16="http://schemas.microsoft.com/office/drawing/2014/main" id="{D293F518-BFF0-41A7-ABE1-699F008DDA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521" name="Graphic 11">
                    <a:extLst>
                      <a:ext uri="{FF2B5EF4-FFF2-40B4-BE49-F238E27FC236}">
                        <a16:creationId xmlns:a16="http://schemas.microsoft.com/office/drawing/2014/main" id="{519E8C83-145B-44E7-BD5C-9B50B38FF70C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530" name="Freeform: Shape 529">
                      <a:extLst>
                        <a:ext uri="{FF2B5EF4-FFF2-40B4-BE49-F238E27FC236}">
                          <a16:creationId xmlns:a16="http://schemas.microsoft.com/office/drawing/2014/main" id="{39A3FE20-17BA-4E44-9E06-6005B180B2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1" name="Freeform: Shape 530">
                      <a:extLst>
                        <a:ext uri="{FF2B5EF4-FFF2-40B4-BE49-F238E27FC236}">
                          <a16:creationId xmlns:a16="http://schemas.microsoft.com/office/drawing/2014/main" id="{98F1B56B-5051-411C-850E-107E34F566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32" name="Graphic 11">
                      <a:extLst>
                        <a:ext uri="{FF2B5EF4-FFF2-40B4-BE49-F238E27FC236}">
                          <a16:creationId xmlns:a16="http://schemas.microsoft.com/office/drawing/2014/main" id="{A3C5E633-9E5E-4450-9473-57A4A13CE6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533" name="Freeform: Shape 532">
                        <a:extLst>
                          <a:ext uri="{FF2B5EF4-FFF2-40B4-BE49-F238E27FC236}">
                            <a16:creationId xmlns:a16="http://schemas.microsoft.com/office/drawing/2014/main" id="{D136B495-1CD4-4961-B2C5-AB11C94988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34" name="Freeform: Shape 533">
                        <a:extLst>
                          <a:ext uri="{FF2B5EF4-FFF2-40B4-BE49-F238E27FC236}">
                            <a16:creationId xmlns:a16="http://schemas.microsoft.com/office/drawing/2014/main" id="{AF02C63B-C6B2-4FA4-8747-E5EB35494F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35" name="Freeform: Shape 534">
                        <a:extLst>
                          <a:ext uri="{FF2B5EF4-FFF2-40B4-BE49-F238E27FC236}">
                            <a16:creationId xmlns:a16="http://schemas.microsoft.com/office/drawing/2014/main" id="{9A9910DD-DE86-42E5-8DF5-427A5E7ECF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36" name="Freeform: Shape 535">
                        <a:extLst>
                          <a:ext uri="{FF2B5EF4-FFF2-40B4-BE49-F238E27FC236}">
                            <a16:creationId xmlns:a16="http://schemas.microsoft.com/office/drawing/2014/main" id="{8E0050F1-9158-450B-8D52-51FB022908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522" name="Graphic 11">
                    <a:extLst>
                      <a:ext uri="{FF2B5EF4-FFF2-40B4-BE49-F238E27FC236}">
                        <a16:creationId xmlns:a16="http://schemas.microsoft.com/office/drawing/2014/main" id="{8CDE0567-79E6-452D-B574-E15737CB9017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523" name="Freeform: Shape 522">
                      <a:extLst>
                        <a:ext uri="{FF2B5EF4-FFF2-40B4-BE49-F238E27FC236}">
                          <a16:creationId xmlns:a16="http://schemas.microsoft.com/office/drawing/2014/main" id="{5D64FC07-863B-400C-9E24-B0A9BBE358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4" name="Freeform: Shape 523">
                      <a:extLst>
                        <a:ext uri="{FF2B5EF4-FFF2-40B4-BE49-F238E27FC236}">
                          <a16:creationId xmlns:a16="http://schemas.microsoft.com/office/drawing/2014/main" id="{2C527E5F-C31D-4268-AB9F-3C36234F35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25" name="Graphic 11">
                      <a:extLst>
                        <a:ext uri="{FF2B5EF4-FFF2-40B4-BE49-F238E27FC236}">
                          <a16:creationId xmlns:a16="http://schemas.microsoft.com/office/drawing/2014/main" id="{22AE472E-80AA-44AD-A6F3-1C389E4655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526" name="Freeform: Shape 525">
                        <a:extLst>
                          <a:ext uri="{FF2B5EF4-FFF2-40B4-BE49-F238E27FC236}">
                            <a16:creationId xmlns:a16="http://schemas.microsoft.com/office/drawing/2014/main" id="{AC3DDC41-A5C2-4BE2-AFD0-CEB1A76F2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7" name="Freeform: Shape 526">
                        <a:extLst>
                          <a:ext uri="{FF2B5EF4-FFF2-40B4-BE49-F238E27FC236}">
                            <a16:creationId xmlns:a16="http://schemas.microsoft.com/office/drawing/2014/main" id="{9F8C3C46-52E9-4894-B740-19F1A5B861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8" name="Freeform: Shape 527">
                        <a:extLst>
                          <a:ext uri="{FF2B5EF4-FFF2-40B4-BE49-F238E27FC236}">
                            <a16:creationId xmlns:a16="http://schemas.microsoft.com/office/drawing/2014/main" id="{86F5880E-7132-4379-A0CC-3DBFB095B4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9" name="Freeform: Shape 528">
                        <a:extLst>
                          <a:ext uri="{FF2B5EF4-FFF2-40B4-BE49-F238E27FC236}">
                            <a16:creationId xmlns:a16="http://schemas.microsoft.com/office/drawing/2014/main" id="{65012344-D1B0-4B5F-9F6B-53F13F1996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624" name="TextBox 623">
              <a:extLst>
                <a:ext uri="{FF2B5EF4-FFF2-40B4-BE49-F238E27FC236}">
                  <a16:creationId xmlns:a16="http://schemas.microsoft.com/office/drawing/2014/main" id="{8FF75117-FA6E-42E9-B6D7-2DABFF7A94D8}"/>
                </a:ext>
              </a:extLst>
            </p:cNvPr>
            <p:cNvSpPr txBox="1"/>
            <p:nvPr/>
          </p:nvSpPr>
          <p:spPr>
            <a:xfrm>
              <a:off x="4565864" y="2299255"/>
              <a:ext cx="1690919" cy="455803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4400">
                  <a:solidFill>
                    <a:srgbClr val="FF0066"/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</a:rPr>
                <a:t>678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2 Tieu de dai" panose="02000000000000000000" pitchFamily="2" charset="0"/>
                  <a:ea typeface="#9Slide02 Tieu de dai" panose="02000000000000000000" pitchFamily="2" charset="0"/>
                  <a:cs typeface="+mn-cs"/>
                </a:rPr>
                <a:t> &lt; 768</a:t>
              </a:r>
              <a:endParaRPr lang="en-US" sz="4400">
                <a:solidFill>
                  <a:srgbClr val="FF0066"/>
                </a:solidFill>
              </a:endParaRPr>
            </a:p>
          </p:txBody>
        </p:sp>
      </p:grpSp>
      <p:pic>
        <p:nvPicPr>
          <p:cNvPr id="641" name="Graphic 640">
            <a:extLst>
              <a:ext uri="{FF2B5EF4-FFF2-40B4-BE49-F238E27FC236}">
                <a16:creationId xmlns:a16="http://schemas.microsoft.com/office/drawing/2014/main" id="{BFB32E2F-9898-41BE-B737-DF63B67C1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828916" y="1946092"/>
            <a:ext cx="1388903" cy="1033552"/>
          </a:xfrm>
          <a:prstGeom prst="rect">
            <a:avLst/>
          </a:prstGeom>
        </p:spPr>
      </p:pic>
      <p:sp>
        <p:nvSpPr>
          <p:cNvPr id="555" name="Oval 554">
            <a:extLst>
              <a:ext uri="{FF2B5EF4-FFF2-40B4-BE49-F238E27FC236}">
                <a16:creationId xmlns:a16="http://schemas.microsoft.com/office/drawing/2014/main" id="{8F8AA6CD-40CC-4A5B-9467-56BD040F009C}"/>
              </a:ext>
            </a:extLst>
          </p:cNvPr>
          <p:cNvSpPr/>
          <p:nvPr/>
        </p:nvSpPr>
        <p:spPr>
          <a:xfrm>
            <a:off x="229771" y="218181"/>
            <a:ext cx="1169551" cy="1169551"/>
          </a:xfrm>
          <a:prstGeom prst="ellipse">
            <a:avLst/>
          </a:prstGeom>
          <a:solidFill>
            <a:srgbClr val="F6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B14438"/>
                </a:solidFill>
              </a:rPr>
              <a:t>1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DA7B42B-C635-463B-A2B8-CB55DF85ECA9}"/>
              </a:ext>
            </a:extLst>
          </p:cNvPr>
          <p:cNvGrpSpPr/>
          <p:nvPr/>
        </p:nvGrpSpPr>
        <p:grpSpPr>
          <a:xfrm>
            <a:off x="1931112" y="464402"/>
            <a:ext cx="1981200" cy="677109"/>
            <a:chOff x="5355766" y="441066"/>
            <a:chExt cx="2174290" cy="677109"/>
          </a:xfrm>
          <a:solidFill>
            <a:srgbClr val="8277B5"/>
          </a:solidFill>
        </p:grpSpPr>
        <p:sp>
          <p:nvSpPr>
            <p:cNvPr id="80" name="Rectangle: Rounded Corners 552">
              <a:extLst>
                <a:ext uri="{FF2B5EF4-FFF2-40B4-BE49-F238E27FC236}">
                  <a16:creationId xmlns:a16="http://schemas.microsoft.com/office/drawing/2014/main" id="{354B2719-0422-4726-B39E-DCBCBCBBA73E}"/>
                </a:ext>
              </a:extLst>
            </p:cNvPr>
            <p:cNvSpPr/>
            <p:nvPr/>
          </p:nvSpPr>
          <p:spPr>
            <a:xfrm>
              <a:off x="5355766" y="441066"/>
              <a:ext cx="2174290" cy="6771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23A85EC-EB10-4BAC-ACC0-1C5765AC2FE4}"/>
                </a:ext>
              </a:extLst>
            </p:cNvPr>
            <p:cNvSpPr txBox="1"/>
            <p:nvPr/>
          </p:nvSpPr>
          <p:spPr>
            <a:xfrm>
              <a:off x="5808923" y="533400"/>
              <a:ext cx="1435534" cy="553998"/>
            </a:xfrm>
            <a:prstGeom prst="rect">
              <a:avLst/>
            </a:prstGeom>
            <a:grpFill/>
          </p:spPr>
          <p:txBody>
            <a:bodyPr vert="horz" wrap="none" lIns="0" tIns="0" rIns="0" bIns="0" rtlCol="0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BCA4C"/>
                  </a:solidFill>
                  <a:effectLst/>
                  <a:uLnTx/>
                  <a:uFillTx/>
                  <a:latin typeface="Arial" panose="020B0604020202020204" pitchFamily="34" charset="0"/>
                  <a:ea typeface="#9Slide02 Tieu de dai" panose="02000000000000000000" pitchFamily="2" charset="0"/>
                  <a:cs typeface="Arial" panose="020B0604020202020204" pitchFamily="34" charset="0"/>
                </a:rPr>
                <a:t>Đ, S ?</a:t>
              </a:r>
              <a:endParaRPr lang="en-US" sz="3600" b="1" dirty="0">
                <a:solidFill>
                  <a:srgbClr val="EBCA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2392346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id="{21FB1AD2-AE4F-4215-93C0-C25CBD948EF4}"/>
              </a:ext>
            </a:extLst>
          </p:cNvPr>
          <p:cNvGrpSpPr/>
          <p:nvPr/>
        </p:nvGrpSpPr>
        <p:grpSpPr>
          <a:xfrm>
            <a:off x="3276600" y="2895600"/>
            <a:ext cx="3403509" cy="1814618"/>
            <a:chOff x="-3598279" y="4070129"/>
            <a:chExt cx="3403509" cy="1814618"/>
          </a:xfrm>
        </p:grpSpPr>
        <p:grpSp>
          <p:nvGrpSpPr>
            <p:cNvPr id="410" name="Graphic 11">
              <a:extLst>
                <a:ext uri="{FF2B5EF4-FFF2-40B4-BE49-F238E27FC236}">
                  <a16:creationId xmlns:a16="http://schemas.microsoft.com/office/drawing/2014/main" id="{BDFF2AB7-413C-451C-B730-588F6B60BCE4}"/>
                </a:ext>
              </a:extLst>
            </p:cNvPr>
            <p:cNvGrpSpPr/>
            <p:nvPr/>
          </p:nvGrpSpPr>
          <p:grpSpPr>
            <a:xfrm>
              <a:off x="-3598279" y="4070129"/>
              <a:ext cx="3403509" cy="1814618"/>
              <a:chOff x="434355" y="1799897"/>
              <a:chExt cx="3050627" cy="1626475"/>
            </a:xfrm>
          </p:grpSpPr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C8ED7EBF-BC0A-4391-AC8B-26AFAC414E38}"/>
                  </a:ext>
                </a:extLst>
              </p:cNvPr>
              <p:cNvSpPr/>
              <p:nvPr/>
            </p:nvSpPr>
            <p:spPr>
              <a:xfrm>
                <a:off x="470284" y="2023241"/>
                <a:ext cx="1800753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8375B6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12" name="Graphic 11">
                <a:extLst>
                  <a:ext uri="{FF2B5EF4-FFF2-40B4-BE49-F238E27FC236}">
                    <a16:creationId xmlns:a16="http://schemas.microsoft.com/office/drawing/2014/main" id="{67E1D21F-B8FF-439C-8703-61E58291748F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7" cy="1626475"/>
                <a:chOff x="434355" y="1799897"/>
                <a:chExt cx="3050627" cy="1626475"/>
              </a:xfrm>
            </p:grpSpPr>
            <p:sp>
              <p:nvSpPr>
                <p:cNvPr id="413" name="Freeform: Shape 412">
                  <a:extLst>
                    <a:ext uri="{FF2B5EF4-FFF2-40B4-BE49-F238E27FC236}">
                      <a16:creationId xmlns:a16="http://schemas.microsoft.com/office/drawing/2014/main" id="{EC2F6D11-7DE1-4573-87FA-A9A8B94CC5EA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414" name="Graphic 11">
                  <a:extLst>
                    <a:ext uri="{FF2B5EF4-FFF2-40B4-BE49-F238E27FC236}">
                      <a16:creationId xmlns:a16="http://schemas.microsoft.com/office/drawing/2014/main" id="{36A34791-48EB-48E6-BDF8-91A7C3F77766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7" cy="1579178"/>
                  <a:chOff x="434355" y="1799897"/>
                  <a:chExt cx="3050627" cy="1579178"/>
                </a:xfrm>
              </p:grpSpPr>
              <p:sp>
                <p:nvSpPr>
                  <p:cNvPr id="415" name="Freeform: Shape 414">
                    <a:extLst>
                      <a:ext uri="{FF2B5EF4-FFF2-40B4-BE49-F238E27FC236}">
                        <a16:creationId xmlns:a16="http://schemas.microsoft.com/office/drawing/2014/main" id="{9E67F79B-6F99-4F42-B5D8-679368D2AB5A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16" name="Freeform: Shape 415">
                    <a:extLst>
                      <a:ext uri="{FF2B5EF4-FFF2-40B4-BE49-F238E27FC236}">
                        <a16:creationId xmlns:a16="http://schemas.microsoft.com/office/drawing/2014/main" id="{B2B5522C-F933-4FFA-BFA2-70C5B9C0DF29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17" name="Freeform: Shape 416">
                    <a:extLst>
                      <a:ext uri="{FF2B5EF4-FFF2-40B4-BE49-F238E27FC236}">
                        <a16:creationId xmlns:a16="http://schemas.microsoft.com/office/drawing/2014/main" id="{A9E21D4F-8E85-4B5C-B82B-5EE6ADE9FBE0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rgbClr val="8375B6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18" name="Freeform: Shape 417">
                    <a:extLst>
                      <a:ext uri="{FF2B5EF4-FFF2-40B4-BE49-F238E27FC236}">
                        <a16:creationId xmlns:a16="http://schemas.microsoft.com/office/drawing/2014/main" id="{6D85FC04-F38A-47F6-82BD-64C4306F4E53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19" name="Freeform: Shape 418">
                    <a:extLst>
                      <a:ext uri="{FF2B5EF4-FFF2-40B4-BE49-F238E27FC236}">
                        <a16:creationId xmlns:a16="http://schemas.microsoft.com/office/drawing/2014/main" id="{72DC81F1-77B4-4F08-BA8B-6B507CD448C5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20" name="Freeform: Shape 419">
                    <a:extLst>
                      <a:ext uri="{FF2B5EF4-FFF2-40B4-BE49-F238E27FC236}">
                        <a16:creationId xmlns:a16="http://schemas.microsoft.com/office/drawing/2014/main" id="{DE9CE061-768F-42B0-833F-6608CD1BA370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8375B6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21" name="Freeform: Shape 420">
                    <a:extLst>
                      <a:ext uri="{FF2B5EF4-FFF2-40B4-BE49-F238E27FC236}">
                        <a16:creationId xmlns:a16="http://schemas.microsoft.com/office/drawing/2014/main" id="{EEC9E7B6-B478-4E26-9E29-A1E2AFD27C51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22" name="Freeform: Shape 421">
                    <a:extLst>
                      <a:ext uri="{FF2B5EF4-FFF2-40B4-BE49-F238E27FC236}">
                        <a16:creationId xmlns:a16="http://schemas.microsoft.com/office/drawing/2014/main" id="{EBA777B9-A2F7-4FC8-94BE-A6C69592F853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23" name="Freeform: Shape 422">
                    <a:extLst>
                      <a:ext uri="{FF2B5EF4-FFF2-40B4-BE49-F238E27FC236}">
                        <a16:creationId xmlns:a16="http://schemas.microsoft.com/office/drawing/2014/main" id="{63CC0E3E-6BC8-4CEA-A6AC-5EEF061A1161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24" name="Freeform: Shape 423">
                    <a:extLst>
                      <a:ext uri="{FF2B5EF4-FFF2-40B4-BE49-F238E27FC236}">
                        <a16:creationId xmlns:a16="http://schemas.microsoft.com/office/drawing/2014/main" id="{399B9D49-2BDF-4C59-89D0-8976C5651D4D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25" name="Freeform: Shape 424">
                    <a:extLst>
                      <a:ext uri="{FF2B5EF4-FFF2-40B4-BE49-F238E27FC236}">
                        <a16:creationId xmlns:a16="http://schemas.microsoft.com/office/drawing/2014/main" id="{53E6C3B4-F521-43E8-8D6B-4EEBB8A68BD5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26" name="Freeform: Shape 425">
                    <a:extLst>
                      <a:ext uri="{FF2B5EF4-FFF2-40B4-BE49-F238E27FC236}">
                        <a16:creationId xmlns:a16="http://schemas.microsoft.com/office/drawing/2014/main" id="{C62CA156-6CF9-49D2-B479-F2051B8C9A13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27" name="Freeform: Shape 426">
                    <a:extLst>
                      <a:ext uri="{FF2B5EF4-FFF2-40B4-BE49-F238E27FC236}">
                        <a16:creationId xmlns:a16="http://schemas.microsoft.com/office/drawing/2014/main" id="{7448BCBF-9449-4795-851E-8702A00BC854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6557A1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28" name="Freeform: Shape 427">
                    <a:extLst>
                      <a:ext uri="{FF2B5EF4-FFF2-40B4-BE49-F238E27FC236}">
                        <a16:creationId xmlns:a16="http://schemas.microsoft.com/office/drawing/2014/main" id="{CD4A02D8-3E52-4EA3-8A64-5E182EDBB5E2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29" name="Freeform: Shape 428">
                    <a:extLst>
                      <a:ext uri="{FF2B5EF4-FFF2-40B4-BE49-F238E27FC236}">
                        <a16:creationId xmlns:a16="http://schemas.microsoft.com/office/drawing/2014/main" id="{12916F9B-3B39-469D-9EE5-5789240493D5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430" name="Graphic 11">
                    <a:extLst>
                      <a:ext uri="{FF2B5EF4-FFF2-40B4-BE49-F238E27FC236}">
                        <a16:creationId xmlns:a16="http://schemas.microsoft.com/office/drawing/2014/main" id="{68BE46D1-7CE2-47C9-8C76-D463FBAFBA4D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478" name="Freeform: Shape 477">
                      <a:extLst>
                        <a:ext uri="{FF2B5EF4-FFF2-40B4-BE49-F238E27FC236}">
                          <a16:creationId xmlns:a16="http://schemas.microsoft.com/office/drawing/2014/main" id="{7EA2B32C-84A0-4919-86DE-D22BE68FA3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9" name="Freeform: Shape 478">
                      <a:extLst>
                        <a:ext uri="{FF2B5EF4-FFF2-40B4-BE49-F238E27FC236}">
                          <a16:creationId xmlns:a16="http://schemas.microsoft.com/office/drawing/2014/main" id="{451D8B8C-0DA9-4E77-9087-70F0AB5A57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31" name="Freeform: Shape 430">
                    <a:extLst>
                      <a:ext uri="{FF2B5EF4-FFF2-40B4-BE49-F238E27FC236}">
                        <a16:creationId xmlns:a16="http://schemas.microsoft.com/office/drawing/2014/main" id="{1D422124-76DF-4BB8-8C2F-3B9DF1C70908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32" name="Freeform: Shape 431">
                    <a:extLst>
                      <a:ext uri="{FF2B5EF4-FFF2-40B4-BE49-F238E27FC236}">
                        <a16:creationId xmlns:a16="http://schemas.microsoft.com/office/drawing/2014/main" id="{2E2EB25E-819F-4409-96D9-5C4572F13744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33" name="Freeform: Shape 432">
                    <a:extLst>
                      <a:ext uri="{FF2B5EF4-FFF2-40B4-BE49-F238E27FC236}">
                        <a16:creationId xmlns:a16="http://schemas.microsoft.com/office/drawing/2014/main" id="{F8A73E7E-2D85-4004-99C4-965E2E6F469C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6557A1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434" name="Graphic 11">
                    <a:extLst>
                      <a:ext uri="{FF2B5EF4-FFF2-40B4-BE49-F238E27FC236}">
                        <a16:creationId xmlns:a16="http://schemas.microsoft.com/office/drawing/2014/main" id="{606664A3-D72F-454A-9CAB-A682E0A926D3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476" name="Freeform: Shape 475">
                      <a:extLst>
                        <a:ext uri="{FF2B5EF4-FFF2-40B4-BE49-F238E27FC236}">
                          <a16:creationId xmlns:a16="http://schemas.microsoft.com/office/drawing/2014/main" id="{106C6312-C227-47E6-86B8-97AEB79A56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7" name="Freeform: Shape 476">
                      <a:extLst>
                        <a:ext uri="{FF2B5EF4-FFF2-40B4-BE49-F238E27FC236}">
                          <a16:creationId xmlns:a16="http://schemas.microsoft.com/office/drawing/2014/main" id="{C16FF6CD-C3F6-4A8F-9588-525878D7E5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35" name="Freeform: Shape 434">
                    <a:extLst>
                      <a:ext uri="{FF2B5EF4-FFF2-40B4-BE49-F238E27FC236}">
                        <a16:creationId xmlns:a16="http://schemas.microsoft.com/office/drawing/2014/main" id="{E3DEFB38-2BB3-4F79-B567-3880F79B8610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36" name="Freeform: Shape 435">
                    <a:extLst>
                      <a:ext uri="{FF2B5EF4-FFF2-40B4-BE49-F238E27FC236}">
                        <a16:creationId xmlns:a16="http://schemas.microsoft.com/office/drawing/2014/main" id="{A91CD550-DE4D-425C-A084-568AE816B5BB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37" name="Freeform: Shape 436">
                    <a:extLst>
                      <a:ext uri="{FF2B5EF4-FFF2-40B4-BE49-F238E27FC236}">
                        <a16:creationId xmlns:a16="http://schemas.microsoft.com/office/drawing/2014/main" id="{12A0722E-3476-4809-A2C8-10E1FE755F45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8375B6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38" name="Freeform: Shape 437">
                    <a:extLst>
                      <a:ext uri="{FF2B5EF4-FFF2-40B4-BE49-F238E27FC236}">
                        <a16:creationId xmlns:a16="http://schemas.microsoft.com/office/drawing/2014/main" id="{18E15F60-5975-4C6D-85FD-ED4C4175ED8F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rgbClr val="6557A1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39" name="Freeform: Shape 438">
                    <a:extLst>
                      <a:ext uri="{FF2B5EF4-FFF2-40B4-BE49-F238E27FC236}">
                        <a16:creationId xmlns:a16="http://schemas.microsoft.com/office/drawing/2014/main" id="{262656D8-1C90-49F4-B094-6C7FC9424385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440" name="Graphic 11">
                    <a:extLst>
                      <a:ext uri="{FF2B5EF4-FFF2-40B4-BE49-F238E27FC236}">
                        <a16:creationId xmlns:a16="http://schemas.microsoft.com/office/drawing/2014/main" id="{35C52E11-9E29-4ACA-A9AF-63EA367988B4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474" name="Freeform: Shape 473">
                      <a:extLst>
                        <a:ext uri="{FF2B5EF4-FFF2-40B4-BE49-F238E27FC236}">
                          <a16:creationId xmlns:a16="http://schemas.microsoft.com/office/drawing/2014/main" id="{7C856818-2BDC-4BD1-99AF-F8D6619F6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5" name="Freeform: Shape 474">
                      <a:extLst>
                        <a:ext uri="{FF2B5EF4-FFF2-40B4-BE49-F238E27FC236}">
                          <a16:creationId xmlns:a16="http://schemas.microsoft.com/office/drawing/2014/main" id="{41041D67-F6EA-4147-818F-D08A7D53D4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41" name="Freeform: Shape 440">
                    <a:extLst>
                      <a:ext uri="{FF2B5EF4-FFF2-40B4-BE49-F238E27FC236}">
                        <a16:creationId xmlns:a16="http://schemas.microsoft.com/office/drawing/2014/main" id="{83A91488-1ABD-4760-8420-9456F7C7D0C5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42" name="Freeform: Shape 441">
                    <a:extLst>
                      <a:ext uri="{FF2B5EF4-FFF2-40B4-BE49-F238E27FC236}">
                        <a16:creationId xmlns:a16="http://schemas.microsoft.com/office/drawing/2014/main" id="{2D04E38E-CD37-46AA-8FB6-A97D4CB39A7B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43" name="Freeform: Shape 442">
                    <a:extLst>
                      <a:ext uri="{FF2B5EF4-FFF2-40B4-BE49-F238E27FC236}">
                        <a16:creationId xmlns:a16="http://schemas.microsoft.com/office/drawing/2014/main" id="{0CB8C7E6-2234-44EA-BF9A-E07E0F8FE79B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44" name="Freeform: Shape 443">
                    <a:extLst>
                      <a:ext uri="{FF2B5EF4-FFF2-40B4-BE49-F238E27FC236}">
                        <a16:creationId xmlns:a16="http://schemas.microsoft.com/office/drawing/2014/main" id="{A569B203-FB4E-49A4-A2E1-C6FF3E040E77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45" name="Freeform: Shape 444">
                    <a:extLst>
                      <a:ext uri="{FF2B5EF4-FFF2-40B4-BE49-F238E27FC236}">
                        <a16:creationId xmlns:a16="http://schemas.microsoft.com/office/drawing/2014/main" id="{692D4E32-45DC-404C-8310-70D5B0903E6A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46" name="Freeform: Shape 445">
                    <a:extLst>
                      <a:ext uri="{FF2B5EF4-FFF2-40B4-BE49-F238E27FC236}">
                        <a16:creationId xmlns:a16="http://schemas.microsoft.com/office/drawing/2014/main" id="{BB704FEB-C443-4C05-812C-F8D708945730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47" name="Freeform: Shape 446">
                    <a:extLst>
                      <a:ext uri="{FF2B5EF4-FFF2-40B4-BE49-F238E27FC236}">
                        <a16:creationId xmlns:a16="http://schemas.microsoft.com/office/drawing/2014/main" id="{213E806E-4C54-4810-9E7F-A78D3C58B15E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48" name="Freeform: Shape 447">
                    <a:extLst>
                      <a:ext uri="{FF2B5EF4-FFF2-40B4-BE49-F238E27FC236}">
                        <a16:creationId xmlns:a16="http://schemas.microsoft.com/office/drawing/2014/main" id="{0105C8DD-0C0D-4346-9440-836E82D0E690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8375B6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49" name="Freeform: Shape 448">
                    <a:extLst>
                      <a:ext uri="{FF2B5EF4-FFF2-40B4-BE49-F238E27FC236}">
                        <a16:creationId xmlns:a16="http://schemas.microsoft.com/office/drawing/2014/main" id="{418F8F30-8DA6-41B0-9C22-5835C73AAB33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rgbClr val="6557A1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450" name="Graphic 11">
                    <a:extLst>
                      <a:ext uri="{FF2B5EF4-FFF2-40B4-BE49-F238E27FC236}">
                        <a16:creationId xmlns:a16="http://schemas.microsoft.com/office/drawing/2014/main" id="{5EFDC694-6C0C-4BEF-9F4F-C7B8A0600D18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467" name="Freeform: Shape 466">
                      <a:extLst>
                        <a:ext uri="{FF2B5EF4-FFF2-40B4-BE49-F238E27FC236}">
                          <a16:creationId xmlns:a16="http://schemas.microsoft.com/office/drawing/2014/main" id="{30BF710A-2C96-40CB-B0E9-ECCFD893A4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8" name="Freeform: Shape 467">
                      <a:extLst>
                        <a:ext uri="{FF2B5EF4-FFF2-40B4-BE49-F238E27FC236}">
                          <a16:creationId xmlns:a16="http://schemas.microsoft.com/office/drawing/2014/main" id="{C4CFAAC2-4ED1-4603-AF87-6F49734B57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469" name="Graphic 11">
                      <a:extLst>
                        <a:ext uri="{FF2B5EF4-FFF2-40B4-BE49-F238E27FC236}">
                          <a16:creationId xmlns:a16="http://schemas.microsoft.com/office/drawing/2014/main" id="{84C91041-A6AB-4355-91CF-8035A64752F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470" name="Freeform: Shape 469">
                        <a:extLst>
                          <a:ext uri="{FF2B5EF4-FFF2-40B4-BE49-F238E27FC236}">
                            <a16:creationId xmlns:a16="http://schemas.microsoft.com/office/drawing/2014/main" id="{1ACAC377-1453-4F83-81F1-486832E521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71" name="Freeform: Shape 470">
                        <a:extLst>
                          <a:ext uri="{FF2B5EF4-FFF2-40B4-BE49-F238E27FC236}">
                            <a16:creationId xmlns:a16="http://schemas.microsoft.com/office/drawing/2014/main" id="{569D47DF-8C57-4AE3-AF83-E069B70837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72" name="Freeform: Shape 471">
                        <a:extLst>
                          <a:ext uri="{FF2B5EF4-FFF2-40B4-BE49-F238E27FC236}">
                            <a16:creationId xmlns:a16="http://schemas.microsoft.com/office/drawing/2014/main" id="{A5DF555C-7EF4-4858-8BA5-DFDD7DEEB0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73" name="Freeform: Shape 472">
                        <a:extLst>
                          <a:ext uri="{FF2B5EF4-FFF2-40B4-BE49-F238E27FC236}">
                            <a16:creationId xmlns:a16="http://schemas.microsoft.com/office/drawing/2014/main" id="{FDF57B80-0B9B-43DA-AB41-045E8917A6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451" name="Graphic 11">
                    <a:extLst>
                      <a:ext uri="{FF2B5EF4-FFF2-40B4-BE49-F238E27FC236}">
                        <a16:creationId xmlns:a16="http://schemas.microsoft.com/office/drawing/2014/main" id="{791E97B2-220F-4FD7-82B9-B6CBDC261271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460" name="Freeform: Shape 459">
                      <a:extLst>
                        <a:ext uri="{FF2B5EF4-FFF2-40B4-BE49-F238E27FC236}">
                          <a16:creationId xmlns:a16="http://schemas.microsoft.com/office/drawing/2014/main" id="{C0E7B291-E194-4022-8EAF-F0A7FDAF48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1" name="Freeform: Shape 460">
                      <a:extLst>
                        <a:ext uri="{FF2B5EF4-FFF2-40B4-BE49-F238E27FC236}">
                          <a16:creationId xmlns:a16="http://schemas.microsoft.com/office/drawing/2014/main" id="{4B067032-D0CA-4C9A-9149-48C4109963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462" name="Graphic 11">
                      <a:extLst>
                        <a:ext uri="{FF2B5EF4-FFF2-40B4-BE49-F238E27FC236}">
                          <a16:creationId xmlns:a16="http://schemas.microsoft.com/office/drawing/2014/main" id="{16E8F417-CEBE-4FDF-8881-38C5758D21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463" name="Freeform: Shape 462">
                        <a:extLst>
                          <a:ext uri="{FF2B5EF4-FFF2-40B4-BE49-F238E27FC236}">
                            <a16:creationId xmlns:a16="http://schemas.microsoft.com/office/drawing/2014/main" id="{ABA3066F-8808-4F60-936B-D44F6A1430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4" name="Freeform: Shape 463">
                        <a:extLst>
                          <a:ext uri="{FF2B5EF4-FFF2-40B4-BE49-F238E27FC236}">
                            <a16:creationId xmlns:a16="http://schemas.microsoft.com/office/drawing/2014/main" id="{12DBBDED-3F1C-44D0-A737-E957CE17BA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5" name="Freeform: Shape 464">
                        <a:extLst>
                          <a:ext uri="{FF2B5EF4-FFF2-40B4-BE49-F238E27FC236}">
                            <a16:creationId xmlns:a16="http://schemas.microsoft.com/office/drawing/2014/main" id="{28E5861F-6A14-4064-82CF-EDA8FD4EA7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6" name="Freeform: Shape 465">
                        <a:extLst>
                          <a:ext uri="{FF2B5EF4-FFF2-40B4-BE49-F238E27FC236}">
                            <a16:creationId xmlns:a16="http://schemas.microsoft.com/office/drawing/2014/main" id="{387A2550-10C1-479A-8BD0-BD6D50765D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452" name="Graphic 11">
                    <a:extLst>
                      <a:ext uri="{FF2B5EF4-FFF2-40B4-BE49-F238E27FC236}">
                        <a16:creationId xmlns:a16="http://schemas.microsoft.com/office/drawing/2014/main" id="{685B5A9E-18E5-4E63-92EF-1B2260CE7AA0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453" name="Freeform: Shape 452">
                      <a:extLst>
                        <a:ext uri="{FF2B5EF4-FFF2-40B4-BE49-F238E27FC236}">
                          <a16:creationId xmlns:a16="http://schemas.microsoft.com/office/drawing/2014/main" id="{02939CE2-5C33-4A57-946F-836E87847F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4" name="Freeform: Shape 453">
                      <a:extLst>
                        <a:ext uri="{FF2B5EF4-FFF2-40B4-BE49-F238E27FC236}">
                          <a16:creationId xmlns:a16="http://schemas.microsoft.com/office/drawing/2014/main" id="{D10AAFF5-6408-4CBA-966D-B17877F9A0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455" name="Graphic 11">
                      <a:extLst>
                        <a:ext uri="{FF2B5EF4-FFF2-40B4-BE49-F238E27FC236}">
                          <a16:creationId xmlns:a16="http://schemas.microsoft.com/office/drawing/2014/main" id="{A04D5413-C28F-479A-B125-1B26055A70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456" name="Freeform: Shape 455">
                        <a:extLst>
                          <a:ext uri="{FF2B5EF4-FFF2-40B4-BE49-F238E27FC236}">
                            <a16:creationId xmlns:a16="http://schemas.microsoft.com/office/drawing/2014/main" id="{7EAD410B-A7B6-4B07-B256-9C585134A9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7" name="Freeform: Shape 456">
                        <a:extLst>
                          <a:ext uri="{FF2B5EF4-FFF2-40B4-BE49-F238E27FC236}">
                            <a16:creationId xmlns:a16="http://schemas.microsoft.com/office/drawing/2014/main" id="{2B74F2AD-D481-4B7A-94D9-EEAF44C292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8" name="Freeform: Shape 457">
                        <a:extLst>
                          <a:ext uri="{FF2B5EF4-FFF2-40B4-BE49-F238E27FC236}">
                            <a16:creationId xmlns:a16="http://schemas.microsoft.com/office/drawing/2014/main" id="{1178C138-D173-4D40-BAFD-67D3FB46AD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9" name="Freeform: Shape 458">
                        <a:extLst>
                          <a:ext uri="{FF2B5EF4-FFF2-40B4-BE49-F238E27FC236}">
                            <a16:creationId xmlns:a16="http://schemas.microsoft.com/office/drawing/2014/main" id="{21371539-4A7A-4503-8486-8813ED5D0D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625" name="TextBox 624">
              <a:extLst>
                <a:ext uri="{FF2B5EF4-FFF2-40B4-BE49-F238E27FC236}">
                  <a16:creationId xmlns:a16="http://schemas.microsoft.com/office/drawing/2014/main" id="{D1889D28-C0F8-4C03-A567-482903C2E14F}"/>
                </a:ext>
              </a:extLst>
            </p:cNvPr>
            <p:cNvSpPr txBox="1"/>
            <p:nvPr/>
          </p:nvSpPr>
          <p:spPr>
            <a:xfrm>
              <a:off x="-3450863" y="4574740"/>
              <a:ext cx="1827423" cy="492443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2 Tieu de dai" panose="02000000000000000000" pitchFamily="2" charset="0"/>
                  <a:ea typeface="#9Slide02 Tieu de dai" panose="02000000000000000000" pitchFamily="2" charset="0"/>
                  <a:cs typeface="+mn-cs"/>
                </a:rPr>
                <a:t>790 &lt; 789</a:t>
              </a:r>
              <a:endParaRPr lang="en-US" sz="3200">
                <a:solidFill>
                  <a:srgbClr val="FF0066"/>
                </a:solidFill>
              </a:endParaRPr>
            </a:p>
          </p:txBody>
        </p:sp>
      </p:grpSp>
      <p:sp>
        <p:nvSpPr>
          <p:cNvPr id="643" name="Multiplication Sign 642">
            <a:extLst>
              <a:ext uri="{FF2B5EF4-FFF2-40B4-BE49-F238E27FC236}">
                <a16:creationId xmlns:a16="http://schemas.microsoft.com/office/drawing/2014/main" id="{C344C47E-C97A-4D68-AAB5-50D9B99BD3F0}"/>
              </a:ext>
            </a:extLst>
          </p:cNvPr>
          <p:cNvSpPr/>
          <p:nvPr/>
        </p:nvSpPr>
        <p:spPr>
          <a:xfrm>
            <a:off x="2947970" y="2047066"/>
            <a:ext cx="2915083" cy="3048502"/>
          </a:xfrm>
          <a:prstGeom prst="mathMultiply">
            <a:avLst>
              <a:gd name="adj1" fmla="val 1280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4444"/>
              </a:solidFill>
            </a:endParaRPr>
          </a:p>
        </p:txBody>
      </p:sp>
      <p:sp>
        <p:nvSpPr>
          <p:cNvPr id="552" name="TextBox 551">
            <a:extLst>
              <a:ext uri="{FF2B5EF4-FFF2-40B4-BE49-F238E27FC236}">
                <a16:creationId xmlns:a16="http://schemas.microsoft.com/office/drawing/2014/main" id="{472557B9-BCD6-4CF2-941E-6CA79E986DDD}"/>
              </a:ext>
            </a:extLst>
          </p:cNvPr>
          <p:cNvSpPr txBox="1"/>
          <p:nvPr/>
        </p:nvSpPr>
        <p:spPr>
          <a:xfrm>
            <a:off x="7467600" y="3680661"/>
            <a:ext cx="3276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4444"/>
                </a:solidFill>
                <a:effectLst/>
                <a:uLnTx/>
                <a:uFillTx/>
                <a:latin typeface="#9Slide02 Tieu de dai" panose="02000000000000000000" pitchFamily="2" charset="0"/>
                <a:ea typeface="#9Slide02 Tieu de dai" panose="02000000000000000000" pitchFamily="2" charset="0"/>
                <a:cs typeface="+mn-cs"/>
              </a:rPr>
              <a:t>790 &gt; </a:t>
            </a:r>
            <a:r>
              <a:rPr lang="en-US" sz="4400" dirty="0">
                <a:solidFill>
                  <a:srgbClr val="ED4444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789</a:t>
            </a:r>
            <a:endParaRPr lang="en-US" sz="4400" dirty="0">
              <a:solidFill>
                <a:srgbClr val="ED4444"/>
              </a:solidFill>
            </a:endParaRPr>
          </a:p>
        </p:txBody>
      </p:sp>
      <p:pic>
        <p:nvPicPr>
          <p:cNvPr id="553" name="Graphic 552">
            <a:extLst>
              <a:ext uri="{FF2B5EF4-FFF2-40B4-BE49-F238E27FC236}">
                <a16:creationId xmlns:a16="http://schemas.microsoft.com/office/drawing/2014/main" id="{4D8CD65E-A1BE-4EDE-A98D-5C81ED439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981448" y="2334450"/>
            <a:ext cx="1761239" cy="1310626"/>
          </a:xfrm>
          <a:prstGeom prst="rect">
            <a:avLst/>
          </a:prstGeom>
        </p:spPr>
      </p:pic>
      <p:sp>
        <p:nvSpPr>
          <p:cNvPr id="557" name="Oval 556">
            <a:extLst>
              <a:ext uri="{FF2B5EF4-FFF2-40B4-BE49-F238E27FC236}">
                <a16:creationId xmlns:a16="http://schemas.microsoft.com/office/drawing/2014/main" id="{13E139CB-6D67-4DDA-8445-0383A42377D4}"/>
              </a:ext>
            </a:extLst>
          </p:cNvPr>
          <p:cNvSpPr/>
          <p:nvPr/>
        </p:nvSpPr>
        <p:spPr>
          <a:xfrm>
            <a:off x="229771" y="218181"/>
            <a:ext cx="1169551" cy="1169551"/>
          </a:xfrm>
          <a:prstGeom prst="ellipse">
            <a:avLst/>
          </a:prstGeom>
          <a:solidFill>
            <a:srgbClr val="F6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B14438"/>
                </a:solidFill>
              </a:rPr>
              <a:t>1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DA7B42B-C635-463B-A2B8-CB55DF85ECA9}"/>
              </a:ext>
            </a:extLst>
          </p:cNvPr>
          <p:cNvGrpSpPr/>
          <p:nvPr/>
        </p:nvGrpSpPr>
        <p:grpSpPr>
          <a:xfrm>
            <a:off x="1931112" y="464402"/>
            <a:ext cx="1981200" cy="677109"/>
            <a:chOff x="5355766" y="441066"/>
            <a:chExt cx="2174290" cy="677109"/>
          </a:xfrm>
          <a:solidFill>
            <a:srgbClr val="8277B5"/>
          </a:solidFill>
        </p:grpSpPr>
        <p:sp>
          <p:nvSpPr>
            <p:cNvPr id="85" name="Rectangle: Rounded Corners 552">
              <a:extLst>
                <a:ext uri="{FF2B5EF4-FFF2-40B4-BE49-F238E27FC236}">
                  <a16:creationId xmlns:a16="http://schemas.microsoft.com/office/drawing/2014/main" id="{354B2719-0422-4726-B39E-DCBCBCBBA73E}"/>
                </a:ext>
              </a:extLst>
            </p:cNvPr>
            <p:cNvSpPr/>
            <p:nvPr/>
          </p:nvSpPr>
          <p:spPr>
            <a:xfrm>
              <a:off x="5355766" y="441066"/>
              <a:ext cx="2174290" cy="6771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23A85EC-EB10-4BAC-ACC0-1C5765AC2FE4}"/>
                </a:ext>
              </a:extLst>
            </p:cNvPr>
            <p:cNvSpPr txBox="1"/>
            <p:nvPr/>
          </p:nvSpPr>
          <p:spPr>
            <a:xfrm>
              <a:off x="5808923" y="533400"/>
              <a:ext cx="1435534" cy="553998"/>
            </a:xfrm>
            <a:prstGeom prst="rect">
              <a:avLst/>
            </a:prstGeom>
            <a:grpFill/>
          </p:spPr>
          <p:txBody>
            <a:bodyPr vert="horz" wrap="none" lIns="0" tIns="0" rIns="0" bIns="0" rtlCol="0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BCA4C"/>
                  </a:solidFill>
                  <a:effectLst/>
                  <a:uLnTx/>
                  <a:uFillTx/>
                  <a:latin typeface="Arial" panose="020B0604020202020204" pitchFamily="34" charset="0"/>
                  <a:ea typeface="#9Slide02 Tieu de dai" panose="02000000000000000000" pitchFamily="2" charset="0"/>
                  <a:cs typeface="Arial" panose="020B0604020202020204" pitchFamily="34" charset="0"/>
                </a:rPr>
                <a:t>Đ, S ?</a:t>
              </a:r>
              <a:endParaRPr lang="en-US" sz="3600" b="1" dirty="0">
                <a:solidFill>
                  <a:srgbClr val="EBCA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175351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3" grpId="0" animBg="1"/>
      <p:bldP spid="5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9" name="Group 628">
            <a:extLst>
              <a:ext uri="{FF2B5EF4-FFF2-40B4-BE49-F238E27FC236}">
                <a16:creationId xmlns:a16="http://schemas.microsoft.com/office/drawing/2014/main" id="{2B2F11E3-6C5E-414B-A2ED-3F5D65D5C85C}"/>
              </a:ext>
            </a:extLst>
          </p:cNvPr>
          <p:cNvGrpSpPr/>
          <p:nvPr/>
        </p:nvGrpSpPr>
        <p:grpSpPr>
          <a:xfrm>
            <a:off x="3912312" y="2587107"/>
            <a:ext cx="5017684" cy="2629927"/>
            <a:chOff x="685471" y="4343400"/>
            <a:chExt cx="3103180" cy="1626475"/>
          </a:xfrm>
        </p:grpSpPr>
        <p:grpSp>
          <p:nvGrpSpPr>
            <p:cNvPr id="200" name="Graphic 11">
              <a:extLst>
                <a:ext uri="{FF2B5EF4-FFF2-40B4-BE49-F238E27FC236}">
                  <a16:creationId xmlns:a16="http://schemas.microsoft.com/office/drawing/2014/main" id="{ABE02E62-3574-4505-8E3B-68FF680E8FAF}"/>
                </a:ext>
              </a:extLst>
            </p:cNvPr>
            <p:cNvGrpSpPr/>
            <p:nvPr/>
          </p:nvGrpSpPr>
          <p:grpSpPr>
            <a:xfrm>
              <a:off x="685471" y="4343400"/>
              <a:ext cx="3103180" cy="1626475"/>
              <a:chOff x="381802" y="1799897"/>
              <a:chExt cx="3103180" cy="1626475"/>
            </a:xfrm>
          </p:grpSpPr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29BCFEB0-78E8-463C-AA1D-965B662F960C}"/>
                  </a:ext>
                </a:extLst>
              </p:cNvPr>
              <p:cNvSpPr/>
              <p:nvPr/>
            </p:nvSpPr>
            <p:spPr>
              <a:xfrm>
                <a:off x="381802" y="2023241"/>
                <a:ext cx="1889235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F1E555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2" name="Graphic 11">
                <a:extLst>
                  <a:ext uri="{FF2B5EF4-FFF2-40B4-BE49-F238E27FC236}">
                    <a16:creationId xmlns:a16="http://schemas.microsoft.com/office/drawing/2014/main" id="{78004FF1-C33A-450E-81AC-651FF5CFCC0E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7" cy="1626475"/>
                <a:chOff x="434355" y="1799897"/>
                <a:chExt cx="3050627" cy="1626475"/>
              </a:xfrm>
            </p:grpSpPr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266D08C2-3BA0-4091-AADA-A2504CB7D8D9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04" name="Graphic 11">
                  <a:extLst>
                    <a:ext uri="{FF2B5EF4-FFF2-40B4-BE49-F238E27FC236}">
                      <a16:creationId xmlns:a16="http://schemas.microsoft.com/office/drawing/2014/main" id="{C3F0C07B-0038-443A-A2DA-A9B7FD716379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7" cy="1579178"/>
                  <a:chOff x="434355" y="1799897"/>
                  <a:chExt cx="3050627" cy="1579178"/>
                </a:xfrm>
              </p:grpSpPr>
              <p:sp>
                <p:nvSpPr>
                  <p:cNvPr id="205" name="Freeform: Shape 204">
                    <a:extLst>
                      <a:ext uri="{FF2B5EF4-FFF2-40B4-BE49-F238E27FC236}">
                        <a16:creationId xmlns:a16="http://schemas.microsoft.com/office/drawing/2014/main" id="{879CEE74-099E-4DDC-9D8B-B5C82D72447F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id="{CD021157-BB25-48C6-8835-2FBA63BC9899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id="{591E6872-9186-4FB9-8E7C-BC230A5714A5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rgbClr val="F1E55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8" name="Freeform: Shape 207">
                    <a:extLst>
                      <a:ext uri="{FF2B5EF4-FFF2-40B4-BE49-F238E27FC236}">
                        <a16:creationId xmlns:a16="http://schemas.microsoft.com/office/drawing/2014/main" id="{70B36366-EFA7-4962-AEEA-A0DFEF392ED8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9" name="Freeform: Shape 208">
                    <a:extLst>
                      <a:ext uri="{FF2B5EF4-FFF2-40B4-BE49-F238E27FC236}">
                        <a16:creationId xmlns:a16="http://schemas.microsoft.com/office/drawing/2014/main" id="{F22F9808-9AFB-4FA5-85C7-FC6DC7FBC2F7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0" name="Freeform: Shape 209">
                    <a:extLst>
                      <a:ext uri="{FF2B5EF4-FFF2-40B4-BE49-F238E27FC236}">
                        <a16:creationId xmlns:a16="http://schemas.microsoft.com/office/drawing/2014/main" id="{45572D7B-A52F-4971-A38D-D9557111A665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1" name="Freeform: Shape 210">
                    <a:extLst>
                      <a:ext uri="{FF2B5EF4-FFF2-40B4-BE49-F238E27FC236}">
                        <a16:creationId xmlns:a16="http://schemas.microsoft.com/office/drawing/2014/main" id="{804D9BD1-7434-4203-98C7-429889C0CBCB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2" name="Freeform: Shape 211">
                    <a:extLst>
                      <a:ext uri="{FF2B5EF4-FFF2-40B4-BE49-F238E27FC236}">
                        <a16:creationId xmlns:a16="http://schemas.microsoft.com/office/drawing/2014/main" id="{7EE04DE1-7337-4740-A3E5-30CE3BB181D9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3" name="Freeform: Shape 212">
                    <a:extLst>
                      <a:ext uri="{FF2B5EF4-FFF2-40B4-BE49-F238E27FC236}">
                        <a16:creationId xmlns:a16="http://schemas.microsoft.com/office/drawing/2014/main" id="{00F196ED-853F-4222-9F83-8D3A138B834D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4" name="Freeform: Shape 213">
                    <a:extLst>
                      <a:ext uri="{FF2B5EF4-FFF2-40B4-BE49-F238E27FC236}">
                        <a16:creationId xmlns:a16="http://schemas.microsoft.com/office/drawing/2014/main" id="{1E55F751-9726-4542-9D99-51579BF8D855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5" name="Freeform: Shape 214">
                    <a:extLst>
                      <a:ext uri="{FF2B5EF4-FFF2-40B4-BE49-F238E27FC236}">
                        <a16:creationId xmlns:a16="http://schemas.microsoft.com/office/drawing/2014/main" id="{F32671E7-BC7D-43B1-A1A2-6AAF3ABAE8AC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1E55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6" name="Freeform: Shape 215">
                    <a:extLst>
                      <a:ext uri="{FF2B5EF4-FFF2-40B4-BE49-F238E27FC236}">
                        <a16:creationId xmlns:a16="http://schemas.microsoft.com/office/drawing/2014/main" id="{38A5363B-8555-443B-B0E5-4AD0DDB00598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7" name="Freeform: Shape 216">
                    <a:extLst>
                      <a:ext uri="{FF2B5EF4-FFF2-40B4-BE49-F238E27FC236}">
                        <a16:creationId xmlns:a16="http://schemas.microsoft.com/office/drawing/2014/main" id="{E45EA0C4-41D9-442E-9ACC-63917D0AA7B2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8" name="Freeform: Shape 217">
                    <a:extLst>
                      <a:ext uri="{FF2B5EF4-FFF2-40B4-BE49-F238E27FC236}">
                        <a16:creationId xmlns:a16="http://schemas.microsoft.com/office/drawing/2014/main" id="{78D90E9C-0154-4AF7-B215-5EE099B0D701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9" name="Freeform: Shape 218">
                    <a:extLst>
                      <a:ext uri="{FF2B5EF4-FFF2-40B4-BE49-F238E27FC236}">
                        <a16:creationId xmlns:a16="http://schemas.microsoft.com/office/drawing/2014/main" id="{79A794E3-CC50-4AE5-AF6F-B3B61B095B37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20" name="Graphic 11">
                    <a:extLst>
                      <a:ext uri="{FF2B5EF4-FFF2-40B4-BE49-F238E27FC236}">
                        <a16:creationId xmlns:a16="http://schemas.microsoft.com/office/drawing/2014/main" id="{42938A49-5651-4DE5-A2D0-E4230F0F8067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268" name="Freeform: Shape 267">
                      <a:extLst>
                        <a:ext uri="{FF2B5EF4-FFF2-40B4-BE49-F238E27FC236}">
                          <a16:creationId xmlns:a16="http://schemas.microsoft.com/office/drawing/2014/main" id="{99B9A6A1-7334-4C68-844F-0112853B45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" name="Freeform: Shape 268">
                      <a:extLst>
                        <a:ext uri="{FF2B5EF4-FFF2-40B4-BE49-F238E27FC236}">
                          <a16:creationId xmlns:a16="http://schemas.microsoft.com/office/drawing/2014/main" id="{BA0AEDAB-C900-4EA5-887D-CA75F43A4F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21" name="Freeform: Shape 220">
                    <a:extLst>
                      <a:ext uri="{FF2B5EF4-FFF2-40B4-BE49-F238E27FC236}">
                        <a16:creationId xmlns:a16="http://schemas.microsoft.com/office/drawing/2014/main" id="{FBEB5E7E-FE0D-4C02-A0D8-AC42F015E7E6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2" name="Freeform: Shape 221">
                    <a:extLst>
                      <a:ext uri="{FF2B5EF4-FFF2-40B4-BE49-F238E27FC236}">
                        <a16:creationId xmlns:a16="http://schemas.microsoft.com/office/drawing/2014/main" id="{F06F64C4-0BE3-4E26-A60D-74B4F9B52671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3" name="Freeform: Shape 222">
                    <a:extLst>
                      <a:ext uri="{FF2B5EF4-FFF2-40B4-BE49-F238E27FC236}">
                        <a16:creationId xmlns:a16="http://schemas.microsoft.com/office/drawing/2014/main" id="{3871EAC4-0CB3-4D80-8063-BCD634B3CC28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24" name="Graphic 11">
                    <a:extLst>
                      <a:ext uri="{FF2B5EF4-FFF2-40B4-BE49-F238E27FC236}">
                        <a16:creationId xmlns:a16="http://schemas.microsoft.com/office/drawing/2014/main" id="{90C5AC9E-257B-430F-8224-32AE2B3204C3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266" name="Freeform: Shape 265">
                      <a:extLst>
                        <a:ext uri="{FF2B5EF4-FFF2-40B4-BE49-F238E27FC236}">
                          <a16:creationId xmlns:a16="http://schemas.microsoft.com/office/drawing/2014/main" id="{C3218C33-2958-4E65-9944-357357BE06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" name="Freeform: Shape 266">
                      <a:extLst>
                        <a:ext uri="{FF2B5EF4-FFF2-40B4-BE49-F238E27FC236}">
                          <a16:creationId xmlns:a16="http://schemas.microsoft.com/office/drawing/2014/main" id="{A87E0630-DAB1-48F8-87B5-D26AC2CA43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25" name="Freeform: Shape 224">
                    <a:extLst>
                      <a:ext uri="{FF2B5EF4-FFF2-40B4-BE49-F238E27FC236}">
                        <a16:creationId xmlns:a16="http://schemas.microsoft.com/office/drawing/2014/main" id="{5ACFC67D-C3FD-46A6-89B0-00CA209900A2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C0B55CC5-5F41-49A4-B59C-A9B8C26440FE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DAB2BC61-ACDF-414B-B13C-041F13220C50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050315B7-0B65-4AC2-B19E-21772812CB0E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9" name="Freeform: Shape 228">
                    <a:extLst>
                      <a:ext uri="{FF2B5EF4-FFF2-40B4-BE49-F238E27FC236}">
                        <a16:creationId xmlns:a16="http://schemas.microsoft.com/office/drawing/2014/main" id="{BEFA1816-68D1-4169-BA73-7AF772FDBA00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30" name="Graphic 11">
                    <a:extLst>
                      <a:ext uri="{FF2B5EF4-FFF2-40B4-BE49-F238E27FC236}">
                        <a16:creationId xmlns:a16="http://schemas.microsoft.com/office/drawing/2014/main" id="{A9057AB8-E924-446E-B942-2D3C92FB8B8C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264" name="Freeform: Shape 263">
                      <a:extLst>
                        <a:ext uri="{FF2B5EF4-FFF2-40B4-BE49-F238E27FC236}">
                          <a16:creationId xmlns:a16="http://schemas.microsoft.com/office/drawing/2014/main" id="{515A3132-BEC5-4E93-91DF-298A31AE07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5" name="Freeform: Shape 264">
                      <a:extLst>
                        <a:ext uri="{FF2B5EF4-FFF2-40B4-BE49-F238E27FC236}">
                          <a16:creationId xmlns:a16="http://schemas.microsoft.com/office/drawing/2014/main" id="{5D63FAF8-C52E-4562-BD10-45A5D5912C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5D86278E-0281-43E9-9FBA-B9210971CA86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05217271-5418-4518-BF3D-12F9B6474FDF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B59683DC-CFFD-4E30-B71E-56398903BC95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4" name="Freeform: Shape 233">
                    <a:extLst>
                      <a:ext uri="{FF2B5EF4-FFF2-40B4-BE49-F238E27FC236}">
                        <a16:creationId xmlns:a16="http://schemas.microsoft.com/office/drawing/2014/main" id="{54B5EEA2-6DB2-4715-A2BB-350D0DC7A7A6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5" name="Freeform: Shape 234">
                    <a:extLst>
                      <a:ext uri="{FF2B5EF4-FFF2-40B4-BE49-F238E27FC236}">
                        <a16:creationId xmlns:a16="http://schemas.microsoft.com/office/drawing/2014/main" id="{B6459556-06A5-438A-90C6-3BE4CF366036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EE10FB26-CC6D-4C62-9335-6B7631EF6BEA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7" name="Freeform: Shape 236">
                    <a:extLst>
                      <a:ext uri="{FF2B5EF4-FFF2-40B4-BE49-F238E27FC236}">
                        <a16:creationId xmlns:a16="http://schemas.microsoft.com/office/drawing/2014/main" id="{F3185BA8-96E1-4DA7-841D-100306E8F2FC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8" name="Freeform: Shape 237">
                    <a:extLst>
                      <a:ext uri="{FF2B5EF4-FFF2-40B4-BE49-F238E27FC236}">
                        <a16:creationId xmlns:a16="http://schemas.microsoft.com/office/drawing/2014/main" id="{5B92443E-4A76-46A5-8F29-3C96A8A2F166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9" name="Freeform: Shape 238">
                    <a:extLst>
                      <a:ext uri="{FF2B5EF4-FFF2-40B4-BE49-F238E27FC236}">
                        <a16:creationId xmlns:a16="http://schemas.microsoft.com/office/drawing/2014/main" id="{1D1EA6B1-A78F-49DF-9007-2F3CB0AF4A39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40" name="Graphic 11">
                    <a:extLst>
                      <a:ext uri="{FF2B5EF4-FFF2-40B4-BE49-F238E27FC236}">
                        <a16:creationId xmlns:a16="http://schemas.microsoft.com/office/drawing/2014/main" id="{4FE608AF-6352-4059-85E6-4ECF04A41197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257" name="Freeform: Shape 256">
                      <a:extLst>
                        <a:ext uri="{FF2B5EF4-FFF2-40B4-BE49-F238E27FC236}">
                          <a16:creationId xmlns:a16="http://schemas.microsoft.com/office/drawing/2014/main" id="{BF65AFFF-6F7F-4B14-88E9-9261F0A967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" name="Freeform: Shape 257">
                      <a:extLst>
                        <a:ext uri="{FF2B5EF4-FFF2-40B4-BE49-F238E27FC236}">
                          <a16:creationId xmlns:a16="http://schemas.microsoft.com/office/drawing/2014/main" id="{5A71F6B3-629A-4047-BC30-A60BB0B8BC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59" name="Graphic 11">
                      <a:extLst>
                        <a:ext uri="{FF2B5EF4-FFF2-40B4-BE49-F238E27FC236}">
                          <a16:creationId xmlns:a16="http://schemas.microsoft.com/office/drawing/2014/main" id="{9A107F1A-F236-4B1D-8989-D9336E0CF3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260" name="Freeform: Shape 259">
                        <a:extLst>
                          <a:ext uri="{FF2B5EF4-FFF2-40B4-BE49-F238E27FC236}">
                            <a16:creationId xmlns:a16="http://schemas.microsoft.com/office/drawing/2014/main" id="{0BA7996A-40EB-4E22-B0FC-24D2E3DF40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1" name="Freeform: Shape 260">
                        <a:extLst>
                          <a:ext uri="{FF2B5EF4-FFF2-40B4-BE49-F238E27FC236}">
                            <a16:creationId xmlns:a16="http://schemas.microsoft.com/office/drawing/2014/main" id="{FD8306B3-53C6-4409-A3D7-841388616F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4C8BB0A6-A2AF-4D59-9D84-6F022BC89F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F23C4671-BD48-422B-B877-F8305B2707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41" name="Graphic 11">
                    <a:extLst>
                      <a:ext uri="{FF2B5EF4-FFF2-40B4-BE49-F238E27FC236}">
                        <a16:creationId xmlns:a16="http://schemas.microsoft.com/office/drawing/2014/main" id="{5B66B7ED-EA6C-46B0-A7D6-D43927F53D5B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250" name="Freeform: Shape 249">
                      <a:extLst>
                        <a:ext uri="{FF2B5EF4-FFF2-40B4-BE49-F238E27FC236}">
                          <a16:creationId xmlns:a16="http://schemas.microsoft.com/office/drawing/2014/main" id="{767BC700-B47E-4CC0-A8BA-473544ED80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1" name="Freeform: Shape 250">
                      <a:extLst>
                        <a:ext uri="{FF2B5EF4-FFF2-40B4-BE49-F238E27FC236}">
                          <a16:creationId xmlns:a16="http://schemas.microsoft.com/office/drawing/2014/main" id="{0EBF85DC-74B8-4269-8F53-3DA7A4077A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52" name="Graphic 11">
                      <a:extLst>
                        <a:ext uri="{FF2B5EF4-FFF2-40B4-BE49-F238E27FC236}">
                          <a16:creationId xmlns:a16="http://schemas.microsoft.com/office/drawing/2014/main" id="{91A1A164-F278-4C75-BEAB-58EE3D3707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253" name="Freeform: Shape 252">
                        <a:extLst>
                          <a:ext uri="{FF2B5EF4-FFF2-40B4-BE49-F238E27FC236}">
                            <a16:creationId xmlns:a16="http://schemas.microsoft.com/office/drawing/2014/main" id="{ACE9715F-92DE-4E12-9952-5B983FB41B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4" name="Freeform: Shape 253">
                        <a:extLst>
                          <a:ext uri="{FF2B5EF4-FFF2-40B4-BE49-F238E27FC236}">
                            <a16:creationId xmlns:a16="http://schemas.microsoft.com/office/drawing/2014/main" id="{F4331D59-BE2D-441C-8870-C32C9B8429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5" name="Freeform: Shape 254">
                        <a:extLst>
                          <a:ext uri="{FF2B5EF4-FFF2-40B4-BE49-F238E27FC236}">
                            <a16:creationId xmlns:a16="http://schemas.microsoft.com/office/drawing/2014/main" id="{CBCA155E-A4D1-4BE8-B012-65C4CE5E12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6" name="Freeform: Shape 255">
                        <a:extLst>
                          <a:ext uri="{FF2B5EF4-FFF2-40B4-BE49-F238E27FC236}">
                            <a16:creationId xmlns:a16="http://schemas.microsoft.com/office/drawing/2014/main" id="{FD730426-5083-4978-B7E5-4253899C22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42" name="Graphic 11">
                    <a:extLst>
                      <a:ext uri="{FF2B5EF4-FFF2-40B4-BE49-F238E27FC236}">
                        <a16:creationId xmlns:a16="http://schemas.microsoft.com/office/drawing/2014/main" id="{CC287057-BF1A-49F2-B862-E8F39423947B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3F60261F-5B9C-429D-BAC1-CF3F0D9F2E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4" name="Freeform: Shape 243">
                      <a:extLst>
                        <a:ext uri="{FF2B5EF4-FFF2-40B4-BE49-F238E27FC236}">
                          <a16:creationId xmlns:a16="http://schemas.microsoft.com/office/drawing/2014/main" id="{2982DC7A-0E5C-47E6-967B-83B7EA1164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45" name="Graphic 11">
                      <a:extLst>
                        <a:ext uri="{FF2B5EF4-FFF2-40B4-BE49-F238E27FC236}">
                          <a16:creationId xmlns:a16="http://schemas.microsoft.com/office/drawing/2014/main" id="{3D279568-3BEF-4944-BE8F-045A418704A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E4A4992F-35E5-4C87-A0E6-D93D358AE3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7" name="Freeform: Shape 246">
                        <a:extLst>
                          <a:ext uri="{FF2B5EF4-FFF2-40B4-BE49-F238E27FC236}">
                            <a16:creationId xmlns:a16="http://schemas.microsoft.com/office/drawing/2014/main" id="{CB3DE278-B911-47C3-8D38-4B35ED5145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1A5AD746-02B8-40F0-8981-20ED45ED08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6BC3AC97-84C3-4023-B56D-3DC4830884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622" name="TextBox 621">
              <a:extLst>
                <a:ext uri="{FF2B5EF4-FFF2-40B4-BE49-F238E27FC236}">
                  <a16:creationId xmlns:a16="http://schemas.microsoft.com/office/drawing/2014/main" id="{60D67488-8244-4AC1-AA8D-2E3C4ADD5047}"/>
                </a:ext>
              </a:extLst>
            </p:cNvPr>
            <p:cNvSpPr txBox="1"/>
            <p:nvPr/>
          </p:nvSpPr>
          <p:spPr>
            <a:xfrm>
              <a:off x="838377" y="4795201"/>
              <a:ext cx="1668012" cy="418757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4400" dirty="0">
                  <a:solidFill>
                    <a:srgbClr val="FF0066"/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</a:rPr>
                <a:t>478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2 Tieu de dai" panose="02000000000000000000" pitchFamily="2" charset="0"/>
                  <a:ea typeface="#9Slide02 Tieu de dai" panose="02000000000000000000" pitchFamily="2" charset="0"/>
                  <a:cs typeface="+mn-cs"/>
                </a:rPr>
                <a:t> = 478</a:t>
              </a:r>
              <a:endParaRPr lang="en-US" sz="4400" dirty="0">
                <a:solidFill>
                  <a:srgbClr val="FF0066"/>
                </a:solidFill>
              </a:endParaRPr>
            </a:p>
          </p:txBody>
        </p:sp>
      </p:grpSp>
      <p:pic>
        <p:nvPicPr>
          <p:cNvPr id="639" name="Graphic 638">
            <a:extLst>
              <a:ext uri="{FF2B5EF4-FFF2-40B4-BE49-F238E27FC236}">
                <a16:creationId xmlns:a16="http://schemas.microsoft.com/office/drawing/2014/main" id="{7E74F12A-D59B-475F-97C1-8B2EA6E6B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946095" y="1782403"/>
            <a:ext cx="1532417" cy="1140348"/>
          </a:xfrm>
          <a:prstGeom prst="rect">
            <a:avLst/>
          </a:prstGeom>
        </p:spPr>
      </p:pic>
      <p:sp>
        <p:nvSpPr>
          <p:cNvPr id="555" name="Oval 554">
            <a:extLst>
              <a:ext uri="{FF2B5EF4-FFF2-40B4-BE49-F238E27FC236}">
                <a16:creationId xmlns:a16="http://schemas.microsoft.com/office/drawing/2014/main" id="{B03654BD-BF85-4200-8834-837FB16697A7}"/>
              </a:ext>
            </a:extLst>
          </p:cNvPr>
          <p:cNvSpPr/>
          <p:nvPr/>
        </p:nvSpPr>
        <p:spPr>
          <a:xfrm>
            <a:off x="229771" y="218181"/>
            <a:ext cx="1169551" cy="1169551"/>
          </a:xfrm>
          <a:prstGeom prst="ellipse">
            <a:avLst/>
          </a:prstGeom>
          <a:solidFill>
            <a:srgbClr val="F6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B14438"/>
                </a:solidFill>
              </a:rPr>
              <a:t>1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DA7B42B-C635-463B-A2B8-CB55DF85ECA9}"/>
              </a:ext>
            </a:extLst>
          </p:cNvPr>
          <p:cNvGrpSpPr/>
          <p:nvPr/>
        </p:nvGrpSpPr>
        <p:grpSpPr>
          <a:xfrm>
            <a:off x="1931112" y="464402"/>
            <a:ext cx="1981200" cy="677109"/>
            <a:chOff x="5355766" y="441066"/>
            <a:chExt cx="2174290" cy="677109"/>
          </a:xfrm>
          <a:solidFill>
            <a:srgbClr val="8277B5"/>
          </a:solidFill>
        </p:grpSpPr>
        <p:sp>
          <p:nvSpPr>
            <p:cNvPr id="80" name="Rectangle: Rounded Corners 552">
              <a:extLst>
                <a:ext uri="{FF2B5EF4-FFF2-40B4-BE49-F238E27FC236}">
                  <a16:creationId xmlns:a16="http://schemas.microsoft.com/office/drawing/2014/main" id="{354B2719-0422-4726-B39E-DCBCBCBBA73E}"/>
                </a:ext>
              </a:extLst>
            </p:cNvPr>
            <p:cNvSpPr/>
            <p:nvPr/>
          </p:nvSpPr>
          <p:spPr>
            <a:xfrm>
              <a:off x="5355766" y="441066"/>
              <a:ext cx="2174290" cy="6771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23A85EC-EB10-4BAC-ACC0-1C5765AC2FE4}"/>
                </a:ext>
              </a:extLst>
            </p:cNvPr>
            <p:cNvSpPr txBox="1"/>
            <p:nvPr/>
          </p:nvSpPr>
          <p:spPr>
            <a:xfrm>
              <a:off x="5808923" y="533400"/>
              <a:ext cx="1435534" cy="553998"/>
            </a:xfrm>
            <a:prstGeom prst="rect">
              <a:avLst/>
            </a:prstGeom>
            <a:grpFill/>
          </p:spPr>
          <p:txBody>
            <a:bodyPr vert="horz" wrap="none" lIns="0" tIns="0" rIns="0" bIns="0" rtlCol="0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BCA4C"/>
                  </a:solidFill>
                  <a:effectLst/>
                  <a:uLnTx/>
                  <a:uFillTx/>
                  <a:latin typeface="Arial" panose="020B0604020202020204" pitchFamily="34" charset="0"/>
                  <a:ea typeface="#9Slide02 Tieu de dai" panose="02000000000000000000" pitchFamily="2" charset="0"/>
                  <a:cs typeface="Arial" panose="020B0604020202020204" pitchFamily="34" charset="0"/>
                </a:rPr>
                <a:t>Đ, S ?</a:t>
              </a:r>
              <a:endParaRPr lang="en-US" sz="3600" b="1" dirty="0">
                <a:solidFill>
                  <a:srgbClr val="EBCA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4745109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" name="Group 551">
            <a:extLst>
              <a:ext uri="{FF2B5EF4-FFF2-40B4-BE49-F238E27FC236}">
                <a16:creationId xmlns:a16="http://schemas.microsoft.com/office/drawing/2014/main" id="{2C34B77F-E7D3-40C1-8314-27BEB75AC734}"/>
              </a:ext>
            </a:extLst>
          </p:cNvPr>
          <p:cNvGrpSpPr/>
          <p:nvPr/>
        </p:nvGrpSpPr>
        <p:grpSpPr>
          <a:xfrm>
            <a:off x="4191000" y="2824234"/>
            <a:ext cx="4437612" cy="2362200"/>
            <a:chOff x="4435835" y="4548350"/>
            <a:chExt cx="3055484" cy="1626475"/>
          </a:xfrm>
        </p:grpSpPr>
        <p:grpSp>
          <p:nvGrpSpPr>
            <p:cNvPr id="553" name="Graphic 11">
              <a:extLst>
                <a:ext uri="{FF2B5EF4-FFF2-40B4-BE49-F238E27FC236}">
                  <a16:creationId xmlns:a16="http://schemas.microsoft.com/office/drawing/2014/main" id="{4D93249E-EEF2-466D-82EC-109010AB1F43}"/>
                </a:ext>
              </a:extLst>
            </p:cNvPr>
            <p:cNvGrpSpPr/>
            <p:nvPr/>
          </p:nvGrpSpPr>
          <p:grpSpPr>
            <a:xfrm>
              <a:off x="4435835" y="4548350"/>
              <a:ext cx="3055484" cy="1626475"/>
              <a:chOff x="429498" y="1799897"/>
              <a:chExt cx="3055484" cy="1626475"/>
            </a:xfrm>
          </p:grpSpPr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D3A7D1B0-D153-424F-A333-7DEDF562872E}"/>
                  </a:ext>
                </a:extLst>
              </p:cNvPr>
              <p:cNvSpPr/>
              <p:nvPr/>
            </p:nvSpPr>
            <p:spPr>
              <a:xfrm>
                <a:off x="429498" y="2023241"/>
                <a:ext cx="1841540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E75C5B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.VnArial" pitchFamily="34" charset="0"/>
                </a:endParaRPr>
              </a:p>
            </p:txBody>
          </p:sp>
          <p:grpSp>
            <p:nvGrpSpPr>
              <p:cNvPr id="556" name="Graphic 11">
                <a:extLst>
                  <a:ext uri="{FF2B5EF4-FFF2-40B4-BE49-F238E27FC236}">
                    <a16:creationId xmlns:a16="http://schemas.microsoft.com/office/drawing/2014/main" id="{FA52AEAC-A1FC-402D-9040-6A83A0079016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7" cy="1626475"/>
                <a:chOff x="434355" y="1799897"/>
                <a:chExt cx="3050627" cy="1626475"/>
              </a:xfrm>
            </p:grpSpPr>
            <p:sp>
              <p:nvSpPr>
                <p:cNvPr id="557" name="Freeform: Shape 556">
                  <a:extLst>
                    <a:ext uri="{FF2B5EF4-FFF2-40B4-BE49-F238E27FC236}">
                      <a16:creationId xmlns:a16="http://schemas.microsoft.com/office/drawing/2014/main" id="{5D0964D6-8D2C-4F64-BDDD-8534E93D8807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.VnArial" pitchFamily="34" charset="0"/>
                  </a:endParaRPr>
                </a:p>
              </p:txBody>
            </p:sp>
            <p:grpSp>
              <p:nvGrpSpPr>
                <p:cNvPr id="558" name="Graphic 11">
                  <a:extLst>
                    <a:ext uri="{FF2B5EF4-FFF2-40B4-BE49-F238E27FC236}">
                      <a16:creationId xmlns:a16="http://schemas.microsoft.com/office/drawing/2014/main" id="{C0D6188E-13D7-49F0-8343-7CCBA5059EDD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7" cy="1579178"/>
                  <a:chOff x="434355" y="1799897"/>
                  <a:chExt cx="3050627" cy="1579178"/>
                </a:xfrm>
              </p:grpSpPr>
              <p:sp>
                <p:nvSpPr>
                  <p:cNvPr id="559" name="Freeform: Shape 558">
                    <a:extLst>
                      <a:ext uri="{FF2B5EF4-FFF2-40B4-BE49-F238E27FC236}">
                        <a16:creationId xmlns:a16="http://schemas.microsoft.com/office/drawing/2014/main" id="{EE4AF2FE-4451-408F-A965-B058BA1537B4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60" name="Freeform: Shape 559">
                    <a:extLst>
                      <a:ext uri="{FF2B5EF4-FFF2-40B4-BE49-F238E27FC236}">
                        <a16:creationId xmlns:a16="http://schemas.microsoft.com/office/drawing/2014/main" id="{4E3D128F-E95D-4821-AD0A-90B23DBBAEB7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61" name="Freeform: Shape 560">
                    <a:extLst>
                      <a:ext uri="{FF2B5EF4-FFF2-40B4-BE49-F238E27FC236}">
                        <a16:creationId xmlns:a16="http://schemas.microsoft.com/office/drawing/2014/main" id="{505BA1F0-E818-4C58-99EC-35F97C331746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62" name="Freeform: Shape 561">
                    <a:extLst>
                      <a:ext uri="{FF2B5EF4-FFF2-40B4-BE49-F238E27FC236}">
                        <a16:creationId xmlns:a16="http://schemas.microsoft.com/office/drawing/2014/main" id="{FBB0290D-7753-4DE3-B15D-1551A7053486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63" name="Freeform: Shape 562">
                    <a:extLst>
                      <a:ext uri="{FF2B5EF4-FFF2-40B4-BE49-F238E27FC236}">
                        <a16:creationId xmlns:a16="http://schemas.microsoft.com/office/drawing/2014/main" id="{6B336917-A3C5-4FFC-9C50-B934D59C2D1B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64" name="Freeform: Shape 563">
                    <a:extLst>
                      <a:ext uri="{FF2B5EF4-FFF2-40B4-BE49-F238E27FC236}">
                        <a16:creationId xmlns:a16="http://schemas.microsoft.com/office/drawing/2014/main" id="{72B461DC-843F-4F03-80C5-EFAD1296C3E1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65" name="Freeform: Shape 564">
                    <a:extLst>
                      <a:ext uri="{FF2B5EF4-FFF2-40B4-BE49-F238E27FC236}">
                        <a16:creationId xmlns:a16="http://schemas.microsoft.com/office/drawing/2014/main" id="{0EB31FD9-BB6F-4866-929A-05438A062F5E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66" name="Freeform: Shape 565">
                    <a:extLst>
                      <a:ext uri="{FF2B5EF4-FFF2-40B4-BE49-F238E27FC236}">
                        <a16:creationId xmlns:a16="http://schemas.microsoft.com/office/drawing/2014/main" id="{1BA33553-C45C-493C-8F88-66B5F41A53A5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67" name="Freeform: Shape 566">
                    <a:extLst>
                      <a:ext uri="{FF2B5EF4-FFF2-40B4-BE49-F238E27FC236}">
                        <a16:creationId xmlns:a16="http://schemas.microsoft.com/office/drawing/2014/main" id="{7A874AD9-6054-4BBF-9CE5-E4D82976066E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68" name="Freeform: Shape 567">
                    <a:extLst>
                      <a:ext uri="{FF2B5EF4-FFF2-40B4-BE49-F238E27FC236}">
                        <a16:creationId xmlns:a16="http://schemas.microsoft.com/office/drawing/2014/main" id="{84C40836-B75F-43C0-825B-7F5AD6B63A17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69" name="Freeform: Shape 568">
                    <a:extLst>
                      <a:ext uri="{FF2B5EF4-FFF2-40B4-BE49-F238E27FC236}">
                        <a16:creationId xmlns:a16="http://schemas.microsoft.com/office/drawing/2014/main" id="{9AA55F25-8FB7-4874-952E-45E06E91AE7B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70" name="Freeform: Shape 569">
                    <a:extLst>
                      <a:ext uri="{FF2B5EF4-FFF2-40B4-BE49-F238E27FC236}">
                        <a16:creationId xmlns:a16="http://schemas.microsoft.com/office/drawing/2014/main" id="{564B27AE-B673-4F2E-A0AA-A9EF5F1BFBF3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71" name="Freeform: Shape 570">
                    <a:extLst>
                      <a:ext uri="{FF2B5EF4-FFF2-40B4-BE49-F238E27FC236}">
                        <a16:creationId xmlns:a16="http://schemas.microsoft.com/office/drawing/2014/main" id="{A535EBA6-F1DC-4AC3-A81B-3F69FD974E77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72" name="Freeform: Shape 571">
                    <a:extLst>
                      <a:ext uri="{FF2B5EF4-FFF2-40B4-BE49-F238E27FC236}">
                        <a16:creationId xmlns:a16="http://schemas.microsoft.com/office/drawing/2014/main" id="{6C45A646-28D7-4FD0-ABC9-3404E5C6866C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73" name="Freeform: Shape 572">
                    <a:extLst>
                      <a:ext uri="{FF2B5EF4-FFF2-40B4-BE49-F238E27FC236}">
                        <a16:creationId xmlns:a16="http://schemas.microsoft.com/office/drawing/2014/main" id="{1D4F86BB-1235-4956-B6A6-12E4735FA16B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grpSp>
                <p:nvGrpSpPr>
                  <p:cNvPr id="574" name="Graphic 11">
                    <a:extLst>
                      <a:ext uri="{FF2B5EF4-FFF2-40B4-BE49-F238E27FC236}">
                        <a16:creationId xmlns:a16="http://schemas.microsoft.com/office/drawing/2014/main" id="{ED975788-B70F-4F9D-BE7E-31FB3B17A77A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632" name="Freeform: Shape 631">
                      <a:extLst>
                        <a:ext uri="{FF2B5EF4-FFF2-40B4-BE49-F238E27FC236}">
                          <a16:creationId xmlns:a16="http://schemas.microsoft.com/office/drawing/2014/main" id="{E7F7F93A-F98F-4609-BA07-EEA75D7A98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634" name="Freeform: Shape 633">
                      <a:extLst>
                        <a:ext uri="{FF2B5EF4-FFF2-40B4-BE49-F238E27FC236}">
                          <a16:creationId xmlns:a16="http://schemas.microsoft.com/office/drawing/2014/main" id="{E92723BA-5482-47B0-831F-EDB246C9C2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</p:grpSp>
              <p:sp>
                <p:nvSpPr>
                  <p:cNvPr id="575" name="Freeform: Shape 574">
                    <a:extLst>
                      <a:ext uri="{FF2B5EF4-FFF2-40B4-BE49-F238E27FC236}">
                        <a16:creationId xmlns:a16="http://schemas.microsoft.com/office/drawing/2014/main" id="{C67E7EC7-0290-48DD-B2D2-5B0291864895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76" name="Freeform: Shape 575">
                    <a:extLst>
                      <a:ext uri="{FF2B5EF4-FFF2-40B4-BE49-F238E27FC236}">
                        <a16:creationId xmlns:a16="http://schemas.microsoft.com/office/drawing/2014/main" id="{98AF4290-68C4-482A-AD0E-7C5D25906A2C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77" name="Freeform: Shape 576">
                    <a:extLst>
                      <a:ext uri="{FF2B5EF4-FFF2-40B4-BE49-F238E27FC236}">
                        <a16:creationId xmlns:a16="http://schemas.microsoft.com/office/drawing/2014/main" id="{1A361A7B-5159-45D5-AC40-BC81296B38B3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grpSp>
                <p:nvGrpSpPr>
                  <p:cNvPr id="578" name="Graphic 11">
                    <a:extLst>
                      <a:ext uri="{FF2B5EF4-FFF2-40B4-BE49-F238E27FC236}">
                        <a16:creationId xmlns:a16="http://schemas.microsoft.com/office/drawing/2014/main" id="{5BC57B74-5945-49A8-9DE9-87FEF5B83D16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620" name="Freeform: Shape 619">
                      <a:extLst>
                        <a:ext uri="{FF2B5EF4-FFF2-40B4-BE49-F238E27FC236}">
                          <a16:creationId xmlns:a16="http://schemas.microsoft.com/office/drawing/2014/main" id="{0179C9BC-85B2-4390-B1A1-39A0007409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621" name="Freeform: Shape 620">
                      <a:extLst>
                        <a:ext uri="{FF2B5EF4-FFF2-40B4-BE49-F238E27FC236}">
                          <a16:creationId xmlns:a16="http://schemas.microsoft.com/office/drawing/2014/main" id="{E2F68969-043D-4718-A4AA-3823734FA6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</p:grpSp>
              <p:sp>
                <p:nvSpPr>
                  <p:cNvPr id="579" name="Freeform: Shape 578">
                    <a:extLst>
                      <a:ext uri="{FF2B5EF4-FFF2-40B4-BE49-F238E27FC236}">
                        <a16:creationId xmlns:a16="http://schemas.microsoft.com/office/drawing/2014/main" id="{B8CD8B3F-6C23-4EDC-892E-D0C27FD1E653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80" name="Freeform: Shape 579">
                    <a:extLst>
                      <a:ext uri="{FF2B5EF4-FFF2-40B4-BE49-F238E27FC236}">
                        <a16:creationId xmlns:a16="http://schemas.microsoft.com/office/drawing/2014/main" id="{468E12C1-7B69-4959-9DB3-045D0D063510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81" name="Freeform: Shape 580">
                    <a:extLst>
                      <a:ext uri="{FF2B5EF4-FFF2-40B4-BE49-F238E27FC236}">
                        <a16:creationId xmlns:a16="http://schemas.microsoft.com/office/drawing/2014/main" id="{146CBD00-ACC3-4D50-90FF-8BDBA2669F4A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82" name="Freeform: Shape 581">
                    <a:extLst>
                      <a:ext uri="{FF2B5EF4-FFF2-40B4-BE49-F238E27FC236}">
                        <a16:creationId xmlns:a16="http://schemas.microsoft.com/office/drawing/2014/main" id="{99D88DC8-DD35-4B1C-9213-E5A55019E067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83" name="Freeform: Shape 582">
                    <a:extLst>
                      <a:ext uri="{FF2B5EF4-FFF2-40B4-BE49-F238E27FC236}">
                        <a16:creationId xmlns:a16="http://schemas.microsoft.com/office/drawing/2014/main" id="{320A3120-29EF-4616-9279-1ACB899C2C7D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grpSp>
                <p:nvGrpSpPr>
                  <p:cNvPr id="584" name="Graphic 11">
                    <a:extLst>
                      <a:ext uri="{FF2B5EF4-FFF2-40B4-BE49-F238E27FC236}">
                        <a16:creationId xmlns:a16="http://schemas.microsoft.com/office/drawing/2014/main" id="{8FA51DC8-7470-4566-8826-09E3322F3866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618" name="Freeform: Shape 617">
                      <a:extLst>
                        <a:ext uri="{FF2B5EF4-FFF2-40B4-BE49-F238E27FC236}">
                          <a16:creationId xmlns:a16="http://schemas.microsoft.com/office/drawing/2014/main" id="{DA8E1771-B3C4-4AB7-B1F2-53CD2FFE62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619" name="Freeform: Shape 618">
                      <a:extLst>
                        <a:ext uri="{FF2B5EF4-FFF2-40B4-BE49-F238E27FC236}">
                          <a16:creationId xmlns:a16="http://schemas.microsoft.com/office/drawing/2014/main" id="{3ECC2A91-029B-4D9A-B172-C4A88B917A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</p:grpSp>
              <p:sp>
                <p:nvSpPr>
                  <p:cNvPr id="585" name="Freeform: Shape 584">
                    <a:extLst>
                      <a:ext uri="{FF2B5EF4-FFF2-40B4-BE49-F238E27FC236}">
                        <a16:creationId xmlns:a16="http://schemas.microsoft.com/office/drawing/2014/main" id="{0ED603BE-5525-44AB-B2D9-4487FC997030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86" name="Freeform: Shape 585">
                    <a:extLst>
                      <a:ext uri="{FF2B5EF4-FFF2-40B4-BE49-F238E27FC236}">
                        <a16:creationId xmlns:a16="http://schemas.microsoft.com/office/drawing/2014/main" id="{1C4F8E92-47D9-4B12-97DA-797AA91295CD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87" name="Freeform: Shape 586">
                    <a:extLst>
                      <a:ext uri="{FF2B5EF4-FFF2-40B4-BE49-F238E27FC236}">
                        <a16:creationId xmlns:a16="http://schemas.microsoft.com/office/drawing/2014/main" id="{739A1B70-BB0F-4331-9795-D284D58DC190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88" name="Freeform: Shape 587">
                    <a:extLst>
                      <a:ext uri="{FF2B5EF4-FFF2-40B4-BE49-F238E27FC236}">
                        <a16:creationId xmlns:a16="http://schemas.microsoft.com/office/drawing/2014/main" id="{1E8888B2-68FE-4817-9164-A2D8CD5E66D9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89" name="Freeform: Shape 588">
                    <a:extLst>
                      <a:ext uri="{FF2B5EF4-FFF2-40B4-BE49-F238E27FC236}">
                        <a16:creationId xmlns:a16="http://schemas.microsoft.com/office/drawing/2014/main" id="{F76F1931-1FEA-4CA8-B2D3-51D40B21DB00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90" name="Freeform: Shape 589">
                    <a:extLst>
                      <a:ext uri="{FF2B5EF4-FFF2-40B4-BE49-F238E27FC236}">
                        <a16:creationId xmlns:a16="http://schemas.microsoft.com/office/drawing/2014/main" id="{7579214D-2D16-45F6-AF57-3D28E8A01068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91" name="Freeform: Shape 590">
                    <a:extLst>
                      <a:ext uri="{FF2B5EF4-FFF2-40B4-BE49-F238E27FC236}">
                        <a16:creationId xmlns:a16="http://schemas.microsoft.com/office/drawing/2014/main" id="{D899B60A-AFB8-40C7-B265-5D903C61E551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92" name="Freeform: Shape 591">
                    <a:extLst>
                      <a:ext uri="{FF2B5EF4-FFF2-40B4-BE49-F238E27FC236}">
                        <a16:creationId xmlns:a16="http://schemas.microsoft.com/office/drawing/2014/main" id="{CC39EBFC-2C77-4856-9551-FA5F2416ED34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93" name="Freeform: Shape 592">
                    <a:extLst>
                      <a:ext uri="{FF2B5EF4-FFF2-40B4-BE49-F238E27FC236}">
                        <a16:creationId xmlns:a16="http://schemas.microsoft.com/office/drawing/2014/main" id="{D703C2BA-DEC6-4DA8-B88C-52244A1EFD0B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grpSp>
                <p:nvGrpSpPr>
                  <p:cNvPr id="594" name="Graphic 11">
                    <a:extLst>
                      <a:ext uri="{FF2B5EF4-FFF2-40B4-BE49-F238E27FC236}">
                        <a16:creationId xmlns:a16="http://schemas.microsoft.com/office/drawing/2014/main" id="{B47C0A6F-1D88-4F7D-BBF1-75D4F17D78B0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611" name="Freeform: Shape 610">
                      <a:extLst>
                        <a:ext uri="{FF2B5EF4-FFF2-40B4-BE49-F238E27FC236}">
                          <a16:creationId xmlns:a16="http://schemas.microsoft.com/office/drawing/2014/main" id="{B3882162-354F-41AB-AC88-C3D0C4702C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612" name="Freeform: Shape 611">
                      <a:extLst>
                        <a:ext uri="{FF2B5EF4-FFF2-40B4-BE49-F238E27FC236}">
                          <a16:creationId xmlns:a16="http://schemas.microsoft.com/office/drawing/2014/main" id="{FDA5599F-74AB-4FCF-A7B4-70559F47B0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grpSp>
                  <p:nvGrpSpPr>
                    <p:cNvPr id="613" name="Graphic 11">
                      <a:extLst>
                        <a:ext uri="{FF2B5EF4-FFF2-40B4-BE49-F238E27FC236}">
                          <a16:creationId xmlns:a16="http://schemas.microsoft.com/office/drawing/2014/main" id="{BA9CA1A7-DB3E-4159-AEFB-3AAB6F4923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614" name="Freeform: Shape 613">
                        <a:extLst>
                          <a:ext uri="{FF2B5EF4-FFF2-40B4-BE49-F238E27FC236}">
                            <a16:creationId xmlns:a16="http://schemas.microsoft.com/office/drawing/2014/main" id="{9F9FCA81-2821-458A-BF40-301A1553D1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615" name="Freeform: Shape 614">
                        <a:extLst>
                          <a:ext uri="{FF2B5EF4-FFF2-40B4-BE49-F238E27FC236}">
                            <a16:creationId xmlns:a16="http://schemas.microsoft.com/office/drawing/2014/main" id="{D26BF603-572C-4C9C-9A1D-9EA6CE2352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616" name="Freeform: Shape 615">
                        <a:extLst>
                          <a:ext uri="{FF2B5EF4-FFF2-40B4-BE49-F238E27FC236}">
                            <a16:creationId xmlns:a16="http://schemas.microsoft.com/office/drawing/2014/main" id="{CCCB8605-02E1-413F-9B5D-A504B19946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617" name="Freeform: Shape 616">
                        <a:extLst>
                          <a:ext uri="{FF2B5EF4-FFF2-40B4-BE49-F238E27FC236}">
                            <a16:creationId xmlns:a16="http://schemas.microsoft.com/office/drawing/2014/main" id="{680AA2A8-58E5-4C5E-A3F0-DBF13EE218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595" name="Graphic 11">
                    <a:extLst>
                      <a:ext uri="{FF2B5EF4-FFF2-40B4-BE49-F238E27FC236}">
                        <a16:creationId xmlns:a16="http://schemas.microsoft.com/office/drawing/2014/main" id="{A239495E-95C6-4C9C-AAEB-C262D8D5DC2E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604" name="Freeform: Shape 603">
                      <a:extLst>
                        <a:ext uri="{FF2B5EF4-FFF2-40B4-BE49-F238E27FC236}">
                          <a16:creationId xmlns:a16="http://schemas.microsoft.com/office/drawing/2014/main" id="{5000F0C4-2951-4078-9CC8-40079D3B38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605" name="Freeform: Shape 604">
                      <a:extLst>
                        <a:ext uri="{FF2B5EF4-FFF2-40B4-BE49-F238E27FC236}">
                          <a16:creationId xmlns:a16="http://schemas.microsoft.com/office/drawing/2014/main" id="{44F8E08C-E38F-47DC-95EB-84725B9A26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grpSp>
                  <p:nvGrpSpPr>
                    <p:cNvPr id="606" name="Graphic 11">
                      <a:extLst>
                        <a:ext uri="{FF2B5EF4-FFF2-40B4-BE49-F238E27FC236}">
                          <a16:creationId xmlns:a16="http://schemas.microsoft.com/office/drawing/2014/main" id="{071264A4-4987-41BB-82B3-3A24C73CEC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607" name="Freeform: Shape 606">
                        <a:extLst>
                          <a:ext uri="{FF2B5EF4-FFF2-40B4-BE49-F238E27FC236}">
                            <a16:creationId xmlns:a16="http://schemas.microsoft.com/office/drawing/2014/main" id="{C2CCD93B-B4F9-4B56-BD79-743012492C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608" name="Freeform: Shape 607">
                        <a:extLst>
                          <a:ext uri="{FF2B5EF4-FFF2-40B4-BE49-F238E27FC236}">
                            <a16:creationId xmlns:a16="http://schemas.microsoft.com/office/drawing/2014/main" id="{2643ABAB-8AFB-4DE1-BDBB-7C9E9618D1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609" name="Freeform: Shape 608">
                        <a:extLst>
                          <a:ext uri="{FF2B5EF4-FFF2-40B4-BE49-F238E27FC236}">
                            <a16:creationId xmlns:a16="http://schemas.microsoft.com/office/drawing/2014/main" id="{BBD32D61-375F-46AC-B988-BE8A36F9B2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610" name="Freeform: Shape 609">
                        <a:extLst>
                          <a:ext uri="{FF2B5EF4-FFF2-40B4-BE49-F238E27FC236}">
                            <a16:creationId xmlns:a16="http://schemas.microsoft.com/office/drawing/2014/main" id="{74761DE6-3233-43AE-90A1-D5B584355A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596" name="Graphic 11">
                    <a:extLst>
                      <a:ext uri="{FF2B5EF4-FFF2-40B4-BE49-F238E27FC236}">
                        <a16:creationId xmlns:a16="http://schemas.microsoft.com/office/drawing/2014/main" id="{BE7E3AC1-4933-4E88-B34F-962B4793C4BB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597" name="Freeform: Shape 596">
                      <a:extLst>
                        <a:ext uri="{FF2B5EF4-FFF2-40B4-BE49-F238E27FC236}">
                          <a16:creationId xmlns:a16="http://schemas.microsoft.com/office/drawing/2014/main" id="{19BA306F-4584-4CC0-98A0-05E5BCC259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598" name="Freeform: Shape 597">
                      <a:extLst>
                        <a:ext uri="{FF2B5EF4-FFF2-40B4-BE49-F238E27FC236}">
                          <a16:creationId xmlns:a16="http://schemas.microsoft.com/office/drawing/2014/main" id="{D943BD1E-FAD9-4462-93CB-E09F79814B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grpSp>
                  <p:nvGrpSpPr>
                    <p:cNvPr id="599" name="Graphic 11">
                      <a:extLst>
                        <a:ext uri="{FF2B5EF4-FFF2-40B4-BE49-F238E27FC236}">
                          <a16:creationId xmlns:a16="http://schemas.microsoft.com/office/drawing/2014/main" id="{4D4A0506-D0DA-45BE-8E6A-8947D73210C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600" name="Freeform: Shape 599">
                        <a:extLst>
                          <a:ext uri="{FF2B5EF4-FFF2-40B4-BE49-F238E27FC236}">
                            <a16:creationId xmlns:a16="http://schemas.microsoft.com/office/drawing/2014/main" id="{379D3218-267F-4EC4-81CA-A54CABAF12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601" name="Freeform: Shape 600">
                        <a:extLst>
                          <a:ext uri="{FF2B5EF4-FFF2-40B4-BE49-F238E27FC236}">
                            <a16:creationId xmlns:a16="http://schemas.microsoft.com/office/drawing/2014/main" id="{86A3963E-A6E6-4CC5-ABC1-FB0660B2E9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602" name="Freeform: Shape 601">
                        <a:extLst>
                          <a:ext uri="{FF2B5EF4-FFF2-40B4-BE49-F238E27FC236}">
                            <a16:creationId xmlns:a16="http://schemas.microsoft.com/office/drawing/2014/main" id="{6FA54736-7586-4D38-B136-DED8DB1B72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603" name="Freeform: Shape 602">
                        <a:extLst>
                          <a:ext uri="{FF2B5EF4-FFF2-40B4-BE49-F238E27FC236}">
                            <a16:creationId xmlns:a16="http://schemas.microsoft.com/office/drawing/2014/main" id="{8BF8F3C0-B53B-411C-9E28-548C1D1FED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554" name="TextBox 553">
              <a:extLst>
                <a:ext uri="{FF2B5EF4-FFF2-40B4-BE49-F238E27FC236}">
                  <a16:creationId xmlns:a16="http://schemas.microsoft.com/office/drawing/2014/main" id="{92C508CE-5F69-4F3F-B887-459005F7CAE0}"/>
                </a:ext>
              </a:extLst>
            </p:cNvPr>
            <p:cNvSpPr txBox="1"/>
            <p:nvPr/>
          </p:nvSpPr>
          <p:spPr>
            <a:xfrm>
              <a:off x="4459683" y="4965822"/>
              <a:ext cx="1732865" cy="466218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4400">
                  <a:solidFill>
                    <a:srgbClr val="FFC000"/>
                  </a:solidFill>
                  <a:latin typeface=".VnArial" pitchFamily="34" charset="0"/>
                  <a:ea typeface="#9Slide02 Tieu de dai" panose="02000000000000000000" pitchFamily="2" charset="0"/>
                </a:rPr>
                <a:t>847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.VnArial" pitchFamily="34" charset="0"/>
                  <a:ea typeface="#9Slide02 Tieu de dai" panose="02000000000000000000" pitchFamily="2" charset="0"/>
                </a:rPr>
                <a:t> &gt; 747</a:t>
              </a:r>
              <a:endParaRPr lang="en-US" sz="4400">
                <a:solidFill>
                  <a:srgbClr val="FFC000"/>
                </a:solidFill>
                <a:latin typeface=".VnArial" pitchFamily="34" charset="0"/>
              </a:endParaRPr>
            </a:p>
          </p:txBody>
        </p:sp>
      </p:grpSp>
      <p:pic>
        <p:nvPicPr>
          <p:cNvPr id="636" name="Graphic 635">
            <a:extLst>
              <a:ext uri="{FF2B5EF4-FFF2-40B4-BE49-F238E27FC236}">
                <a16:creationId xmlns:a16="http://schemas.microsoft.com/office/drawing/2014/main" id="{D3F37926-C30A-44F6-890C-7380508A3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976549" y="1695847"/>
            <a:ext cx="1772752" cy="1319193"/>
          </a:xfrm>
          <a:prstGeom prst="rect">
            <a:avLst/>
          </a:prstGeom>
        </p:spPr>
      </p:pic>
      <p:sp>
        <p:nvSpPr>
          <p:cNvPr id="644" name="Oval 643">
            <a:extLst>
              <a:ext uri="{FF2B5EF4-FFF2-40B4-BE49-F238E27FC236}">
                <a16:creationId xmlns:a16="http://schemas.microsoft.com/office/drawing/2014/main" id="{F2471C05-71CE-4C14-9693-BF933C24877C}"/>
              </a:ext>
            </a:extLst>
          </p:cNvPr>
          <p:cNvSpPr/>
          <p:nvPr/>
        </p:nvSpPr>
        <p:spPr>
          <a:xfrm>
            <a:off x="229771" y="218181"/>
            <a:ext cx="1169551" cy="1169551"/>
          </a:xfrm>
          <a:prstGeom prst="ellipse">
            <a:avLst/>
          </a:prstGeom>
          <a:solidFill>
            <a:srgbClr val="F6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B14438"/>
                </a:solidFill>
              </a:rPr>
              <a:t>1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DA7B42B-C635-463B-A2B8-CB55DF85ECA9}"/>
              </a:ext>
            </a:extLst>
          </p:cNvPr>
          <p:cNvGrpSpPr/>
          <p:nvPr/>
        </p:nvGrpSpPr>
        <p:grpSpPr>
          <a:xfrm>
            <a:off x="1931112" y="464402"/>
            <a:ext cx="1981200" cy="677109"/>
            <a:chOff x="5355766" y="441066"/>
            <a:chExt cx="2174290" cy="677109"/>
          </a:xfrm>
          <a:solidFill>
            <a:srgbClr val="8277B5"/>
          </a:solidFill>
        </p:grpSpPr>
        <p:sp>
          <p:nvSpPr>
            <p:cNvPr id="80" name="Rectangle: Rounded Corners 552">
              <a:extLst>
                <a:ext uri="{FF2B5EF4-FFF2-40B4-BE49-F238E27FC236}">
                  <a16:creationId xmlns:a16="http://schemas.microsoft.com/office/drawing/2014/main" id="{354B2719-0422-4726-B39E-DCBCBCBBA73E}"/>
                </a:ext>
              </a:extLst>
            </p:cNvPr>
            <p:cNvSpPr/>
            <p:nvPr/>
          </p:nvSpPr>
          <p:spPr>
            <a:xfrm>
              <a:off x="5355766" y="441066"/>
              <a:ext cx="2174290" cy="6771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23A85EC-EB10-4BAC-ACC0-1C5765AC2FE4}"/>
                </a:ext>
              </a:extLst>
            </p:cNvPr>
            <p:cNvSpPr txBox="1"/>
            <p:nvPr/>
          </p:nvSpPr>
          <p:spPr>
            <a:xfrm>
              <a:off x="5808923" y="533400"/>
              <a:ext cx="1435534" cy="553998"/>
            </a:xfrm>
            <a:prstGeom prst="rect">
              <a:avLst/>
            </a:prstGeom>
            <a:grpFill/>
          </p:spPr>
          <p:txBody>
            <a:bodyPr vert="horz" wrap="none" lIns="0" tIns="0" rIns="0" bIns="0" rtlCol="0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BCA4C"/>
                  </a:solidFill>
                  <a:effectLst/>
                  <a:uLnTx/>
                  <a:uFillTx/>
                  <a:latin typeface="Arial" panose="020B0604020202020204" pitchFamily="34" charset="0"/>
                  <a:ea typeface="#9Slide02 Tieu de dai" panose="02000000000000000000" pitchFamily="2" charset="0"/>
                  <a:cs typeface="Arial" panose="020B0604020202020204" pitchFamily="34" charset="0"/>
                </a:rPr>
                <a:t>Đ, S ?</a:t>
              </a:r>
              <a:endParaRPr lang="en-US" sz="3600" b="1" dirty="0">
                <a:solidFill>
                  <a:srgbClr val="EBCA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3808496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800518">
            <a:off x="2725014" y="1132596"/>
            <a:ext cx="6926896" cy="329422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287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32237669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8" name="Group 627">
            <a:extLst>
              <a:ext uri="{FF2B5EF4-FFF2-40B4-BE49-F238E27FC236}">
                <a16:creationId xmlns:a16="http://schemas.microsoft.com/office/drawing/2014/main" id="{1DD4CEE5-A327-450B-85CA-493D1A06CDD5}"/>
              </a:ext>
            </a:extLst>
          </p:cNvPr>
          <p:cNvGrpSpPr/>
          <p:nvPr/>
        </p:nvGrpSpPr>
        <p:grpSpPr>
          <a:xfrm>
            <a:off x="8460619" y="4421259"/>
            <a:ext cx="3518003" cy="1872680"/>
            <a:chOff x="4435835" y="4548350"/>
            <a:chExt cx="3055484" cy="1626475"/>
          </a:xfrm>
        </p:grpSpPr>
        <p:grpSp>
          <p:nvGrpSpPr>
            <p:cNvPr id="340" name="Graphic 11">
              <a:extLst>
                <a:ext uri="{FF2B5EF4-FFF2-40B4-BE49-F238E27FC236}">
                  <a16:creationId xmlns:a16="http://schemas.microsoft.com/office/drawing/2014/main" id="{9F5229AE-52BF-43BC-B9CD-C79E42838DF8}"/>
                </a:ext>
              </a:extLst>
            </p:cNvPr>
            <p:cNvGrpSpPr/>
            <p:nvPr/>
          </p:nvGrpSpPr>
          <p:grpSpPr>
            <a:xfrm>
              <a:off x="4435835" y="4548350"/>
              <a:ext cx="3055484" cy="1626475"/>
              <a:chOff x="429498" y="1799897"/>
              <a:chExt cx="3055484" cy="1626475"/>
            </a:xfrm>
          </p:grpSpPr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2618039C-77EE-41BE-92FF-E5B738A179D1}"/>
                  </a:ext>
                </a:extLst>
              </p:cNvPr>
              <p:cNvSpPr/>
              <p:nvPr/>
            </p:nvSpPr>
            <p:spPr>
              <a:xfrm>
                <a:off x="429498" y="2023241"/>
                <a:ext cx="1841540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E75C5B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42" name="Graphic 11">
                <a:extLst>
                  <a:ext uri="{FF2B5EF4-FFF2-40B4-BE49-F238E27FC236}">
                    <a16:creationId xmlns:a16="http://schemas.microsoft.com/office/drawing/2014/main" id="{04E88186-60DA-4A99-9C71-F6FFEF6B1C10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7" cy="1626475"/>
                <a:chOff x="434355" y="1799897"/>
                <a:chExt cx="3050627" cy="1626475"/>
              </a:xfrm>
            </p:grpSpPr>
            <p:sp>
              <p:nvSpPr>
                <p:cNvPr id="343" name="Freeform: Shape 342">
                  <a:extLst>
                    <a:ext uri="{FF2B5EF4-FFF2-40B4-BE49-F238E27FC236}">
                      <a16:creationId xmlns:a16="http://schemas.microsoft.com/office/drawing/2014/main" id="{79875F89-38D2-4143-910A-4A0EF8C49632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344" name="Graphic 11">
                  <a:extLst>
                    <a:ext uri="{FF2B5EF4-FFF2-40B4-BE49-F238E27FC236}">
                      <a16:creationId xmlns:a16="http://schemas.microsoft.com/office/drawing/2014/main" id="{7CB6EFBB-E440-402F-8EBC-A4879C4495FD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7" cy="1579178"/>
                  <a:chOff x="434355" y="1799897"/>
                  <a:chExt cx="3050627" cy="1579178"/>
                </a:xfrm>
              </p:grpSpPr>
              <p:sp>
                <p:nvSpPr>
                  <p:cNvPr id="345" name="Freeform: Shape 344">
                    <a:extLst>
                      <a:ext uri="{FF2B5EF4-FFF2-40B4-BE49-F238E27FC236}">
                        <a16:creationId xmlns:a16="http://schemas.microsoft.com/office/drawing/2014/main" id="{6F47A9DE-F96A-4F72-A960-999DBD61226D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6" name="Freeform: Shape 345">
                    <a:extLst>
                      <a:ext uri="{FF2B5EF4-FFF2-40B4-BE49-F238E27FC236}">
                        <a16:creationId xmlns:a16="http://schemas.microsoft.com/office/drawing/2014/main" id="{539E7F13-F3F3-4574-8EA9-3BAF3320504F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7" name="Freeform: Shape 346">
                    <a:extLst>
                      <a:ext uri="{FF2B5EF4-FFF2-40B4-BE49-F238E27FC236}">
                        <a16:creationId xmlns:a16="http://schemas.microsoft.com/office/drawing/2014/main" id="{701BD386-4FBE-4BAD-972C-DD1A58F1E47B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8" name="Freeform: Shape 347">
                    <a:extLst>
                      <a:ext uri="{FF2B5EF4-FFF2-40B4-BE49-F238E27FC236}">
                        <a16:creationId xmlns:a16="http://schemas.microsoft.com/office/drawing/2014/main" id="{96B31EDE-E50A-4162-9D02-9E314623A448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9" name="Freeform: Shape 348">
                    <a:extLst>
                      <a:ext uri="{FF2B5EF4-FFF2-40B4-BE49-F238E27FC236}">
                        <a16:creationId xmlns:a16="http://schemas.microsoft.com/office/drawing/2014/main" id="{20433C0D-21E3-45EB-A74D-F9E1ECEDDDCE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0" name="Freeform: Shape 349">
                    <a:extLst>
                      <a:ext uri="{FF2B5EF4-FFF2-40B4-BE49-F238E27FC236}">
                        <a16:creationId xmlns:a16="http://schemas.microsoft.com/office/drawing/2014/main" id="{0B776F2F-821C-4EC3-AEAF-443E2404EF1B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1" name="Freeform: Shape 350">
                    <a:extLst>
                      <a:ext uri="{FF2B5EF4-FFF2-40B4-BE49-F238E27FC236}">
                        <a16:creationId xmlns:a16="http://schemas.microsoft.com/office/drawing/2014/main" id="{6084D353-A794-4A03-B214-30878EE461B3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2" name="Freeform: Shape 351">
                    <a:extLst>
                      <a:ext uri="{FF2B5EF4-FFF2-40B4-BE49-F238E27FC236}">
                        <a16:creationId xmlns:a16="http://schemas.microsoft.com/office/drawing/2014/main" id="{E8308BD8-1A0C-4CB1-9B41-A2D92FD53BC3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3" name="Freeform: Shape 352">
                    <a:extLst>
                      <a:ext uri="{FF2B5EF4-FFF2-40B4-BE49-F238E27FC236}">
                        <a16:creationId xmlns:a16="http://schemas.microsoft.com/office/drawing/2014/main" id="{11FF99B2-94B3-4AA1-B9F4-E1DCC91A29F9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4" name="Freeform: Shape 353">
                    <a:extLst>
                      <a:ext uri="{FF2B5EF4-FFF2-40B4-BE49-F238E27FC236}">
                        <a16:creationId xmlns:a16="http://schemas.microsoft.com/office/drawing/2014/main" id="{6B889C84-0508-4099-8B30-DE6A35F84167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5" name="Freeform: Shape 354">
                    <a:extLst>
                      <a:ext uri="{FF2B5EF4-FFF2-40B4-BE49-F238E27FC236}">
                        <a16:creationId xmlns:a16="http://schemas.microsoft.com/office/drawing/2014/main" id="{2CD034FF-ED8C-411A-A774-F63F8EE71BBF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6" name="Freeform: Shape 355">
                    <a:extLst>
                      <a:ext uri="{FF2B5EF4-FFF2-40B4-BE49-F238E27FC236}">
                        <a16:creationId xmlns:a16="http://schemas.microsoft.com/office/drawing/2014/main" id="{4A295DDF-BCE8-401C-AE6D-B33110AA4D48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7" name="Freeform: Shape 356">
                    <a:extLst>
                      <a:ext uri="{FF2B5EF4-FFF2-40B4-BE49-F238E27FC236}">
                        <a16:creationId xmlns:a16="http://schemas.microsoft.com/office/drawing/2014/main" id="{C6C04DB6-3712-4367-9463-A37CCEBD7A2D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8" name="Freeform: Shape 357">
                    <a:extLst>
                      <a:ext uri="{FF2B5EF4-FFF2-40B4-BE49-F238E27FC236}">
                        <a16:creationId xmlns:a16="http://schemas.microsoft.com/office/drawing/2014/main" id="{3CE28DEC-21A5-4546-A12A-00C12EFC1DB7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9" name="Freeform: Shape 358">
                    <a:extLst>
                      <a:ext uri="{FF2B5EF4-FFF2-40B4-BE49-F238E27FC236}">
                        <a16:creationId xmlns:a16="http://schemas.microsoft.com/office/drawing/2014/main" id="{E117FF3A-2F44-4797-BB94-E1A5D997FA00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60" name="Graphic 11">
                    <a:extLst>
                      <a:ext uri="{FF2B5EF4-FFF2-40B4-BE49-F238E27FC236}">
                        <a16:creationId xmlns:a16="http://schemas.microsoft.com/office/drawing/2014/main" id="{20A371C2-BB11-4DCE-A0FE-4CDB27841CB3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408" name="Freeform: Shape 407">
                      <a:extLst>
                        <a:ext uri="{FF2B5EF4-FFF2-40B4-BE49-F238E27FC236}">
                          <a16:creationId xmlns:a16="http://schemas.microsoft.com/office/drawing/2014/main" id="{80CCAD00-A0CE-412B-9A68-BE103957BB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9" name="Freeform: Shape 408">
                      <a:extLst>
                        <a:ext uri="{FF2B5EF4-FFF2-40B4-BE49-F238E27FC236}">
                          <a16:creationId xmlns:a16="http://schemas.microsoft.com/office/drawing/2014/main" id="{E824319B-7C72-4917-98A2-B74F133199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61" name="Freeform: Shape 360">
                    <a:extLst>
                      <a:ext uri="{FF2B5EF4-FFF2-40B4-BE49-F238E27FC236}">
                        <a16:creationId xmlns:a16="http://schemas.microsoft.com/office/drawing/2014/main" id="{86311A0B-224D-4C8F-8E57-FC650C46931A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2" name="Freeform: Shape 361">
                    <a:extLst>
                      <a:ext uri="{FF2B5EF4-FFF2-40B4-BE49-F238E27FC236}">
                        <a16:creationId xmlns:a16="http://schemas.microsoft.com/office/drawing/2014/main" id="{5BA3B5B3-ED69-40D0-9D92-C8D1CE350499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3" name="Freeform: Shape 362">
                    <a:extLst>
                      <a:ext uri="{FF2B5EF4-FFF2-40B4-BE49-F238E27FC236}">
                        <a16:creationId xmlns:a16="http://schemas.microsoft.com/office/drawing/2014/main" id="{44F8CCB9-7F31-474D-8EAA-8748373167B6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64" name="Graphic 11">
                    <a:extLst>
                      <a:ext uri="{FF2B5EF4-FFF2-40B4-BE49-F238E27FC236}">
                        <a16:creationId xmlns:a16="http://schemas.microsoft.com/office/drawing/2014/main" id="{BF72E58E-7FA8-4716-85AA-6DC5F090F191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406" name="Freeform: Shape 405">
                      <a:extLst>
                        <a:ext uri="{FF2B5EF4-FFF2-40B4-BE49-F238E27FC236}">
                          <a16:creationId xmlns:a16="http://schemas.microsoft.com/office/drawing/2014/main" id="{D204AD66-D513-4173-A0CC-0B997DC29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7" name="Freeform: Shape 406">
                      <a:extLst>
                        <a:ext uri="{FF2B5EF4-FFF2-40B4-BE49-F238E27FC236}">
                          <a16:creationId xmlns:a16="http://schemas.microsoft.com/office/drawing/2014/main" id="{EB4F5645-1D69-47B8-AB4C-305D826D04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65" name="Freeform: Shape 364">
                    <a:extLst>
                      <a:ext uri="{FF2B5EF4-FFF2-40B4-BE49-F238E27FC236}">
                        <a16:creationId xmlns:a16="http://schemas.microsoft.com/office/drawing/2014/main" id="{755EFD73-CFA0-4355-9E90-95BFA21F48E2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6" name="Freeform: Shape 365">
                    <a:extLst>
                      <a:ext uri="{FF2B5EF4-FFF2-40B4-BE49-F238E27FC236}">
                        <a16:creationId xmlns:a16="http://schemas.microsoft.com/office/drawing/2014/main" id="{0F9D784D-093C-4E53-880E-084CCBB76BA5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7" name="Freeform: Shape 366">
                    <a:extLst>
                      <a:ext uri="{FF2B5EF4-FFF2-40B4-BE49-F238E27FC236}">
                        <a16:creationId xmlns:a16="http://schemas.microsoft.com/office/drawing/2014/main" id="{2EC04A98-45E5-45F1-8DF8-E0355ED71B32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8" name="Freeform: Shape 367">
                    <a:extLst>
                      <a:ext uri="{FF2B5EF4-FFF2-40B4-BE49-F238E27FC236}">
                        <a16:creationId xmlns:a16="http://schemas.microsoft.com/office/drawing/2014/main" id="{40BC9D26-E46B-42CC-80F1-266DFE3B7F46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9" name="Freeform: Shape 368">
                    <a:extLst>
                      <a:ext uri="{FF2B5EF4-FFF2-40B4-BE49-F238E27FC236}">
                        <a16:creationId xmlns:a16="http://schemas.microsoft.com/office/drawing/2014/main" id="{AEE7B1E2-FA2E-49D1-8CCF-026F31AC2DFC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70" name="Graphic 11">
                    <a:extLst>
                      <a:ext uri="{FF2B5EF4-FFF2-40B4-BE49-F238E27FC236}">
                        <a16:creationId xmlns:a16="http://schemas.microsoft.com/office/drawing/2014/main" id="{A3B105A1-1F89-40C0-9A3A-A3B8A21C7E4E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404" name="Freeform: Shape 403">
                      <a:extLst>
                        <a:ext uri="{FF2B5EF4-FFF2-40B4-BE49-F238E27FC236}">
                          <a16:creationId xmlns:a16="http://schemas.microsoft.com/office/drawing/2014/main" id="{BFD43ABD-7B6E-42A4-B23A-35012C6604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5" name="Freeform: Shape 404">
                      <a:extLst>
                        <a:ext uri="{FF2B5EF4-FFF2-40B4-BE49-F238E27FC236}">
                          <a16:creationId xmlns:a16="http://schemas.microsoft.com/office/drawing/2014/main" id="{4302E67D-5C7D-4A7B-9091-128E2FCB7C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71" name="Freeform: Shape 370">
                    <a:extLst>
                      <a:ext uri="{FF2B5EF4-FFF2-40B4-BE49-F238E27FC236}">
                        <a16:creationId xmlns:a16="http://schemas.microsoft.com/office/drawing/2014/main" id="{E4670666-46F4-415E-B989-C15EDE6DAA62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2" name="Freeform: Shape 371">
                    <a:extLst>
                      <a:ext uri="{FF2B5EF4-FFF2-40B4-BE49-F238E27FC236}">
                        <a16:creationId xmlns:a16="http://schemas.microsoft.com/office/drawing/2014/main" id="{CBA44FE4-20CA-4CAA-8661-FFEE888516EB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3" name="Freeform: Shape 372">
                    <a:extLst>
                      <a:ext uri="{FF2B5EF4-FFF2-40B4-BE49-F238E27FC236}">
                        <a16:creationId xmlns:a16="http://schemas.microsoft.com/office/drawing/2014/main" id="{243BBD40-CE9D-4C4D-BAF6-476185C13E8F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4" name="Freeform: Shape 373">
                    <a:extLst>
                      <a:ext uri="{FF2B5EF4-FFF2-40B4-BE49-F238E27FC236}">
                        <a16:creationId xmlns:a16="http://schemas.microsoft.com/office/drawing/2014/main" id="{30407A64-C8C7-4201-B2BF-A0AA32829CEE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5" name="Freeform: Shape 374">
                    <a:extLst>
                      <a:ext uri="{FF2B5EF4-FFF2-40B4-BE49-F238E27FC236}">
                        <a16:creationId xmlns:a16="http://schemas.microsoft.com/office/drawing/2014/main" id="{C9908D1D-B7AD-4B74-9211-DE2B0BB3EC03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6" name="Freeform: Shape 375">
                    <a:extLst>
                      <a:ext uri="{FF2B5EF4-FFF2-40B4-BE49-F238E27FC236}">
                        <a16:creationId xmlns:a16="http://schemas.microsoft.com/office/drawing/2014/main" id="{06C1A886-E96E-4D61-8DE5-DE8460EC0204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7" name="Freeform: Shape 376">
                    <a:extLst>
                      <a:ext uri="{FF2B5EF4-FFF2-40B4-BE49-F238E27FC236}">
                        <a16:creationId xmlns:a16="http://schemas.microsoft.com/office/drawing/2014/main" id="{C1855036-118D-4F24-BE88-65F8BFE9B477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8" name="Freeform: Shape 377">
                    <a:extLst>
                      <a:ext uri="{FF2B5EF4-FFF2-40B4-BE49-F238E27FC236}">
                        <a16:creationId xmlns:a16="http://schemas.microsoft.com/office/drawing/2014/main" id="{AC1D76DF-3E96-4D22-9D9A-7BC66619C244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9" name="Freeform: Shape 378">
                    <a:extLst>
                      <a:ext uri="{FF2B5EF4-FFF2-40B4-BE49-F238E27FC236}">
                        <a16:creationId xmlns:a16="http://schemas.microsoft.com/office/drawing/2014/main" id="{FB4BFD0D-3F5D-4AB5-BD7C-8667C4AAC601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80" name="Graphic 11">
                    <a:extLst>
                      <a:ext uri="{FF2B5EF4-FFF2-40B4-BE49-F238E27FC236}">
                        <a16:creationId xmlns:a16="http://schemas.microsoft.com/office/drawing/2014/main" id="{BCF1CDC8-D409-4473-B265-07227AF331DB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397" name="Freeform: Shape 396">
                      <a:extLst>
                        <a:ext uri="{FF2B5EF4-FFF2-40B4-BE49-F238E27FC236}">
                          <a16:creationId xmlns:a16="http://schemas.microsoft.com/office/drawing/2014/main" id="{8B209964-D027-44AD-8D2E-7231A163E3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8" name="Freeform: Shape 397">
                      <a:extLst>
                        <a:ext uri="{FF2B5EF4-FFF2-40B4-BE49-F238E27FC236}">
                          <a16:creationId xmlns:a16="http://schemas.microsoft.com/office/drawing/2014/main" id="{B825B448-EE82-418D-BA0D-AB15E49668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99" name="Graphic 11">
                      <a:extLst>
                        <a:ext uri="{FF2B5EF4-FFF2-40B4-BE49-F238E27FC236}">
                          <a16:creationId xmlns:a16="http://schemas.microsoft.com/office/drawing/2014/main" id="{48050527-CD56-40FF-968B-8485B3A63E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400" name="Freeform: Shape 399">
                        <a:extLst>
                          <a:ext uri="{FF2B5EF4-FFF2-40B4-BE49-F238E27FC236}">
                            <a16:creationId xmlns:a16="http://schemas.microsoft.com/office/drawing/2014/main" id="{1099BF13-84C9-4E97-8B44-D45ED83CDD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01" name="Freeform: Shape 400">
                        <a:extLst>
                          <a:ext uri="{FF2B5EF4-FFF2-40B4-BE49-F238E27FC236}">
                            <a16:creationId xmlns:a16="http://schemas.microsoft.com/office/drawing/2014/main" id="{CFF73EDC-BF23-4950-8C71-6ECDE33636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02" name="Freeform: Shape 401">
                        <a:extLst>
                          <a:ext uri="{FF2B5EF4-FFF2-40B4-BE49-F238E27FC236}">
                            <a16:creationId xmlns:a16="http://schemas.microsoft.com/office/drawing/2014/main" id="{341DBEB0-84F1-4283-BEA2-B9E5174612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03" name="Freeform: Shape 402">
                        <a:extLst>
                          <a:ext uri="{FF2B5EF4-FFF2-40B4-BE49-F238E27FC236}">
                            <a16:creationId xmlns:a16="http://schemas.microsoft.com/office/drawing/2014/main" id="{0C9A7847-00EA-454C-8355-974BB367F4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81" name="Graphic 11">
                    <a:extLst>
                      <a:ext uri="{FF2B5EF4-FFF2-40B4-BE49-F238E27FC236}">
                        <a16:creationId xmlns:a16="http://schemas.microsoft.com/office/drawing/2014/main" id="{C50F42E7-1E86-4312-89FA-6325444798D1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390" name="Freeform: Shape 389">
                      <a:extLst>
                        <a:ext uri="{FF2B5EF4-FFF2-40B4-BE49-F238E27FC236}">
                          <a16:creationId xmlns:a16="http://schemas.microsoft.com/office/drawing/2014/main" id="{733ECC50-3477-48DD-A9D9-3F5823ACF3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1" name="Freeform: Shape 390">
                      <a:extLst>
                        <a:ext uri="{FF2B5EF4-FFF2-40B4-BE49-F238E27FC236}">
                          <a16:creationId xmlns:a16="http://schemas.microsoft.com/office/drawing/2014/main" id="{D20CE0B5-C2CC-4E46-BA49-DD7E0324E1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92" name="Graphic 11">
                      <a:extLst>
                        <a:ext uri="{FF2B5EF4-FFF2-40B4-BE49-F238E27FC236}">
                          <a16:creationId xmlns:a16="http://schemas.microsoft.com/office/drawing/2014/main" id="{611D683D-B2F9-4EFF-80F0-A6B7C0E141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393" name="Freeform: Shape 392">
                        <a:extLst>
                          <a:ext uri="{FF2B5EF4-FFF2-40B4-BE49-F238E27FC236}">
                            <a16:creationId xmlns:a16="http://schemas.microsoft.com/office/drawing/2014/main" id="{DAABE302-609D-44DD-A76E-D12C811211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94" name="Freeform: Shape 393">
                        <a:extLst>
                          <a:ext uri="{FF2B5EF4-FFF2-40B4-BE49-F238E27FC236}">
                            <a16:creationId xmlns:a16="http://schemas.microsoft.com/office/drawing/2014/main" id="{BBD17F83-D140-4D7C-B1DC-7C95EA5F93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95" name="Freeform: Shape 394">
                        <a:extLst>
                          <a:ext uri="{FF2B5EF4-FFF2-40B4-BE49-F238E27FC236}">
                            <a16:creationId xmlns:a16="http://schemas.microsoft.com/office/drawing/2014/main" id="{40110B8B-6929-453A-89D2-C87ED61144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96" name="Freeform: Shape 395">
                        <a:extLst>
                          <a:ext uri="{FF2B5EF4-FFF2-40B4-BE49-F238E27FC236}">
                            <a16:creationId xmlns:a16="http://schemas.microsoft.com/office/drawing/2014/main" id="{0776F7AF-1054-4EF5-A9A0-689FE44CB5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82" name="Graphic 11">
                    <a:extLst>
                      <a:ext uri="{FF2B5EF4-FFF2-40B4-BE49-F238E27FC236}">
                        <a16:creationId xmlns:a16="http://schemas.microsoft.com/office/drawing/2014/main" id="{79CF9743-9768-4205-9DCB-DB7D9DCDDA45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383" name="Freeform: Shape 382">
                      <a:extLst>
                        <a:ext uri="{FF2B5EF4-FFF2-40B4-BE49-F238E27FC236}">
                          <a16:creationId xmlns:a16="http://schemas.microsoft.com/office/drawing/2014/main" id="{306DAE8B-6346-42E0-9F80-F9EF29440B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4" name="Freeform: Shape 383">
                      <a:extLst>
                        <a:ext uri="{FF2B5EF4-FFF2-40B4-BE49-F238E27FC236}">
                          <a16:creationId xmlns:a16="http://schemas.microsoft.com/office/drawing/2014/main" id="{653C4146-0CFA-4DEB-85AA-8BF5583B4F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85" name="Graphic 11">
                      <a:extLst>
                        <a:ext uri="{FF2B5EF4-FFF2-40B4-BE49-F238E27FC236}">
                          <a16:creationId xmlns:a16="http://schemas.microsoft.com/office/drawing/2014/main" id="{F6DFE772-D45B-4394-9EE7-686D9D2E2F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386" name="Freeform: Shape 385">
                        <a:extLst>
                          <a:ext uri="{FF2B5EF4-FFF2-40B4-BE49-F238E27FC236}">
                            <a16:creationId xmlns:a16="http://schemas.microsoft.com/office/drawing/2014/main" id="{A3D0AEA6-853B-4EC6-BA63-07070A354E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7" name="Freeform: Shape 386">
                        <a:extLst>
                          <a:ext uri="{FF2B5EF4-FFF2-40B4-BE49-F238E27FC236}">
                            <a16:creationId xmlns:a16="http://schemas.microsoft.com/office/drawing/2014/main" id="{F2DB7F25-A92D-4CF7-B178-272833B25C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8" name="Freeform: Shape 387">
                        <a:extLst>
                          <a:ext uri="{FF2B5EF4-FFF2-40B4-BE49-F238E27FC236}">
                            <a16:creationId xmlns:a16="http://schemas.microsoft.com/office/drawing/2014/main" id="{281A51D3-4BEA-48E5-93BE-F17CFBA3A3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9" name="Freeform: Shape 388">
                        <a:extLst>
                          <a:ext uri="{FF2B5EF4-FFF2-40B4-BE49-F238E27FC236}">
                            <a16:creationId xmlns:a16="http://schemas.microsoft.com/office/drawing/2014/main" id="{225D5405-D277-4DBB-B716-0EDCD70155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550" name="TextBox 549">
              <a:extLst>
                <a:ext uri="{FF2B5EF4-FFF2-40B4-BE49-F238E27FC236}">
                  <a16:creationId xmlns:a16="http://schemas.microsoft.com/office/drawing/2014/main" id="{7823E42D-71A4-4D13-A927-6E1A95D91DD8}"/>
                </a:ext>
              </a:extLst>
            </p:cNvPr>
            <p:cNvSpPr txBox="1"/>
            <p:nvPr/>
          </p:nvSpPr>
          <p:spPr>
            <a:xfrm>
              <a:off x="4459683" y="4965822"/>
              <a:ext cx="1592737" cy="427701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3200" dirty="0">
                  <a:solidFill>
                    <a:srgbClr val="FFC000"/>
                  </a:solidFill>
                  <a:latin typeface=".VnArial" pitchFamily="34" charset="0"/>
                  <a:ea typeface="#9Slide02 Tieu de dai" panose="02000000000000000000" pitchFamily="2" charset="0"/>
                </a:rPr>
                <a:t>847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.VnArial" pitchFamily="34" charset="0"/>
                  <a:ea typeface="#9Slide02 Tieu de dai" panose="02000000000000000000" pitchFamily="2" charset="0"/>
                </a:rPr>
                <a:t> &gt; 747</a:t>
              </a:r>
              <a:endParaRPr lang="en-US" sz="3200" dirty="0">
                <a:solidFill>
                  <a:srgbClr val="FFC000"/>
                </a:solidFill>
                <a:latin typeface=".VnArial" pitchFamily="34" charset="0"/>
              </a:endParaRPr>
            </a:p>
          </p:txBody>
        </p:sp>
      </p:grpSp>
      <p:grpSp>
        <p:nvGrpSpPr>
          <p:cNvPr id="631" name="Group 630">
            <a:extLst>
              <a:ext uri="{FF2B5EF4-FFF2-40B4-BE49-F238E27FC236}">
                <a16:creationId xmlns:a16="http://schemas.microsoft.com/office/drawing/2014/main" id="{5815BDE0-3E08-4E3F-9C50-D6BBEC399BD9}"/>
              </a:ext>
            </a:extLst>
          </p:cNvPr>
          <p:cNvGrpSpPr/>
          <p:nvPr/>
        </p:nvGrpSpPr>
        <p:grpSpPr>
          <a:xfrm>
            <a:off x="388805" y="2007260"/>
            <a:ext cx="3669193" cy="1956270"/>
            <a:chOff x="-3438462" y="1282261"/>
            <a:chExt cx="3918471" cy="2089175"/>
          </a:xfrm>
        </p:grpSpPr>
        <p:grpSp>
          <p:nvGrpSpPr>
            <p:cNvPr id="270" name="Graphic 11">
              <a:extLst>
                <a:ext uri="{FF2B5EF4-FFF2-40B4-BE49-F238E27FC236}">
                  <a16:creationId xmlns:a16="http://schemas.microsoft.com/office/drawing/2014/main" id="{E5163B64-0557-43DD-82D9-EA2632C90EC6}"/>
                </a:ext>
              </a:extLst>
            </p:cNvPr>
            <p:cNvGrpSpPr/>
            <p:nvPr/>
          </p:nvGrpSpPr>
          <p:grpSpPr>
            <a:xfrm>
              <a:off x="-3438462" y="1282261"/>
              <a:ext cx="3918471" cy="2089175"/>
              <a:chOff x="434355" y="1799897"/>
              <a:chExt cx="3050626" cy="1626474"/>
            </a:xfrm>
          </p:grpSpPr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100FC6AF-80C1-4C17-848F-35F7367FBA44}"/>
                  </a:ext>
                </a:extLst>
              </p:cNvPr>
              <p:cNvSpPr/>
              <p:nvPr/>
            </p:nvSpPr>
            <p:spPr>
              <a:xfrm>
                <a:off x="476396" y="2023241"/>
                <a:ext cx="1794641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71CFE3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2" name="Graphic 11">
                <a:extLst>
                  <a:ext uri="{FF2B5EF4-FFF2-40B4-BE49-F238E27FC236}">
                    <a16:creationId xmlns:a16="http://schemas.microsoft.com/office/drawing/2014/main" id="{5E47B5AD-A5E8-46EA-B9E6-64F03AE1D072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6" cy="1626474"/>
                <a:chOff x="434355" y="1799897"/>
                <a:chExt cx="3050626" cy="1626474"/>
              </a:xfrm>
            </p:grpSpPr>
            <p:sp>
              <p:nvSpPr>
                <p:cNvPr id="273" name="Freeform: Shape 272">
                  <a:extLst>
                    <a:ext uri="{FF2B5EF4-FFF2-40B4-BE49-F238E27FC236}">
                      <a16:creationId xmlns:a16="http://schemas.microsoft.com/office/drawing/2014/main" id="{70385670-4291-4758-83FC-FCF9D71B1BF3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74" name="Graphic 11">
                  <a:extLst>
                    <a:ext uri="{FF2B5EF4-FFF2-40B4-BE49-F238E27FC236}">
                      <a16:creationId xmlns:a16="http://schemas.microsoft.com/office/drawing/2014/main" id="{E4971941-35AC-41A0-B99E-16DCE0E2F14F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6" cy="1579178"/>
                  <a:chOff x="434355" y="1799897"/>
                  <a:chExt cx="3050626" cy="1579178"/>
                </a:xfrm>
              </p:grpSpPr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id="{2D9F7867-72F2-4E07-B403-826373AA33C5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id="{AD4E0B9A-D6B1-4B6E-9CA2-E623DAB0BEF0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C6AFC180-B262-4F36-9992-10B563FA116D}"/>
                      </a:ext>
                    </a:extLst>
                  </p:cNvPr>
                  <p:cNvSpPr/>
                  <p:nvPr/>
                </p:nvSpPr>
                <p:spPr>
                  <a:xfrm>
                    <a:off x="2413686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rgbClr val="57AFC4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8" name="Freeform: Shape 277">
                    <a:extLst>
                      <a:ext uri="{FF2B5EF4-FFF2-40B4-BE49-F238E27FC236}">
                        <a16:creationId xmlns:a16="http://schemas.microsoft.com/office/drawing/2014/main" id="{48784513-6DCB-4501-91E3-CEFCE9C596DC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9" name="Freeform: Shape 278">
                    <a:extLst>
                      <a:ext uri="{FF2B5EF4-FFF2-40B4-BE49-F238E27FC236}">
                        <a16:creationId xmlns:a16="http://schemas.microsoft.com/office/drawing/2014/main" id="{6AE747F2-431E-43C5-9E6C-021C5B1AA693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0" name="Freeform: Shape 279">
                    <a:extLst>
                      <a:ext uri="{FF2B5EF4-FFF2-40B4-BE49-F238E27FC236}">
                        <a16:creationId xmlns:a16="http://schemas.microsoft.com/office/drawing/2014/main" id="{9AF025CE-C798-4DC4-B2EF-71F57154CBB4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1" name="Freeform: Shape 280">
                    <a:extLst>
                      <a:ext uri="{FF2B5EF4-FFF2-40B4-BE49-F238E27FC236}">
                        <a16:creationId xmlns:a16="http://schemas.microsoft.com/office/drawing/2014/main" id="{A4A50286-5945-4D46-BCC4-38793ED5656E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2" name="Freeform: Shape 281">
                    <a:extLst>
                      <a:ext uri="{FF2B5EF4-FFF2-40B4-BE49-F238E27FC236}">
                        <a16:creationId xmlns:a16="http://schemas.microsoft.com/office/drawing/2014/main" id="{8ABC461E-21C7-4868-AF03-C1F377C8394E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3" name="Freeform: Shape 282">
                    <a:extLst>
                      <a:ext uri="{FF2B5EF4-FFF2-40B4-BE49-F238E27FC236}">
                        <a16:creationId xmlns:a16="http://schemas.microsoft.com/office/drawing/2014/main" id="{3D11664D-E52E-40FD-8BA4-7C35E9E2E0F5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4" name="Freeform: Shape 283">
                    <a:extLst>
                      <a:ext uri="{FF2B5EF4-FFF2-40B4-BE49-F238E27FC236}">
                        <a16:creationId xmlns:a16="http://schemas.microsoft.com/office/drawing/2014/main" id="{04FE4458-1186-48B9-A21D-72A9FA09A1AD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5" name="Freeform: Shape 284">
                    <a:extLst>
                      <a:ext uri="{FF2B5EF4-FFF2-40B4-BE49-F238E27FC236}">
                        <a16:creationId xmlns:a16="http://schemas.microsoft.com/office/drawing/2014/main" id="{59ED1907-4B25-46D9-A631-02C260716CAC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6" name="Freeform: Shape 285">
                    <a:extLst>
                      <a:ext uri="{FF2B5EF4-FFF2-40B4-BE49-F238E27FC236}">
                        <a16:creationId xmlns:a16="http://schemas.microsoft.com/office/drawing/2014/main" id="{92264955-C461-4DD7-96C5-B2964DF85926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7" name="Freeform: Shape 286">
                    <a:extLst>
                      <a:ext uri="{FF2B5EF4-FFF2-40B4-BE49-F238E27FC236}">
                        <a16:creationId xmlns:a16="http://schemas.microsoft.com/office/drawing/2014/main" id="{E143B30E-35DA-4CAE-B84A-016EE29965BE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22395A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8" name="Freeform: Shape 287">
                    <a:extLst>
                      <a:ext uri="{FF2B5EF4-FFF2-40B4-BE49-F238E27FC236}">
                        <a16:creationId xmlns:a16="http://schemas.microsoft.com/office/drawing/2014/main" id="{0E9B03AD-2EDF-4D53-88CF-2F51946AB6C6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9" name="Freeform: Shape 288">
                    <a:extLst>
                      <a:ext uri="{FF2B5EF4-FFF2-40B4-BE49-F238E27FC236}">
                        <a16:creationId xmlns:a16="http://schemas.microsoft.com/office/drawing/2014/main" id="{D528B741-E1F4-4B38-8E4E-9EE37A7350C0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90" name="Graphic 11">
                    <a:extLst>
                      <a:ext uri="{FF2B5EF4-FFF2-40B4-BE49-F238E27FC236}">
                        <a16:creationId xmlns:a16="http://schemas.microsoft.com/office/drawing/2014/main" id="{C1FA7ECD-D2F2-4B14-96BB-73ACDE6100D1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338" name="Freeform: Shape 337">
                      <a:extLst>
                        <a:ext uri="{FF2B5EF4-FFF2-40B4-BE49-F238E27FC236}">
                          <a16:creationId xmlns:a16="http://schemas.microsoft.com/office/drawing/2014/main" id="{CEB834C4-8F58-4333-A9EA-0C93CB404C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9" name="Freeform: Shape 338">
                      <a:extLst>
                        <a:ext uri="{FF2B5EF4-FFF2-40B4-BE49-F238E27FC236}">
                          <a16:creationId xmlns:a16="http://schemas.microsoft.com/office/drawing/2014/main" id="{9FBCB62D-B7EC-4F4D-A149-D95D8DEF59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91" name="Freeform: Shape 290">
                    <a:extLst>
                      <a:ext uri="{FF2B5EF4-FFF2-40B4-BE49-F238E27FC236}">
                        <a16:creationId xmlns:a16="http://schemas.microsoft.com/office/drawing/2014/main" id="{94FDA154-D5AE-45B1-B7AE-D1AA96ADCCFB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2" name="Freeform: Shape 291">
                    <a:extLst>
                      <a:ext uri="{FF2B5EF4-FFF2-40B4-BE49-F238E27FC236}">
                        <a16:creationId xmlns:a16="http://schemas.microsoft.com/office/drawing/2014/main" id="{24BB3347-B9C2-4C9B-B86B-5DD045FD0CB8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3" name="Freeform: Shape 292">
                    <a:extLst>
                      <a:ext uri="{FF2B5EF4-FFF2-40B4-BE49-F238E27FC236}">
                        <a16:creationId xmlns:a16="http://schemas.microsoft.com/office/drawing/2014/main" id="{ABB504EE-CC9B-4AF8-B841-38ED0965C88D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22395A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94" name="Graphic 11">
                    <a:extLst>
                      <a:ext uri="{FF2B5EF4-FFF2-40B4-BE49-F238E27FC236}">
                        <a16:creationId xmlns:a16="http://schemas.microsoft.com/office/drawing/2014/main" id="{2B0AC1E0-8C4E-4A06-BA57-B02924D577E8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336" name="Freeform: Shape 335">
                      <a:extLst>
                        <a:ext uri="{FF2B5EF4-FFF2-40B4-BE49-F238E27FC236}">
                          <a16:creationId xmlns:a16="http://schemas.microsoft.com/office/drawing/2014/main" id="{4A407828-3079-4E00-A710-A1B401A723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7" name="Freeform: Shape 336">
                      <a:extLst>
                        <a:ext uri="{FF2B5EF4-FFF2-40B4-BE49-F238E27FC236}">
                          <a16:creationId xmlns:a16="http://schemas.microsoft.com/office/drawing/2014/main" id="{543DD614-119D-43EA-B906-C93BCC945F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id="{EB486FAD-2716-4BE4-A0BF-B78596E99392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id="{69C801CC-DAB8-4DD5-9771-8251B1E47542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:a16="http://schemas.microsoft.com/office/drawing/2014/main" id="{36CCA1B5-E230-478C-9D9F-1D4F3EB863A0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8" name="Freeform: Shape 297">
                    <a:extLst>
                      <a:ext uri="{FF2B5EF4-FFF2-40B4-BE49-F238E27FC236}">
                        <a16:creationId xmlns:a16="http://schemas.microsoft.com/office/drawing/2014/main" id="{7E5ABC68-F511-4617-B3C7-C5C0092DDD3D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rgbClr val="22395A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9" name="Freeform: Shape 298">
                    <a:extLst>
                      <a:ext uri="{FF2B5EF4-FFF2-40B4-BE49-F238E27FC236}">
                        <a16:creationId xmlns:a16="http://schemas.microsoft.com/office/drawing/2014/main" id="{E0F2C9E2-335F-4BB6-865B-F929B589D195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00" name="Graphic 11">
                    <a:extLst>
                      <a:ext uri="{FF2B5EF4-FFF2-40B4-BE49-F238E27FC236}">
                        <a16:creationId xmlns:a16="http://schemas.microsoft.com/office/drawing/2014/main" id="{9E73C8FE-C754-4215-BD68-5D3740AAEC37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334" name="Freeform: Shape 333">
                      <a:extLst>
                        <a:ext uri="{FF2B5EF4-FFF2-40B4-BE49-F238E27FC236}">
                          <a16:creationId xmlns:a16="http://schemas.microsoft.com/office/drawing/2014/main" id="{0CA08C63-A71C-4B1B-8E2C-32B0A07F62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5" name="Freeform: Shape 334">
                      <a:extLst>
                        <a:ext uri="{FF2B5EF4-FFF2-40B4-BE49-F238E27FC236}">
                          <a16:creationId xmlns:a16="http://schemas.microsoft.com/office/drawing/2014/main" id="{71B1E8ED-CC0F-4D3D-B51F-FCB26375E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01" name="Freeform: Shape 300">
                    <a:extLst>
                      <a:ext uri="{FF2B5EF4-FFF2-40B4-BE49-F238E27FC236}">
                        <a16:creationId xmlns:a16="http://schemas.microsoft.com/office/drawing/2014/main" id="{9193B5C4-C772-4964-BDEF-22701525F01C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2" name="Freeform: Shape 301">
                    <a:extLst>
                      <a:ext uri="{FF2B5EF4-FFF2-40B4-BE49-F238E27FC236}">
                        <a16:creationId xmlns:a16="http://schemas.microsoft.com/office/drawing/2014/main" id="{CCB30C59-E544-43C3-8358-350903437A97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id="{FE647F0F-6260-49C7-829A-66C1ABB42FC8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4" name="Freeform: Shape 303">
                    <a:extLst>
                      <a:ext uri="{FF2B5EF4-FFF2-40B4-BE49-F238E27FC236}">
                        <a16:creationId xmlns:a16="http://schemas.microsoft.com/office/drawing/2014/main" id="{744334D9-9678-4887-8B99-88630932150F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5" name="Freeform: Shape 304">
                    <a:extLst>
                      <a:ext uri="{FF2B5EF4-FFF2-40B4-BE49-F238E27FC236}">
                        <a16:creationId xmlns:a16="http://schemas.microsoft.com/office/drawing/2014/main" id="{23CD6827-2BCA-49DE-A03C-04096E8F5D7E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id="{7747C08C-60FF-454C-8EB4-FA641154E3D8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id="{36F4A9CF-9C41-4A81-8910-8AAFD8A80CE3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id="{035F1427-F1E8-46DC-AEAE-9E5F72F4408B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id="{5B6DE019-0D75-4979-8D81-FB0256763CDA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rgbClr val="22395A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10" name="Graphic 11">
                    <a:extLst>
                      <a:ext uri="{FF2B5EF4-FFF2-40B4-BE49-F238E27FC236}">
                        <a16:creationId xmlns:a16="http://schemas.microsoft.com/office/drawing/2014/main" id="{ED9AFB0E-CC61-4AFE-B461-37F99DF7704E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327" name="Freeform: Shape 326">
                      <a:extLst>
                        <a:ext uri="{FF2B5EF4-FFF2-40B4-BE49-F238E27FC236}">
                          <a16:creationId xmlns:a16="http://schemas.microsoft.com/office/drawing/2014/main" id="{3CEA7E05-3AE7-4817-A317-51EB65067E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8" name="Freeform: Shape 327">
                      <a:extLst>
                        <a:ext uri="{FF2B5EF4-FFF2-40B4-BE49-F238E27FC236}">
                          <a16:creationId xmlns:a16="http://schemas.microsoft.com/office/drawing/2014/main" id="{002437A8-EAFD-48E8-8236-98025D0E36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29" name="Graphic 11">
                      <a:extLst>
                        <a:ext uri="{FF2B5EF4-FFF2-40B4-BE49-F238E27FC236}">
                          <a16:creationId xmlns:a16="http://schemas.microsoft.com/office/drawing/2014/main" id="{9A7627B3-62AF-4915-8D7D-38F1D36370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330" name="Freeform: Shape 329">
                        <a:extLst>
                          <a:ext uri="{FF2B5EF4-FFF2-40B4-BE49-F238E27FC236}">
                            <a16:creationId xmlns:a16="http://schemas.microsoft.com/office/drawing/2014/main" id="{7BED9FDA-BD4B-4A0A-8989-844AA17EAB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1" name="Freeform: Shape 330">
                        <a:extLst>
                          <a:ext uri="{FF2B5EF4-FFF2-40B4-BE49-F238E27FC236}">
                            <a16:creationId xmlns:a16="http://schemas.microsoft.com/office/drawing/2014/main" id="{7D1604A3-7189-424E-9DCA-6B2B5BBCA9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2" name="Freeform: Shape 331">
                        <a:extLst>
                          <a:ext uri="{FF2B5EF4-FFF2-40B4-BE49-F238E27FC236}">
                            <a16:creationId xmlns:a16="http://schemas.microsoft.com/office/drawing/2014/main" id="{6DED00A0-5825-4A9E-88FE-5FA8FE0DC3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3" name="Freeform: Shape 332">
                        <a:extLst>
                          <a:ext uri="{FF2B5EF4-FFF2-40B4-BE49-F238E27FC236}">
                            <a16:creationId xmlns:a16="http://schemas.microsoft.com/office/drawing/2014/main" id="{06A15178-8FD6-41E0-846B-AEB430BAA5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11" name="Graphic 11">
                    <a:extLst>
                      <a:ext uri="{FF2B5EF4-FFF2-40B4-BE49-F238E27FC236}">
                        <a16:creationId xmlns:a16="http://schemas.microsoft.com/office/drawing/2014/main" id="{9433CF46-F58F-49B2-9BDD-2E197115AA27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320" name="Freeform: Shape 319">
                      <a:extLst>
                        <a:ext uri="{FF2B5EF4-FFF2-40B4-BE49-F238E27FC236}">
                          <a16:creationId xmlns:a16="http://schemas.microsoft.com/office/drawing/2014/main" id="{4D11F172-D583-4727-B3F8-F6ECE6C956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1" name="Freeform: Shape 320">
                      <a:extLst>
                        <a:ext uri="{FF2B5EF4-FFF2-40B4-BE49-F238E27FC236}">
                          <a16:creationId xmlns:a16="http://schemas.microsoft.com/office/drawing/2014/main" id="{0A7BD544-6D2B-49F7-BCF7-5D1F5CDE62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22" name="Graphic 11">
                      <a:extLst>
                        <a:ext uri="{FF2B5EF4-FFF2-40B4-BE49-F238E27FC236}">
                          <a16:creationId xmlns:a16="http://schemas.microsoft.com/office/drawing/2014/main" id="{911ED259-78F8-420E-BB8C-5332280897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323" name="Freeform: Shape 322">
                        <a:extLst>
                          <a:ext uri="{FF2B5EF4-FFF2-40B4-BE49-F238E27FC236}">
                            <a16:creationId xmlns:a16="http://schemas.microsoft.com/office/drawing/2014/main" id="{6212F60C-08C4-4A1F-A6C2-584767C404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4" name="Freeform: Shape 323">
                        <a:extLst>
                          <a:ext uri="{FF2B5EF4-FFF2-40B4-BE49-F238E27FC236}">
                            <a16:creationId xmlns:a16="http://schemas.microsoft.com/office/drawing/2014/main" id="{B30C4D22-2C8F-4FB4-BA19-3FB648CD28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5" name="Freeform: Shape 324">
                        <a:extLst>
                          <a:ext uri="{FF2B5EF4-FFF2-40B4-BE49-F238E27FC236}">
                            <a16:creationId xmlns:a16="http://schemas.microsoft.com/office/drawing/2014/main" id="{55EE432C-E883-43EA-916F-11FBFB43E8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6" name="Freeform: Shape 325">
                        <a:extLst>
                          <a:ext uri="{FF2B5EF4-FFF2-40B4-BE49-F238E27FC236}">
                            <a16:creationId xmlns:a16="http://schemas.microsoft.com/office/drawing/2014/main" id="{1FC7313F-AE0F-449A-BCDB-980EB7D0B6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12" name="Graphic 11">
                    <a:extLst>
                      <a:ext uri="{FF2B5EF4-FFF2-40B4-BE49-F238E27FC236}">
                        <a16:creationId xmlns:a16="http://schemas.microsoft.com/office/drawing/2014/main" id="{E279C1DE-AC3E-421E-AD1A-83C793705AEB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313" name="Freeform: Shape 312">
                      <a:extLst>
                        <a:ext uri="{FF2B5EF4-FFF2-40B4-BE49-F238E27FC236}">
                          <a16:creationId xmlns:a16="http://schemas.microsoft.com/office/drawing/2014/main" id="{40023DB8-C3C7-4A6F-95DB-ACD4B40215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4" name="Freeform: Shape 313">
                      <a:extLst>
                        <a:ext uri="{FF2B5EF4-FFF2-40B4-BE49-F238E27FC236}">
                          <a16:creationId xmlns:a16="http://schemas.microsoft.com/office/drawing/2014/main" id="{3024A046-F446-4CEC-ADE0-91FE971160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15" name="Graphic 11">
                      <a:extLst>
                        <a:ext uri="{FF2B5EF4-FFF2-40B4-BE49-F238E27FC236}">
                          <a16:creationId xmlns:a16="http://schemas.microsoft.com/office/drawing/2014/main" id="{770BD91F-1409-469E-9384-EFB1E6DC05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316" name="Freeform: Shape 315">
                        <a:extLst>
                          <a:ext uri="{FF2B5EF4-FFF2-40B4-BE49-F238E27FC236}">
                            <a16:creationId xmlns:a16="http://schemas.microsoft.com/office/drawing/2014/main" id="{698299BF-21DA-41CF-858D-F7154828F2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7" name="Freeform: Shape 316">
                        <a:extLst>
                          <a:ext uri="{FF2B5EF4-FFF2-40B4-BE49-F238E27FC236}">
                            <a16:creationId xmlns:a16="http://schemas.microsoft.com/office/drawing/2014/main" id="{0F904273-0877-408E-ADB4-4C9272EBE3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" name="Freeform: Shape 317">
                        <a:extLst>
                          <a:ext uri="{FF2B5EF4-FFF2-40B4-BE49-F238E27FC236}">
                            <a16:creationId xmlns:a16="http://schemas.microsoft.com/office/drawing/2014/main" id="{6E5C0EC8-D4D5-4AEF-B01E-AC3689B44A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9" name="Freeform: Shape 318">
                        <a:extLst>
                          <a:ext uri="{FF2B5EF4-FFF2-40B4-BE49-F238E27FC236}">
                            <a16:creationId xmlns:a16="http://schemas.microsoft.com/office/drawing/2014/main" id="{10D61303-A874-42F9-A8D5-534D2AC4CE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551" name="TextBox 550">
              <a:extLst>
                <a:ext uri="{FF2B5EF4-FFF2-40B4-BE49-F238E27FC236}">
                  <a16:creationId xmlns:a16="http://schemas.microsoft.com/office/drawing/2014/main" id="{1AF10BD9-0BD7-479C-B54E-DD7D86613DBF}"/>
                </a:ext>
              </a:extLst>
            </p:cNvPr>
            <p:cNvSpPr txBox="1"/>
            <p:nvPr/>
          </p:nvSpPr>
          <p:spPr>
            <a:xfrm>
              <a:off x="-3438462" y="1860974"/>
              <a:ext cx="2267217" cy="525899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3200" dirty="0">
                  <a:solidFill>
                    <a:srgbClr val="FF0066"/>
                  </a:solidFill>
                  <a:latin typeface=".VnArial" pitchFamily="34" charset="0"/>
                  <a:ea typeface="#9Slide02 Tieu de dai" panose="02000000000000000000" pitchFamily="2" charset="0"/>
                </a:rPr>
                <a:t>352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.VnArial" pitchFamily="34" charset="0"/>
                  <a:ea typeface="#9Slide02 Tieu de dai" panose="02000000000000000000" pitchFamily="2" charset="0"/>
                </a:rPr>
                <a:t> &gt; 325</a:t>
              </a:r>
              <a:endParaRPr lang="en-US" sz="3200" dirty="0">
                <a:solidFill>
                  <a:srgbClr val="FF0066"/>
                </a:solidFill>
                <a:latin typeface=".VnArial" pitchFamily="34" charset="0"/>
              </a:endParaRPr>
            </a:p>
          </p:txBody>
        </p:sp>
      </p:grpSp>
      <p:grpSp>
        <p:nvGrpSpPr>
          <p:cNvPr id="629" name="Group 628">
            <a:extLst>
              <a:ext uri="{FF2B5EF4-FFF2-40B4-BE49-F238E27FC236}">
                <a16:creationId xmlns:a16="http://schemas.microsoft.com/office/drawing/2014/main" id="{2B2F11E3-6C5E-414B-A2ED-3F5D65D5C85C}"/>
              </a:ext>
            </a:extLst>
          </p:cNvPr>
          <p:cNvGrpSpPr/>
          <p:nvPr/>
        </p:nvGrpSpPr>
        <p:grpSpPr>
          <a:xfrm>
            <a:off x="4497259" y="4529559"/>
            <a:ext cx="3308718" cy="1734204"/>
            <a:chOff x="685471" y="4343400"/>
            <a:chExt cx="3103180" cy="1626475"/>
          </a:xfrm>
        </p:grpSpPr>
        <p:grpSp>
          <p:nvGrpSpPr>
            <p:cNvPr id="200" name="Graphic 11">
              <a:extLst>
                <a:ext uri="{FF2B5EF4-FFF2-40B4-BE49-F238E27FC236}">
                  <a16:creationId xmlns:a16="http://schemas.microsoft.com/office/drawing/2014/main" id="{ABE02E62-3574-4505-8E3B-68FF680E8FAF}"/>
                </a:ext>
              </a:extLst>
            </p:cNvPr>
            <p:cNvGrpSpPr/>
            <p:nvPr/>
          </p:nvGrpSpPr>
          <p:grpSpPr>
            <a:xfrm>
              <a:off x="685471" y="4343400"/>
              <a:ext cx="3103180" cy="1626475"/>
              <a:chOff x="381802" y="1799897"/>
              <a:chExt cx="3103180" cy="1626475"/>
            </a:xfrm>
          </p:grpSpPr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29BCFEB0-78E8-463C-AA1D-965B662F960C}"/>
                  </a:ext>
                </a:extLst>
              </p:cNvPr>
              <p:cNvSpPr/>
              <p:nvPr/>
            </p:nvSpPr>
            <p:spPr>
              <a:xfrm>
                <a:off x="381802" y="2023241"/>
                <a:ext cx="1889235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F1E555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2" name="Graphic 11">
                <a:extLst>
                  <a:ext uri="{FF2B5EF4-FFF2-40B4-BE49-F238E27FC236}">
                    <a16:creationId xmlns:a16="http://schemas.microsoft.com/office/drawing/2014/main" id="{78004FF1-C33A-450E-81AC-651FF5CFCC0E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7" cy="1626475"/>
                <a:chOff x="434355" y="1799897"/>
                <a:chExt cx="3050627" cy="1626475"/>
              </a:xfrm>
            </p:grpSpPr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266D08C2-3BA0-4091-AADA-A2504CB7D8D9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04" name="Graphic 11">
                  <a:extLst>
                    <a:ext uri="{FF2B5EF4-FFF2-40B4-BE49-F238E27FC236}">
                      <a16:creationId xmlns:a16="http://schemas.microsoft.com/office/drawing/2014/main" id="{C3F0C07B-0038-443A-A2DA-A9B7FD716379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7" cy="1579178"/>
                  <a:chOff x="434355" y="1799897"/>
                  <a:chExt cx="3050627" cy="1579178"/>
                </a:xfrm>
              </p:grpSpPr>
              <p:sp>
                <p:nvSpPr>
                  <p:cNvPr id="205" name="Freeform: Shape 204">
                    <a:extLst>
                      <a:ext uri="{FF2B5EF4-FFF2-40B4-BE49-F238E27FC236}">
                        <a16:creationId xmlns:a16="http://schemas.microsoft.com/office/drawing/2014/main" id="{879CEE74-099E-4DDC-9D8B-B5C82D72447F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id="{CD021157-BB25-48C6-8835-2FBA63BC9899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id="{591E6872-9186-4FB9-8E7C-BC230A5714A5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rgbClr val="F1E55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8" name="Freeform: Shape 207">
                    <a:extLst>
                      <a:ext uri="{FF2B5EF4-FFF2-40B4-BE49-F238E27FC236}">
                        <a16:creationId xmlns:a16="http://schemas.microsoft.com/office/drawing/2014/main" id="{70B36366-EFA7-4962-AEEA-A0DFEF392ED8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9" name="Freeform: Shape 208">
                    <a:extLst>
                      <a:ext uri="{FF2B5EF4-FFF2-40B4-BE49-F238E27FC236}">
                        <a16:creationId xmlns:a16="http://schemas.microsoft.com/office/drawing/2014/main" id="{F22F9808-9AFB-4FA5-85C7-FC6DC7FBC2F7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0" name="Freeform: Shape 209">
                    <a:extLst>
                      <a:ext uri="{FF2B5EF4-FFF2-40B4-BE49-F238E27FC236}">
                        <a16:creationId xmlns:a16="http://schemas.microsoft.com/office/drawing/2014/main" id="{45572D7B-A52F-4971-A38D-D9557111A665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1" name="Freeform: Shape 210">
                    <a:extLst>
                      <a:ext uri="{FF2B5EF4-FFF2-40B4-BE49-F238E27FC236}">
                        <a16:creationId xmlns:a16="http://schemas.microsoft.com/office/drawing/2014/main" id="{804D9BD1-7434-4203-98C7-429889C0CBCB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2" name="Freeform: Shape 211">
                    <a:extLst>
                      <a:ext uri="{FF2B5EF4-FFF2-40B4-BE49-F238E27FC236}">
                        <a16:creationId xmlns:a16="http://schemas.microsoft.com/office/drawing/2014/main" id="{7EE04DE1-7337-4740-A3E5-30CE3BB181D9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3" name="Freeform: Shape 212">
                    <a:extLst>
                      <a:ext uri="{FF2B5EF4-FFF2-40B4-BE49-F238E27FC236}">
                        <a16:creationId xmlns:a16="http://schemas.microsoft.com/office/drawing/2014/main" id="{00F196ED-853F-4222-9F83-8D3A138B834D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4" name="Freeform: Shape 213">
                    <a:extLst>
                      <a:ext uri="{FF2B5EF4-FFF2-40B4-BE49-F238E27FC236}">
                        <a16:creationId xmlns:a16="http://schemas.microsoft.com/office/drawing/2014/main" id="{1E55F751-9726-4542-9D99-51579BF8D855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5" name="Freeform: Shape 214">
                    <a:extLst>
                      <a:ext uri="{FF2B5EF4-FFF2-40B4-BE49-F238E27FC236}">
                        <a16:creationId xmlns:a16="http://schemas.microsoft.com/office/drawing/2014/main" id="{F32671E7-BC7D-43B1-A1A2-6AAF3ABAE8AC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1E55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6" name="Freeform: Shape 215">
                    <a:extLst>
                      <a:ext uri="{FF2B5EF4-FFF2-40B4-BE49-F238E27FC236}">
                        <a16:creationId xmlns:a16="http://schemas.microsoft.com/office/drawing/2014/main" id="{38A5363B-8555-443B-B0E5-4AD0DDB00598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7" name="Freeform: Shape 216">
                    <a:extLst>
                      <a:ext uri="{FF2B5EF4-FFF2-40B4-BE49-F238E27FC236}">
                        <a16:creationId xmlns:a16="http://schemas.microsoft.com/office/drawing/2014/main" id="{E45EA0C4-41D9-442E-9ACC-63917D0AA7B2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8" name="Freeform: Shape 217">
                    <a:extLst>
                      <a:ext uri="{FF2B5EF4-FFF2-40B4-BE49-F238E27FC236}">
                        <a16:creationId xmlns:a16="http://schemas.microsoft.com/office/drawing/2014/main" id="{78D90E9C-0154-4AF7-B215-5EE099B0D701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9" name="Freeform: Shape 218">
                    <a:extLst>
                      <a:ext uri="{FF2B5EF4-FFF2-40B4-BE49-F238E27FC236}">
                        <a16:creationId xmlns:a16="http://schemas.microsoft.com/office/drawing/2014/main" id="{79A794E3-CC50-4AE5-AF6F-B3B61B095B37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20" name="Graphic 11">
                    <a:extLst>
                      <a:ext uri="{FF2B5EF4-FFF2-40B4-BE49-F238E27FC236}">
                        <a16:creationId xmlns:a16="http://schemas.microsoft.com/office/drawing/2014/main" id="{42938A49-5651-4DE5-A2D0-E4230F0F8067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268" name="Freeform: Shape 267">
                      <a:extLst>
                        <a:ext uri="{FF2B5EF4-FFF2-40B4-BE49-F238E27FC236}">
                          <a16:creationId xmlns:a16="http://schemas.microsoft.com/office/drawing/2014/main" id="{99B9A6A1-7334-4C68-844F-0112853B45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" name="Freeform: Shape 268">
                      <a:extLst>
                        <a:ext uri="{FF2B5EF4-FFF2-40B4-BE49-F238E27FC236}">
                          <a16:creationId xmlns:a16="http://schemas.microsoft.com/office/drawing/2014/main" id="{BA0AEDAB-C900-4EA5-887D-CA75F43A4F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21" name="Freeform: Shape 220">
                    <a:extLst>
                      <a:ext uri="{FF2B5EF4-FFF2-40B4-BE49-F238E27FC236}">
                        <a16:creationId xmlns:a16="http://schemas.microsoft.com/office/drawing/2014/main" id="{FBEB5E7E-FE0D-4C02-A0D8-AC42F015E7E6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2" name="Freeform: Shape 221">
                    <a:extLst>
                      <a:ext uri="{FF2B5EF4-FFF2-40B4-BE49-F238E27FC236}">
                        <a16:creationId xmlns:a16="http://schemas.microsoft.com/office/drawing/2014/main" id="{F06F64C4-0BE3-4E26-A60D-74B4F9B52671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3" name="Freeform: Shape 222">
                    <a:extLst>
                      <a:ext uri="{FF2B5EF4-FFF2-40B4-BE49-F238E27FC236}">
                        <a16:creationId xmlns:a16="http://schemas.microsoft.com/office/drawing/2014/main" id="{3871EAC4-0CB3-4D80-8063-BCD634B3CC28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24" name="Graphic 11">
                    <a:extLst>
                      <a:ext uri="{FF2B5EF4-FFF2-40B4-BE49-F238E27FC236}">
                        <a16:creationId xmlns:a16="http://schemas.microsoft.com/office/drawing/2014/main" id="{90C5AC9E-257B-430F-8224-32AE2B3204C3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266" name="Freeform: Shape 265">
                      <a:extLst>
                        <a:ext uri="{FF2B5EF4-FFF2-40B4-BE49-F238E27FC236}">
                          <a16:creationId xmlns:a16="http://schemas.microsoft.com/office/drawing/2014/main" id="{C3218C33-2958-4E65-9944-357357BE06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" name="Freeform: Shape 266">
                      <a:extLst>
                        <a:ext uri="{FF2B5EF4-FFF2-40B4-BE49-F238E27FC236}">
                          <a16:creationId xmlns:a16="http://schemas.microsoft.com/office/drawing/2014/main" id="{A87E0630-DAB1-48F8-87B5-D26AC2CA43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25" name="Freeform: Shape 224">
                    <a:extLst>
                      <a:ext uri="{FF2B5EF4-FFF2-40B4-BE49-F238E27FC236}">
                        <a16:creationId xmlns:a16="http://schemas.microsoft.com/office/drawing/2014/main" id="{5ACFC67D-C3FD-46A6-89B0-00CA209900A2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C0B55CC5-5F41-49A4-B59C-A9B8C26440FE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DAB2BC61-ACDF-414B-B13C-041F13220C50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050315B7-0B65-4AC2-B19E-21772812CB0E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9" name="Freeform: Shape 228">
                    <a:extLst>
                      <a:ext uri="{FF2B5EF4-FFF2-40B4-BE49-F238E27FC236}">
                        <a16:creationId xmlns:a16="http://schemas.microsoft.com/office/drawing/2014/main" id="{BEFA1816-68D1-4169-BA73-7AF772FDBA00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30" name="Graphic 11">
                    <a:extLst>
                      <a:ext uri="{FF2B5EF4-FFF2-40B4-BE49-F238E27FC236}">
                        <a16:creationId xmlns:a16="http://schemas.microsoft.com/office/drawing/2014/main" id="{A9057AB8-E924-446E-B942-2D3C92FB8B8C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264" name="Freeform: Shape 263">
                      <a:extLst>
                        <a:ext uri="{FF2B5EF4-FFF2-40B4-BE49-F238E27FC236}">
                          <a16:creationId xmlns:a16="http://schemas.microsoft.com/office/drawing/2014/main" id="{515A3132-BEC5-4E93-91DF-298A31AE07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5" name="Freeform: Shape 264">
                      <a:extLst>
                        <a:ext uri="{FF2B5EF4-FFF2-40B4-BE49-F238E27FC236}">
                          <a16:creationId xmlns:a16="http://schemas.microsoft.com/office/drawing/2014/main" id="{5D63FAF8-C52E-4562-BD10-45A5D5912C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5D86278E-0281-43E9-9FBA-B9210971CA86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05217271-5418-4518-BF3D-12F9B6474FDF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B59683DC-CFFD-4E30-B71E-56398903BC95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4" name="Freeform: Shape 233">
                    <a:extLst>
                      <a:ext uri="{FF2B5EF4-FFF2-40B4-BE49-F238E27FC236}">
                        <a16:creationId xmlns:a16="http://schemas.microsoft.com/office/drawing/2014/main" id="{54B5EEA2-6DB2-4715-A2BB-350D0DC7A7A6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5" name="Freeform: Shape 234">
                    <a:extLst>
                      <a:ext uri="{FF2B5EF4-FFF2-40B4-BE49-F238E27FC236}">
                        <a16:creationId xmlns:a16="http://schemas.microsoft.com/office/drawing/2014/main" id="{B6459556-06A5-438A-90C6-3BE4CF366036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EE10FB26-CC6D-4C62-9335-6B7631EF6BEA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7" name="Freeform: Shape 236">
                    <a:extLst>
                      <a:ext uri="{FF2B5EF4-FFF2-40B4-BE49-F238E27FC236}">
                        <a16:creationId xmlns:a16="http://schemas.microsoft.com/office/drawing/2014/main" id="{F3185BA8-96E1-4DA7-841D-100306E8F2FC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8" name="Freeform: Shape 237">
                    <a:extLst>
                      <a:ext uri="{FF2B5EF4-FFF2-40B4-BE49-F238E27FC236}">
                        <a16:creationId xmlns:a16="http://schemas.microsoft.com/office/drawing/2014/main" id="{5B92443E-4A76-46A5-8F29-3C96A8A2F166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9" name="Freeform: Shape 238">
                    <a:extLst>
                      <a:ext uri="{FF2B5EF4-FFF2-40B4-BE49-F238E27FC236}">
                        <a16:creationId xmlns:a16="http://schemas.microsoft.com/office/drawing/2014/main" id="{1D1EA6B1-A78F-49DF-9007-2F3CB0AF4A39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rgbClr val="E2B65D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40" name="Graphic 11">
                    <a:extLst>
                      <a:ext uri="{FF2B5EF4-FFF2-40B4-BE49-F238E27FC236}">
                        <a16:creationId xmlns:a16="http://schemas.microsoft.com/office/drawing/2014/main" id="{4FE608AF-6352-4059-85E6-4ECF04A41197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257" name="Freeform: Shape 256">
                      <a:extLst>
                        <a:ext uri="{FF2B5EF4-FFF2-40B4-BE49-F238E27FC236}">
                          <a16:creationId xmlns:a16="http://schemas.microsoft.com/office/drawing/2014/main" id="{BF65AFFF-6F7F-4B14-88E9-9261F0A967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" name="Freeform: Shape 257">
                      <a:extLst>
                        <a:ext uri="{FF2B5EF4-FFF2-40B4-BE49-F238E27FC236}">
                          <a16:creationId xmlns:a16="http://schemas.microsoft.com/office/drawing/2014/main" id="{5A71F6B3-629A-4047-BC30-A60BB0B8BC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59" name="Graphic 11">
                      <a:extLst>
                        <a:ext uri="{FF2B5EF4-FFF2-40B4-BE49-F238E27FC236}">
                          <a16:creationId xmlns:a16="http://schemas.microsoft.com/office/drawing/2014/main" id="{9A107F1A-F236-4B1D-8989-D9336E0CF3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260" name="Freeform: Shape 259">
                        <a:extLst>
                          <a:ext uri="{FF2B5EF4-FFF2-40B4-BE49-F238E27FC236}">
                            <a16:creationId xmlns:a16="http://schemas.microsoft.com/office/drawing/2014/main" id="{0BA7996A-40EB-4E22-B0FC-24D2E3DF40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1" name="Freeform: Shape 260">
                        <a:extLst>
                          <a:ext uri="{FF2B5EF4-FFF2-40B4-BE49-F238E27FC236}">
                            <a16:creationId xmlns:a16="http://schemas.microsoft.com/office/drawing/2014/main" id="{FD8306B3-53C6-4409-A3D7-841388616F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4C8BB0A6-A2AF-4D59-9D84-6F022BC89F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F23C4671-BD48-422B-B877-F8305B2707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41" name="Graphic 11">
                    <a:extLst>
                      <a:ext uri="{FF2B5EF4-FFF2-40B4-BE49-F238E27FC236}">
                        <a16:creationId xmlns:a16="http://schemas.microsoft.com/office/drawing/2014/main" id="{5B66B7ED-EA6C-46B0-A7D6-D43927F53D5B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250" name="Freeform: Shape 249">
                      <a:extLst>
                        <a:ext uri="{FF2B5EF4-FFF2-40B4-BE49-F238E27FC236}">
                          <a16:creationId xmlns:a16="http://schemas.microsoft.com/office/drawing/2014/main" id="{767BC700-B47E-4CC0-A8BA-473544ED80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1" name="Freeform: Shape 250">
                      <a:extLst>
                        <a:ext uri="{FF2B5EF4-FFF2-40B4-BE49-F238E27FC236}">
                          <a16:creationId xmlns:a16="http://schemas.microsoft.com/office/drawing/2014/main" id="{0EBF85DC-74B8-4269-8F53-3DA7A4077A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52" name="Graphic 11">
                      <a:extLst>
                        <a:ext uri="{FF2B5EF4-FFF2-40B4-BE49-F238E27FC236}">
                          <a16:creationId xmlns:a16="http://schemas.microsoft.com/office/drawing/2014/main" id="{91A1A164-F278-4C75-BEAB-58EE3D3707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253" name="Freeform: Shape 252">
                        <a:extLst>
                          <a:ext uri="{FF2B5EF4-FFF2-40B4-BE49-F238E27FC236}">
                            <a16:creationId xmlns:a16="http://schemas.microsoft.com/office/drawing/2014/main" id="{ACE9715F-92DE-4E12-9952-5B983FB41B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4" name="Freeform: Shape 253">
                        <a:extLst>
                          <a:ext uri="{FF2B5EF4-FFF2-40B4-BE49-F238E27FC236}">
                            <a16:creationId xmlns:a16="http://schemas.microsoft.com/office/drawing/2014/main" id="{F4331D59-BE2D-441C-8870-C32C9B8429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5" name="Freeform: Shape 254">
                        <a:extLst>
                          <a:ext uri="{FF2B5EF4-FFF2-40B4-BE49-F238E27FC236}">
                            <a16:creationId xmlns:a16="http://schemas.microsoft.com/office/drawing/2014/main" id="{CBCA155E-A4D1-4BE8-B012-65C4CE5E12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6" name="Freeform: Shape 255">
                        <a:extLst>
                          <a:ext uri="{FF2B5EF4-FFF2-40B4-BE49-F238E27FC236}">
                            <a16:creationId xmlns:a16="http://schemas.microsoft.com/office/drawing/2014/main" id="{FD730426-5083-4978-B7E5-4253899C22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42" name="Graphic 11">
                    <a:extLst>
                      <a:ext uri="{FF2B5EF4-FFF2-40B4-BE49-F238E27FC236}">
                        <a16:creationId xmlns:a16="http://schemas.microsoft.com/office/drawing/2014/main" id="{CC287057-BF1A-49F2-B862-E8F39423947B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3F60261F-5B9C-429D-BAC1-CF3F0D9F2E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4" name="Freeform: Shape 243">
                      <a:extLst>
                        <a:ext uri="{FF2B5EF4-FFF2-40B4-BE49-F238E27FC236}">
                          <a16:creationId xmlns:a16="http://schemas.microsoft.com/office/drawing/2014/main" id="{2982DC7A-0E5C-47E6-967B-83B7EA1164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45" name="Graphic 11">
                      <a:extLst>
                        <a:ext uri="{FF2B5EF4-FFF2-40B4-BE49-F238E27FC236}">
                          <a16:creationId xmlns:a16="http://schemas.microsoft.com/office/drawing/2014/main" id="{3D279568-3BEF-4944-BE8F-045A418704A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E4A4992F-35E5-4C87-A0E6-D93D358AE3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7" name="Freeform: Shape 246">
                        <a:extLst>
                          <a:ext uri="{FF2B5EF4-FFF2-40B4-BE49-F238E27FC236}">
                            <a16:creationId xmlns:a16="http://schemas.microsoft.com/office/drawing/2014/main" id="{CB3DE278-B911-47C3-8D38-4B35ED5145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1A5AD746-02B8-40F0-8981-20ED45ED08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6BC3AC97-84C3-4023-B56D-3DC4830884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622" name="TextBox 621">
              <a:extLst>
                <a:ext uri="{FF2B5EF4-FFF2-40B4-BE49-F238E27FC236}">
                  <a16:creationId xmlns:a16="http://schemas.microsoft.com/office/drawing/2014/main" id="{60D67488-8244-4AC1-AA8D-2E3C4ADD5047}"/>
                </a:ext>
              </a:extLst>
            </p:cNvPr>
            <p:cNvSpPr txBox="1"/>
            <p:nvPr/>
          </p:nvSpPr>
          <p:spPr>
            <a:xfrm>
              <a:off x="742031" y="4794259"/>
              <a:ext cx="1719917" cy="461852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3200" dirty="0">
                  <a:solidFill>
                    <a:srgbClr val="FF0066"/>
                  </a:solidFill>
                  <a:latin typeface=".VnArial" pitchFamily="34" charset="0"/>
                  <a:ea typeface="#9Slide02 Tieu de dai" panose="02000000000000000000" pitchFamily="2" charset="0"/>
                </a:rPr>
                <a:t>478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.VnArial" pitchFamily="34" charset="0"/>
                  <a:ea typeface="#9Slide02 Tieu de dai" panose="02000000000000000000" pitchFamily="2" charset="0"/>
                </a:rPr>
                <a:t> = 478</a:t>
              </a:r>
              <a:endParaRPr lang="en-US" sz="3200" dirty="0">
                <a:solidFill>
                  <a:srgbClr val="FF0066"/>
                </a:solidFill>
                <a:latin typeface=".VnArial" pitchFamily="34" charset="0"/>
              </a:endParaRPr>
            </a:p>
          </p:txBody>
        </p:sp>
      </p:grpSp>
      <p:grpSp>
        <p:nvGrpSpPr>
          <p:cNvPr id="627" name="Group 626">
            <a:extLst>
              <a:ext uri="{FF2B5EF4-FFF2-40B4-BE49-F238E27FC236}">
                <a16:creationId xmlns:a16="http://schemas.microsoft.com/office/drawing/2014/main" id="{B096A8E4-B05A-48FF-B9AE-1085BEFF2811}"/>
              </a:ext>
            </a:extLst>
          </p:cNvPr>
          <p:cNvGrpSpPr/>
          <p:nvPr/>
        </p:nvGrpSpPr>
        <p:grpSpPr>
          <a:xfrm>
            <a:off x="4379804" y="1987749"/>
            <a:ext cx="3462045" cy="1845827"/>
            <a:chOff x="533601" y="2009615"/>
            <a:chExt cx="3462045" cy="1845827"/>
          </a:xfrm>
        </p:grpSpPr>
        <p:grpSp>
          <p:nvGrpSpPr>
            <p:cNvPr id="130" name="Graphic 11">
              <a:extLst>
                <a:ext uri="{FF2B5EF4-FFF2-40B4-BE49-F238E27FC236}">
                  <a16:creationId xmlns:a16="http://schemas.microsoft.com/office/drawing/2014/main" id="{AFB87C47-D508-42CC-9D2E-FF8C3E347B5F}"/>
                </a:ext>
              </a:extLst>
            </p:cNvPr>
            <p:cNvGrpSpPr/>
            <p:nvPr/>
          </p:nvGrpSpPr>
          <p:grpSpPr>
            <a:xfrm>
              <a:off x="533601" y="2009615"/>
              <a:ext cx="3462045" cy="1845827"/>
              <a:chOff x="434355" y="1799897"/>
              <a:chExt cx="3050627" cy="1626475"/>
            </a:xfrm>
          </p:grpSpPr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903A1F08-7179-4FEF-82F2-1A3F4E334188}"/>
                  </a:ext>
                </a:extLst>
              </p:cNvPr>
              <p:cNvSpPr/>
              <p:nvPr/>
            </p:nvSpPr>
            <p:spPr>
              <a:xfrm>
                <a:off x="468514" y="2043753"/>
                <a:ext cx="1794641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7DC140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2" name="Graphic 11">
                <a:extLst>
                  <a:ext uri="{FF2B5EF4-FFF2-40B4-BE49-F238E27FC236}">
                    <a16:creationId xmlns:a16="http://schemas.microsoft.com/office/drawing/2014/main" id="{AFB87C47-D508-42CC-9D2E-FF8C3E347B5F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7" cy="1626475"/>
                <a:chOff x="434355" y="1799897"/>
                <a:chExt cx="3050627" cy="1626475"/>
              </a:xfrm>
            </p:grpSpPr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64887C15-E38D-4B9E-B8CD-988F30AA7175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34" name="Graphic 11">
                  <a:extLst>
                    <a:ext uri="{FF2B5EF4-FFF2-40B4-BE49-F238E27FC236}">
                      <a16:creationId xmlns:a16="http://schemas.microsoft.com/office/drawing/2014/main" id="{AFB87C47-D508-42CC-9D2E-FF8C3E347B5F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7" cy="1579178"/>
                  <a:chOff x="434355" y="1799897"/>
                  <a:chExt cx="3050627" cy="1579178"/>
                </a:xfrm>
              </p:grpSpPr>
              <p:sp>
                <p:nvSpPr>
                  <p:cNvPr id="135" name="Freeform: Shape 134">
                    <a:extLst>
                      <a:ext uri="{FF2B5EF4-FFF2-40B4-BE49-F238E27FC236}">
                        <a16:creationId xmlns:a16="http://schemas.microsoft.com/office/drawing/2014/main" id="{A87BF18F-CE6E-43AD-BF12-12AAADB6DFAA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6" name="Freeform: Shape 135">
                    <a:extLst>
                      <a:ext uri="{FF2B5EF4-FFF2-40B4-BE49-F238E27FC236}">
                        <a16:creationId xmlns:a16="http://schemas.microsoft.com/office/drawing/2014/main" id="{777BF728-EB6D-4884-9BEA-052EDB778234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id="{9079AB8E-F7B0-4C36-82DB-94AB140E1024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rgbClr val="7DC140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id="{ED4965AE-BE98-439E-8195-AF33AEC9B3BF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id="{D44BF83C-8822-4EC8-93B7-D9A996B0FE09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0" name="Freeform: Shape 139">
                    <a:extLst>
                      <a:ext uri="{FF2B5EF4-FFF2-40B4-BE49-F238E27FC236}">
                        <a16:creationId xmlns:a16="http://schemas.microsoft.com/office/drawing/2014/main" id="{2C1A2C3B-85B8-494A-B0FE-18B2D674DFC5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solidFill>
                      <a:srgbClr val="2C9249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1" name="Freeform: Shape 140">
                    <a:extLst>
                      <a:ext uri="{FF2B5EF4-FFF2-40B4-BE49-F238E27FC236}">
                        <a16:creationId xmlns:a16="http://schemas.microsoft.com/office/drawing/2014/main" id="{7B6124E9-39F1-4247-82C3-071641736C3B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2" name="Freeform: Shape 141">
                    <a:extLst>
                      <a:ext uri="{FF2B5EF4-FFF2-40B4-BE49-F238E27FC236}">
                        <a16:creationId xmlns:a16="http://schemas.microsoft.com/office/drawing/2014/main" id="{457D0C8B-9598-4D8B-BD74-A995509F7262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id="{EB2239CE-62EF-4904-9B05-A4F6D0F3CD55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1034E056-116F-4198-92CF-C476D8049380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id="{F9D40524-5EF8-454B-A0AB-9BC3B3C71F19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DC140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F7B9F29F-C711-43A7-8844-30A508F4A6BF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FCA55E1D-D0BB-4F22-83B1-BA9E32EC3BE3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C5310B4F-232F-45D4-8466-D678F9FE137D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97BED8D8-FF9F-434F-8171-8039532A8D25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50" name="Graphic 11">
                    <a:extLst>
                      <a:ext uri="{FF2B5EF4-FFF2-40B4-BE49-F238E27FC236}">
                        <a16:creationId xmlns:a16="http://schemas.microsoft.com/office/drawing/2014/main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151" name="Freeform: Shape 150">
                      <a:extLst>
                        <a:ext uri="{FF2B5EF4-FFF2-40B4-BE49-F238E27FC236}">
                          <a16:creationId xmlns:a16="http://schemas.microsoft.com/office/drawing/2014/main" id="{72A37894-8FC4-4E37-8842-A1F106597C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2" name="Freeform: Shape 151">
                      <a:extLst>
                        <a:ext uri="{FF2B5EF4-FFF2-40B4-BE49-F238E27FC236}">
                          <a16:creationId xmlns:a16="http://schemas.microsoft.com/office/drawing/2014/main" id="{B95BC3F6-DB08-45CD-890A-B370276155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53" name="Freeform: Shape 152">
                    <a:extLst>
                      <a:ext uri="{FF2B5EF4-FFF2-40B4-BE49-F238E27FC236}">
                        <a16:creationId xmlns:a16="http://schemas.microsoft.com/office/drawing/2014/main" id="{053D6C80-6E73-4DCE-A726-CB8973C27E6C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4" name="Freeform: Shape 153">
                    <a:extLst>
                      <a:ext uri="{FF2B5EF4-FFF2-40B4-BE49-F238E27FC236}">
                        <a16:creationId xmlns:a16="http://schemas.microsoft.com/office/drawing/2014/main" id="{7B21490C-D7CF-48CF-9E4C-3FF0C017786D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5" name="Freeform: Shape 154">
                    <a:extLst>
                      <a:ext uri="{FF2B5EF4-FFF2-40B4-BE49-F238E27FC236}">
                        <a16:creationId xmlns:a16="http://schemas.microsoft.com/office/drawing/2014/main" id="{43981CB8-DA76-4FA8-999A-62EC0283DD67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56" name="Graphic 11">
                    <a:extLst>
                      <a:ext uri="{FF2B5EF4-FFF2-40B4-BE49-F238E27FC236}">
                        <a16:creationId xmlns:a16="http://schemas.microsoft.com/office/drawing/2014/main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157" name="Freeform: Shape 156">
                      <a:extLst>
                        <a:ext uri="{FF2B5EF4-FFF2-40B4-BE49-F238E27FC236}">
                          <a16:creationId xmlns:a16="http://schemas.microsoft.com/office/drawing/2014/main" id="{40D480FF-AD5D-415D-A557-6F311BAD8B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" name="Freeform: Shape 157">
                      <a:extLst>
                        <a:ext uri="{FF2B5EF4-FFF2-40B4-BE49-F238E27FC236}">
                          <a16:creationId xmlns:a16="http://schemas.microsoft.com/office/drawing/2014/main" id="{A9A16EF2-BFE2-4093-9E03-3A7DEFDED3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id="{38A22F97-1B0D-4355-97D3-CE6DD1347497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id="{365FA83E-7A92-46D8-978A-A6B4421512BA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id="{3AF8019A-9491-440D-B6A6-B88A33A9DA86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2" name="Freeform: Shape 161">
                    <a:extLst>
                      <a:ext uri="{FF2B5EF4-FFF2-40B4-BE49-F238E27FC236}">
                        <a16:creationId xmlns:a16="http://schemas.microsoft.com/office/drawing/2014/main" id="{8AFBCC1F-557F-40DB-973D-1BAE2629E894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3" name="Freeform: Shape 162">
                    <a:extLst>
                      <a:ext uri="{FF2B5EF4-FFF2-40B4-BE49-F238E27FC236}">
                        <a16:creationId xmlns:a16="http://schemas.microsoft.com/office/drawing/2014/main" id="{C9AF6E16-6977-48F5-8F6E-B500F514F21E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64" name="Graphic 11">
                    <a:extLst>
                      <a:ext uri="{FF2B5EF4-FFF2-40B4-BE49-F238E27FC236}">
                        <a16:creationId xmlns:a16="http://schemas.microsoft.com/office/drawing/2014/main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165" name="Freeform: Shape 164">
                      <a:extLst>
                        <a:ext uri="{FF2B5EF4-FFF2-40B4-BE49-F238E27FC236}">
                          <a16:creationId xmlns:a16="http://schemas.microsoft.com/office/drawing/2014/main" id="{485BCA89-86A5-4E3D-8DDA-F6F293B242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id="{BD976824-6285-4123-9D97-22809DB4A7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id="{2FE13DA4-463F-4566-A24B-6C30FDB3B329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8" name="Freeform: Shape 167">
                    <a:extLst>
                      <a:ext uri="{FF2B5EF4-FFF2-40B4-BE49-F238E27FC236}">
                        <a16:creationId xmlns:a16="http://schemas.microsoft.com/office/drawing/2014/main" id="{1FFAA5F8-53A1-4DF2-BC63-18FB8213294F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CCA770F5-27A5-4D69-B5F9-B6999B46771A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B0E8E350-04AE-4C57-8FEF-CCEBAA6C8906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1" name="Freeform: Shape 170">
                    <a:extLst>
                      <a:ext uri="{FF2B5EF4-FFF2-40B4-BE49-F238E27FC236}">
                        <a16:creationId xmlns:a16="http://schemas.microsoft.com/office/drawing/2014/main" id="{400ABF47-17C9-4CFB-B395-F30A8B6FCE9C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CD29C61F-BA2E-4FD2-B703-344051AE03A8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3" name="Freeform: Shape 172">
                    <a:extLst>
                      <a:ext uri="{FF2B5EF4-FFF2-40B4-BE49-F238E27FC236}">
                        <a16:creationId xmlns:a16="http://schemas.microsoft.com/office/drawing/2014/main" id="{3E3FCACB-32B3-43C1-9DBB-C16CCA6E0B1D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4" name="Freeform: Shape 173">
                    <a:extLst>
                      <a:ext uri="{FF2B5EF4-FFF2-40B4-BE49-F238E27FC236}">
                        <a16:creationId xmlns:a16="http://schemas.microsoft.com/office/drawing/2014/main" id="{56DBD06D-DC62-416A-9031-145B74AF06F3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5" name="Freeform: Shape 174">
                    <a:extLst>
                      <a:ext uri="{FF2B5EF4-FFF2-40B4-BE49-F238E27FC236}">
                        <a16:creationId xmlns:a16="http://schemas.microsoft.com/office/drawing/2014/main" id="{8312A3B7-D924-4975-B8B5-EF6A4492F83A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rgbClr val="2C92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76" name="Graphic 11">
                    <a:extLst>
                      <a:ext uri="{FF2B5EF4-FFF2-40B4-BE49-F238E27FC236}">
                        <a16:creationId xmlns:a16="http://schemas.microsoft.com/office/drawing/2014/main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177" name="Freeform: Shape 176">
                      <a:extLst>
                        <a:ext uri="{FF2B5EF4-FFF2-40B4-BE49-F238E27FC236}">
                          <a16:creationId xmlns:a16="http://schemas.microsoft.com/office/drawing/2014/main" id="{C9E25AF5-8FDF-49F7-B952-FAB5FDFDDA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" name="Freeform: Shape 177">
                      <a:extLst>
                        <a:ext uri="{FF2B5EF4-FFF2-40B4-BE49-F238E27FC236}">
                          <a16:creationId xmlns:a16="http://schemas.microsoft.com/office/drawing/2014/main" id="{382429E1-9C07-4857-AD7A-6A93246DCD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79" name="Graphic 11">
                      <a:extLst>
                        <a:ext uri="{FF2B5EF4-FFF2-40B4-BE49-F238E27FC236}">
                          <a16:creationId xmlns:a16="http://schemas.microsoft.com/office/drawing/2014/main" id="{AFB87C47-D508-42CC-9D2E-FF8C3E347B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180" name="Freeform: Shape 179">
                        <a:extLst>
                          <a:ext uri="{FF2B5EF4-FFF2-40B4-BE49-F238E27FC236}">
                            <a16:creationId xmlns:a16="http://schemas.microsoft.com/office/drawing/2014/main" id="{19F750D0-1CC9-4CE0-9141-16A6C943AC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1" name="Freeform: Shape 180">
                        <a:extLst>
                          <a:ext uri="{FF2B5EF4-FFF2-40B4-BE49-F238E27FC236}">
                            <a16:creationId xmlns:a16="http://schemas.microsoft.com/office/drawing/2014/main" id="{29D59DE2-3D91-46C9-9EA0-3A076D7F1E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2" name="Freeform: Shape 181">
                        <a:extLst>
                          <a:ext uri="{FF2B5EF4-FFF2-40B4-BE49-F238E27FC236}">
                            <a16:creationId xmlns:a16="http://schemas.microsoft.com/office/drawing/2014/main" id="{A03B1FCC-FA84-49E8-BB35-C1CC20C9B5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3" name="Freeform: Shape 182">
                        <a:extLst>
                          <a:ext uri="{FF2B5EF4-FFF2-40B4-BE49-F238E27FC236}">
                            <a16:creationId xmlns:a16="http://schemas.microsoft.com/office/drawing/2014/main" id="{3DA15A46-78D3-4A5F-9E8E-3DB757AA51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84" name="Graphic 11">
                    <a:extLst>
                      <a:ext uri="{FF2B5EF4-FFF2-40B4-BE49-F238E27FC236}">
                        <a16:creationId xmlns:a16="http://schemas.microsoft.com/office/drawing/2014/main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185" name="Freeform: Shape 184">
                      <a:extLst>
                        <a:ext uri="{FF2B5EF4-FFF2-40B4-BE49-F238E27FC236}">
                          <a16:creationId xmlns:a16="http://schemas.microsoft.com/office/drawing/2014/main" id="{41D3514F-4FBB-4A57-BC3E-F83E60F0F5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6" name="Freeform: Shape 185">
                      <a:extLst>
                        <a:ext uri="{FF2B5EF4-FFF2-40B4-BE49-F238E27FC236}">
                          <a16:creationId xmlns:a16="http://schemas.microsoft.com/office/drawing/2014/main" id="{8B071356-E1CB-4B79-9792-678B62EFC8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87" name="Graphic 11">
                      <a:extLst>
                        <a:ext uri="{FF2B5EF4-FFF2-40B4-BE49-F238E27FC236}">
                          <a16:creationId xmlns:a16="http://schemas.microsoft.com/office/drawing/2014/main" id="{AFB87C47-D508-42CC-9D2E-FF8C3E347B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188" name="Freeform: Shape 187">
                        <a:extLst>
                          <a:ext uri="{FF2B5EF4-FFF2-40B4-BE49-F238E27FC236}">
                            <a16:creationId xmlns:a16="http://schemas.microsoft.com/office/drawing/2014/main" id="{5FE875A0-7DA4-4ABF-82B4-343D289188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9" name="Freeform: Shape 188">
                        <a:extLst>
                          <a:ext uri="{FF2B5EF4-FFF2-40B4-BE49-F238E27FC236}">
                            <a16:creationId xmlns:a16="http://schemas.microsoft.com/office/drawing/2014/main" id="{D96839BC-9E76-40C0-B97F-8027135CB6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0" name="Freeform: Shape 189">
                        <a:extLst>
                          <a:ext uri="{FF2B5EF4-FFF2-40B4-BE49-F238E27FC236}">
                            <a16:creationId xmlns:a16="http://schemas.microsoft.com/office/drawing/2014/main" id="{A98D76F4-D6A1-4BB7-BC13-850C8A3F03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1" name="Freeform: Shape 190">
                        <a:extLst>
                          <a:ext uri="{FF2B5EF4-FFF2-40B4-BE49-F238E27FC236}">
                            <a16:creationId xmlns:a16="http://schemas.microsoft.com/office/drawing/2014/main" id="{7DB28610-D326-45D1-A6C6-7CA3C810D3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92" name="Graphic 11">
                    <a:extLst>
                      <a:ext uri="{FF2B5EF4-FFF2-40B4-BE49-F238E27FC236}">
                        <a16:creationId xmlns:a16="http://schemas.microsoft.com/office/drawing/2014/main" id="{AFB87C47-D508-42CC-9D2E-FF8C3E347B5F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193" name="Freeform: Shape 192">
                      <a:extLst>
                        <a:ext uri="{FF2B5EF4-FFF2-40B4-BE49-F238E27FC236}">
                          <a16:creationId xmlns:a16="http://schemas.microsoft.com/office/drawing/2014/main" id="{D5CFC3E0-92B4-44F3-B493-F73B7366B2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4" name="Freeform: Shape 193">
                      <a:extLst>
                        <a:ext uri="{FF2B5EF4-FFF2-40B4-BE49-F238E27FC236}">
                          <a16:creationId xmlns:a16="http://schemas.microsoft.com/office/drawing/2014/main" id="{040A787A-0AB2-454A-9B50-85F67C775F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95" name="Graphic 11">
                      <a:extLst>
                        <a:ext uri="{FF2B5EF4-FFF2-40B4-BE49-F238E27FC236}">
                          <a16:creationId xmlns:a16="http://schemas.microsoft.com/office/drawing/2014/main" id="{AFB87C47-D508-42CC-9D2E-FF8C3E347B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196" name="Freeform: Shape 195">
                        <a:extLst>
                          <a:ext uri="{FF2B5EF4-FFF2-40B4-BE49-F238E27FC236}">
                            <a16:creationId xmlns:a16="http://schemas.microsoft.com/office/drawing/2014/main" id="{B32E52A8-D095-4E78-BB26-24FE96720B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7" name="Freeform: Shape 196">
                        <a:extLst>
                          <a:ext uri="{FF2B5EF4-FFF2-40B4-BE49-F238E27FC236}">
                            <a16:creationId xmlns:a16="http://schemas.microsoft.com/office/drawing/2014/main" id="{DE57B808-CD10-416E-A3DE-D228043D4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8" name="Freeform: Shape 197">
                        <a:extLst>
                          <a:ext uri="{FF2B5EF4-FFF2-40B4-BE49-F238E27FC236}">
                            <a16:creationId xmlns:a16="http://schemas.microsoft.com/office/drawing/2014/main" id="{9E1B853B-BF51-4530-B88D-2DE6DA6799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9" name="Freeform: Shape 198">
                        <a:extLst>
                          <a:ext uri="{FF2B5EF4-FFF2-40B4-BE49-F238E27FC236}">
                            <a16:creationId xmlns:a16="http://schemas.microsoft.com/office/drawing/2014/main" id="{8F3CC661-D67C-4764-A185-66495E6A59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623" name="TextBox 622">
              <a:extLst>
                <a:ext uri="{FF2B5EF4-FFF2-40B4-BE49-F238E27FC236}">
                  <a16:creationId xmlns:a16="http://schemas.microsoft.com/office/drawing/2014/main" id="{BF12FB79-5FAF-46FF-A977-8D9883149391}"/>
                </a:ext>
              </a:extLst>
            </p:cNvPr>
            <p:cNvSpPr txBox="1"/>
            <p:nvPr/>
          </p:nvSpPr>
          <p:spPr>
            <a:xfrm>
              <a:off x="647738" y="2448246"/>
              <a:ext cx="1830629" cy="492443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.VnArial" pitchFamily="34" charset="0"/>
                  <a:ea typeface="#9Slide02 Tieu de dai" panose="02000000000000000000" pitchFamily="2" charset="0"/>
                </a:rPr>
                <a:t>599 &gt; 601</a:t>
              </a:r>
              <a:endParaRPr lang="en-US" sz="3200" dirty="0">
                <a:solidFill>
                  <a:srgbClr val="FFFF00"/>
                </a:solidFill>
                <a:latin typeface=".VnArial" pitchFamily="34" charset="0"/>
              </a:endParaRPr>
            </a:p>
          </p:txBody>
        </p:sp>
      </p:grpSp>
      <p:grpSp>
        <p:nvGrpSpPr>
          <p:cNvPr id="626" name="Group 625">
            <a:extLst>
              <a:ext uri="{FF2B5EF4-FFF2-40B4-BE49-F238E27FC236}">
                <a16:creationId xmlns:a16="http://schemas.microsoft.com/office/drawing/2014/main" id="{2B8F8DF4-607A-40D8-B029-79D4E55036D1}"/>
              </a:ext>
            </a:extLst>
          </p:cNvPr>
          <p:cNvGrpSpPr/>
          <p:nvPr/>
        </p:nvGrpSpPr>
        <p:grpSpPr>
          <a:xfrm>
            <a:off x="8432573" y="1994460"/>
            <a:ext cx="3508166" cy="1854553"/>
            <a:chOff x="4455064" y="1842589"/>
            <a:chExt cx="3076722" cy="1626475"/>
          </a:xfrm>
        </p:grpSpPr>
        <p:grpSp>
          <p:nvGrpSpPr>
            <p:cNvPr id="480" name="Graphic 11">
              <a:extLst>
                <a:ext uri="{FF2B5EF4-FFF2-40B4-BE49-F238E27FC236}">
                  <a16:creationId xmlns:a16="http://schemas.microsoft.com/office/drawing/2014/main" id="{07554084-6A42-4D7B-8727-6C436DBDF2E0}"/>
                </a:ext>
              </a:extLst>
            </p:cNvPr>
            <p:cNvGrpSpPr/>
            <p:nvPr/>
          </p:nvGrpSpPr>
          <p:grpSpPr>
            <a:xfrm>
              <a:off x="4455064" y="1842589"/>
              <a:ext cx="3076722" cy="1626475"/>
              <a:chOff x="408260" y="1799897"/>
              <a:chExt cx="3076722" cy="1626475"/>
            </a:xfrm>
          </p:grpSpPr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A00ACCB3-02F4-4C09-8FA2-9AA5308C0598}"/>
                  </a:ext>
                </a:extLst>
              </p:cNvPr>
              <p:cNvSpPr/>
              <p:nvPr/>
            </p:nvSpPr>
            <p:spPr>
              <a:xfrm>
                <a:off x="408260" y="2023241"/>
                <a:ext cx="1862777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FFC000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.VnArial" pitchFamily="34" charset="0"/>
                </a:endParaRPr>
              </a:p>
            </p:txBody>
          </p:sp>
          <p:grpSp>
            <p:nvGrpSpPr>
              <p:cNvPr id="482" name="Graphic 11">
                <a:extLst>
                  <a:ext uri="{FF2B5EF4-FFF2-40B4-BE49-F238E27FC236}">
                    <a16:creationId xmlns:a16="http://schemas.microsoft.com/office/drawing/2014/main" id="{F73477F3-C4FF-4BC6-86A2-4A2F103F3AE1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7" cy="1626475"/>
                <a:chOff x="434355" y="1799897"/>
                <a:chExt cx="3050627" cy="1626475"/>
              </a:xfrm>
            </p:grpSpPr>
            <p:sp>
              <p:nvSpPr>
                <p:cNvPr id="483" name="Freeform: Shape 482">
                  <a:extLst>
                    <a:ext uri="{FF2B5EF4-FFF2-40B4-BE49-F238E27FC236}">
                      <a16:creationId xmlns:a16="http://schemas.microsoft.com/office/drawing/2014/main" id="{769FF9DD-86FC-460B-9BB0-9F8171A48A71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.VnArial" pitchFamily="34" charset="0"/>
                  </a:endParaRPr>
                </a:p>
              </p:txBody>
            </p:sp>
            <p:grpSp>
              <p:nvGrpSpPr>
                <p:cNvPr id="484" name="Graphic 11">
                  <a:extLst>
                    <a:ext uri="{FF2B5EF4-FFF2-40B4-BE49-F238E27FC236}">
                      <a16:creationId xmlns:a16="http://schemas.microsoft.com/office/drawing/2014/main" id="{B4D9AEC9-1D24-4578-BE84-BDA23B5036B8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7" cy="1579178"/>
                  <a:chOff x="434355" y="1799897"/>
                  <a:chExt cx="3050627" cy="1579178"/>
                </a:xfrm>
              </p:grpSpPr>
              <p:sp>
                <p:nvSpPr>
                  <p:cNvPr id="485" name="Freeform: Shape 484">
                    <a:extLst>
                      <a:ext uri="{FF2B5EF4-FFF2-40B4-BE49-F238E27FC236}">
                        <a16:creationId xmlns:a16="http://schemas.microsoft.com/office/drawing/2014/main" id="{33226783-B2EE-4C86-B8BA-2BECD0DF8493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86" name="Freeform: Shape 485">
                    <a:extLst>
                      <a:ext uri="{FF2B5EF4-FFF2-40B4-BE49-F238E27FC236}">
                        <a16:creationId xmlns:a16="http://schemas.microsoft.com/office/drawing/2014/main" id="{D7A9312F-D53B-4C7F-97EA-1456F5F71934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87" name="Freeform: Shape 486">
                    <a:extLst>
                      <a:ext uri="{FF2B5EF4-FFF2-40B4-BE49-F238E27FC236}">
                        <a16:creationId xmlns:a16="http://schemas.microsoft.com/office/drawing/2014/main" id="{75A049AD-461B-4355-8F1E-EFDF53A6D2AD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88" name="Freeform: Shape 487">
                    <a:extLst>
                      <a:ext uri="{FF2B5EF4-FFF2-40B4-BE49-F238E27FC236}">
                        <a16:creationId xmlns:a16="http://schemas.microsoft.com/office/drawing/2014/main" id="{EE4E99E3-C15F-4DFA-8640-D6CB736F61AE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89" name="Freeform: Shape 488">
                    <a:extLst>
                      <a:ext uri="{FF2B5EF4-FFF2-40B4-BE49-F238E27FC236}">
                        <a16:creationId xmlns:a16="http://schemas.microsoft.com/office/drawing/2014/main" id="{80C7D554-08BE-46DE-BF3F-DDF489FC7C4B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90" name="Freeform: Shape 489">
                    <a:extLst>
                      <a:ext uri="{FF2B5EF4-FFF2-40B4-BE49-F238E27FC236}">
                        <a16:creationId xmlns:a16="http://schemas.microsoft.com/office/drawing/2014/main" id="{58C792DE-A4BD-47DB-971F-04B857B86C1C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91" name="Freeform: Shape 490">
                    <a:extLst>
                      <a:ext uri="{FF2B5EF4-FFF2-40B4-BE49-F238E27FC236}">
                        <a16:creationId xmlns:a16="http://schemas.microsoft.com/office/drawing/2014/main" id="{A24E9AD4-F853-41B3-8672-65FE3B2E8EAF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92" name="Freeform: Shape 491">
                    <a:extLst>
                      <a:ext uri="{FF2B5EF4-FFF2-40B4-BE49-F238E27FC236}">
                        <a16:creationId xmlns:a16="http://schemas.microsoft.com/office/drawing/2014/main" id="{5DE70AE7-C28D-4D80-A217-329B0E018269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93" name="Freeform: Shape 492">
                    <a:extLst>
                      <a:ext uri="{FF2B5EF4-FFF2-40B4-BE49-F238E27FC236}">
                        <a16:creationId xmlns:a16="http://schemas.microsoft.com/office/drawing/2014/main" id="{47B36D4E-5A7D-4C40-977A-B1BE7BA9B5CA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94" name="Freeform: Shape 493">
                    <a:extLst>
                      <a:ext uri="{FF2B5EF4-FFF2-40B4-BE49-F238E27FC236}">
                        <a16:creationId xmlns:a16="http://schemas.microsoft.com/office/drawing/2014/main" id="{12997499-6EBB-44D9-A12F-044F0A9A3583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95" name="Freeform: Shape 494">
                    <a:extLst>
                      <a:ext uri="{FF2B5EF4-FFF2-40B4-BE49-F238E27FC236}">
                        <a16:creationId xmlns:a16="http://schemas.microsoft.com/office/drawing/2014/main" id="{406426CC-FC42-40B7-8985-EFD89339A7DA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96" name="Freeform: Shape 495">
                    <a:extLst>
                      <a:ext uri="{FF2B5EF4-FFF2-40B4-BE49-F238E27FC236}">
                        <a16:creationId xmlns:a16="http://schemas.microsoft.com/office/drawing/2014/main" id="{07772C9B-3579-465C-8C09-DB6EC034829F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97" name="Freeform: Shape 496">
                    <a:extLst>
                      <a:ext uri="{FF2B5EF4-FFF2-40B4-BE49-F238E27FC236}">
                        <a16:creationId xmlns:a16="http://schemas.microsoft.com/office/drawing/2014/main" id="{846337A5-3CAE-42FF-9C93-79E72E48A22B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98" name="Freeform: Shape 497">
                    <a:extLst>
                      <a:ext uri="{FF2B5EF4-FFF2-40B4-BE49-F238E27FC236}">
                        <a16:creationId xmlns:a16="http://schemas.microsoft.com/office/drawing/2014/main" id="{20E2D511-6D58-4AAB-9536-7C34943F102A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99" name="Freeform: Shape 498">
                    <a:extLst>
                      <a:ext uri="{FF2B5EF4-FFF2-40B4-BE49-F238E27FC236}">
                        <a16:creationId xmlns:a16="http://schemas.microsoft.com/office/drawing/2014/main" id="{94D9A767-37E6-4C4B-BAB1-ED182A132F3B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grpSp>
                <p:nvGrpSpPr>
                  <p:cNvPr id="500" name="Graphic 11">
                    <a:extLst>
                      <a:ext uri="{FF2B5EF4-FFF2-40B4-BE49-F238E27FC236}">
                        <a16:creationId xmlns:a16="http://schemas.microsoft.com/office/drawing/2014/main" id="{8EF4C2D5-EC46-4913-8ED1-31FA580E0B4A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548" name="Freeform: Shape 547">
                      <a:extLst>
                        <a:ext uri="{FF2B5EF4-FFF2-40B4-BE49-F238E27FC236}">
                          <a16:creationId xmlns:a16="http://schemas.microsoft.com/office/drawing/2014/main" id="{1D2CAFB9-FEAD-4E94-BE41-6ABA112001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549" name="Freeform: Shape 548">
                      <a:extLst>
                        <a:ext uri="{FF2B5EF4-FFF2-40B4-BE49-F238E27FC236}">
                          <a16:creationId xmlns:a16="http://schemas.microsoft.com/office/drawing/2014/main" id="{E654FD5D-B475-4E7A-8E4C-8B157E659C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</p:grpSp>
              <p:sp>
                <p:nvSpPr>
                  <p:cNvPr id="501" name="Freeform: Shape 500">
                    <a:extLst>
                      <a:ext uri="{FF2B5EF4-FFF2-40B4-BE49-F238E27FC236}">
                        <a16:creationId xmlns:a16="http://schemas.microsoft.com/office/drawing/2014/main" id="{47CEE120-62D1-4799-A76E-A52B780CC9BC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02" name="Freeform: Shape 501">
                    <a:extLst>
                      <a:ext uri="{FF2B5EF4-FFF2-40B4-BE49-F238E27FC236}">
                        <a16:creationId xmlns:a16="http://schemas.microsoft.com/office/drawing/2014/main" id="{DBB53F4D-268A-4781-9B6C-B70A378B3FA8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03" name="Freeform: Shape 502">
                    <a:extLst>
                      <a:ext uri="{FF2B5EF4-FFF2-40B4-BE49-F238E27FC236}">
                        <a16:creationId xmlns:a16="http://schemas.microsoft.com/office/drawing/2014/main" id="{D6757FCD-8C44-4DE4-8056-C96B80A3BF9B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grpSp>
                <p:nvGrpSpPr>
                  <p:cNvPr id="504" name="Graphic 11">
                    <a:extLst>
                      <a:ext uri="{FF2B5EF4-FFF2-40B4-BE49-F238E27FC236}">
                        <a16:creationId xmlns:a16="http://schemas.microsoft.com/office/drawing/2014/main" id="{D1728FF7-960F-46FA-90DB-727C75E75FFD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546" name="Freeform: Shape 545">
                      <a:extLst>
                        <a:ext uri="{FF2B5EF4-FFF2-40B4-BE49-F238E27FC236}">
                          <a16:creationId xmlns:a16="http://schemas.microsoft.com/office/drawing/2014/main" id="{1F9A2890-606B-474E-87B4-96933B61D4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547" name="Freeform: Shape 546">
                      <a:extLst>
                        <a:ext uri="{FF2B5EF4-FFF2-40B4-BE49-F238E27FC236}">
                          <a16:creationId xmlns:a16="http://schemas.microsoft.com/office/drawing/2014/main" id="{45282A20-5939-45EB-B435-3B319C58C3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</p:grpSp>
              <p:sp>
                <p:nvSpPr>
                  <p:cNvPr id="505" name="Freeform: Shape 504">
                    <a:extLst>
                      <a:ext uri="{FF2B5EF4-FFF2-40B4-BE49-F238E27FC236}">
                        <a16:creationId xmlns:a16="http://schemas.microsoft.com/office/drawing/2014/main" id="{18725CE9-98C9-42CC-87B9-A1AA5E671F8A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06" name="Freeform: Shape 505">
                    <a:extLst>
                      <a:ext uri="{FF2B5EF4-FFF2-40B4-BE49-F238E27FC236}">
                        <a16:creationId xmlns:a16="http://schemas.microsoft.com/office/drawing/2014/main" id="{CF1B48CC-2008-4A85-AA9B-B74E590568F7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07" name="Freeform: Shape 506">
                    <a:extLst>
                      <a:ext uri="{FF2B5EF4-FFF2-40B4-BE49-F238E27FC236}">
                        <a16:creationId xmlns:a16="http://schemas.microsoft.com/office/drawing/2014/main" id="{89C1F338-FF60-4FEA-8B45-24D96714BBFA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ED4444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08" name="Freeform: Shape 507">
                    <a:extLst>
                      <a:ext uri="{FF2B5EF4-FFF2-40B4-BE49-F238E27FC236}">
                        <a16:creationId xmlns:a16="http://schemas.microsoft.com/office/drawing/2014/main" id="{03FD2D28-026C-4C8F-96ED-F851E68A0900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09" name="Freeform: Shape 508">
                    <a:extLst>
                      <a:ext uri="{FF2B5EF4-FFF2-40B4-BE49-F238E27FC236}">
                        <a16:creationId xmlns:a16="http://schemas.microsoft.com/office/drawing/2014/main" id="{E01296C9-5693-4D8E-BFE8-3AB4B4927130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grpSp>
                <p:nvGrpSpPr>
                  <p:cNvPr id="510" name="Graphic 11">
                    <a:extLst>
                      <a:ext uri="{FF2B5EF4-FFF2-40B4-BE49-F238E27FC236}">
                        <a16:creationId xmlns:a16="http://schemas.microsoft.com/office/drawing/2014/main" id="{12688E8A-110A-44FE-92A3-A45CB9E2E181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544" name="Freeform: Shape 543">
                      <a:extLst>
                        <a:ext uri="{FF2B5EF4-FFF2-40B4-BE49-F238E27FC236}">
                          <a16:creationId xmlns:a16="http://schemas.microsoft.com/office/drawing/2014/main" id="{BE869B36-AAB5-4D38-A8A9-398100F0E2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545" name="Freeform: Shape 544">
                      <a:extLst>
                        <a:ext uri="{FF2B5EF4-FFF2-40B4-BE49-F238E27FC236}">
                          <a16:creationId xmlns:a16="http://schemas.microsoft.com/office/drawing/2014/main" id="{E90D3F1A-C546-416C-800B-BFDCB91C29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</p:grpSp>
              <p:sp>
                <p:nvSpPr>
                  <p:cNvPr id="511" name="Freeform: Shape 510">
                    <a:extLst>
                      <a:ext uri="{FF2B5EF4-FFF2-40B4-BE49-F238E27FC236}">
                        <a16:creationId xmlns:a16="http://schemas.microsoft.com/office/drawing/2014/main" id="{796E84DF-93A8-4CB7-BD27-4C28D7ED6583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12" name="Freeform: Shape 511">
                    <a:extLst>
                      <a:ext uri="{FF2B5EF4-FFF2-40B4-BE49-F238E27FC236}">
                        <a16:creationId xmlns:a16="http://schemas.microsoft.com/office/drawing/2014/main" id="{C7294970-C901-45DD-8512-208A702586B6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13" name="Freeform: Shape 512">
                    <a:extLst>
                      <a:ext uri="{FF2B5EF4-FFF2-40B4-BE49-F238E27FC236}">
                        <a16:creationId xmlns:a16="http://schemas.microsoft.com/office/drawing/2014/main" id="{B30DF883-46C0-4BBF-AB63-7EE335E32DA3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14" name="Freeform: Shape 513">
                    <a:extLst>
                      <a:ext uri="{FF2B5EF4-FFF2-40B4-BE49-F238E27FC236}">
                        <a16:creationId xmlns:a16="http://schemas.microsoft.com/office/drawing/2014/main" id="{47CAC6FE-5BC9-4E28-888F-F9C52C1E779E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15" name="Freeform: Shape 514">
                    <a:extLst>
                      <a:ext uri="{FF2B5EF4-FFF2-40B4-BE49-F238E27FC236}">
                        <a16:creationId xmlns:a16="http://schemas.microsoft.com/office/drawing/2014/main" id="{5306111B-FDCE-44B2-801B-40AF1447E706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16" name="Freeform: Shape 515">
                    <a:extLst>
                      <a:ext uri="{FF2B5EF4-FFF2-40B4-BE49-F238E27FC236}">
                        <a16:creationId xmlns:a16="http://schemas.microsoft.com/office/drawing/2014/main" id="{E166D281-BA9D-4650-8C1F-17A671AD0219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17" name="Freeform: Shape 516">
                    <a:extLst>
                      <a:ext uri="{FF2B5EF4-FFF2-40B4-BE49-F238E27FC236}">
                        <a16:creationId xmlns:a16="http://schemas.microsoft.com/office/drawing/2014/main" id="{A9E02AD8-B877-49D6-AFC2-5B5AE5C97C03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18" name="Freeform: Shape 517">
                    <a:extLst>
                      <a:ext uri="{FF2B5EF4-FFF2-40B4-BE49-F238E27FC236}">
                        <a16:creationId xmlns:a16="http://schemas.microsoft.com/office/drawing/2014/main" id="{97E5BD4E-C732-4439-9B76-EDC14A26D270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519" name="Freeform: Shape 518">
                    <a:extLst>
                      <a:ext uri="{FF2B5EF4-FFF2-40B4-BE49-F238E27FC236}">
                        <a16:creationId xmlns:a16="http://schemas.microsoft.com/office/drawing/2014/main" id="{727CFCF0-4FC5-4006-8FBF-E2F25C4BDE80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chemeClr val="bg2">
                      <a:lumMod val="25000"/>
                    </a:scheme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grpSp>
                <p:nvGrpSpPr>
                  <p:cNvPr id="520" name="Graphic 11">
                    <a:extLst>
                      <a:ext uri="{FF2B5EF4-FFF2-40B4-BE49-F238E27FC236}">
                        <a16:creationId xmlns:a16="http://schemas.microsoft.com/office/drawing/2014/main" id="{074AB8FA-3BB8-450D-B426-BFA212E1CBCC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537" name="Freeform: Shape 536">
                      <a:extLst>
                        <a:ext uri="{FF2B5EF4-FFF2-40B4-BE49-F238E27FC236}">
                          <a16:creationId xmlns:a16="http://schemas.microsoft.com/office/drawing/2014/main" id="{AB99B67B-7FF0-4EA5-B07A-385F721265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538" name="Freeform: Shape 537">
                      <a:extLst>
                        <a:ext uri="{FF2B5EF4-FFF2-40B4-BE49-F238E27FC236}">
                          <a16:creationId xmlns:a16="http://schemas.microsoft.com/office/drawing/2014/main" id="{9D7438B6-E2B1-4D29-B1DA-35AD924EF6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grpSp>
                  <p:nvGrpSpPr>
                    <p:cNvPr id="539" name="Graphic 11">
                      <a:extLst>
                        <a:ext uri="{FF2B5EF4-FFF2-40B4-BE49-F238E27FC236}">
                          <a16:creationId xmlns:a16="http://schemas.microsoft.com/office/drawing/2014/main" id="{2D578E14-B452-45A4-872B-50EBE77AFF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540" name="Freeform: Shape 539">
                        <a:extLst>
                          <a:ext uri="{FF2B5EF4-FFF2-40B4-BE49-F238E27FC236}">
                            <a16:creationId xmlns:a16="http://schemas.microsoft.com/office/drawing/2014/main" id="{BB838EA2-362D-46D1-A48F-EF3ECCCC2B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541" name="Freeform: Shape 540">
                        <a:extLst>
                          <a:ext uri="{FF2B5EF4-FFF2-40B4-BE49-F238E27FC236}">
                            <a16:creationId xmlns:a16="http://schemas.microsoft.com/office/drawing/2014/main" id="{FFE9C28A-D5A0-4B57-860E-B57E2568AB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542" name="Freeform: Shape 541">
                        <a:extLst>
                          <a:ext uri="{FF2B5EF4-FFF2-40B4-BE49-F238E27FC236}">
                            <a16:creationId xmlns:a16="http://schemas.microsoft.com/office/drawing/2014/main" id="{5E6D584D-E23E-4A42-A0D3-3E0B6A5FC0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543" name="Freeform: Shape 542">
                        <a:extLst>
                          <a:ext uri="{FF2B5EF4-FFF2-40B4-BE49-F238E27FC236}">
                            <a16:creationId xmlns:a16="http://schemas.microsoft.com/office/drawing/2014/main" id="{D293F518-BFF0-41A7-ABE1-699F008DDA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521" name="Graphic 11">
                    <a:extLst>
                      <a:ext uri="{FF2B5EF4-FFF2-40B4-BE49-F238E27FC236}">
                        <a16:creationId xmlns:a16="http://schemas.microsoft.com/office/drawing/2014/main" id="{519E8C83-145B-44E7-BD5C-9B50B38FF70C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530" name="Freeform: Shape 529">
                      <a:extLst>
                        <a:ext uri="{FF2B5EF4-FFF2-40B4-BE49-F238E27FC236}">
                          <a16:creationId xmlns:a16="http://schemas.microsoft.com/office/drawing/2014/main" id="{39A3FE20-17BA-4E44-9E06-6005B180B2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531" name="Freeform: Shape 530">
                      <a:extLst>
                        <a:ext uri="{FF2B5EF4-FFF2-40B4-BE49-F238E27FC236}">
                          <a16:creationId xmlns:a16="http://schemas.microsoft.com/office/drawing/2014/main" id="{98F1B56B-5051-411C-850E-107E34F566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grpSp>
                  <p:nvGrpSpPr>
                    <p:cNvPr id="532" name="Graphic 11">
                      <a:extLst>
                        <a:ext uri="{FF2B5EF4-FFF2-40B4-BE49-F238E27FC236}">
                          <a16:creationId xmlns:a16="http://schemas.microsoft.com/office/drawing/2014/main" id="{A3C5E633-9E5E-4450-9473-57A4A13CE6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533" name="Freeform: Shape 532">
                        <a:extLst>
                          <a:ext uri="{FF2B5EF4-FFF2-40B4-BE49-F238E27FC236}">
                            <a16:creationId xmlns:a16="http://schemas.microsoft.com/office/drawing/2014/main" id="{D136B495-1CD4-4961-B2C5-AB11C94988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534" name="Freeform: Shape 533">
                        <a:extLst>
                          <a:ext uri="{FF2B5EF4-FFF2-40B4-BE49-F238E27FC236}">
                            <a16:creationId xmlns:a16="http://schemas.microsoft.com/office/drawing/2014/main" id="{AF02C63B-C6B2-4FA4-8747-E5EB35494F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535" name="Freeform: Shape 534">
                        <a:extLst>
                          <a:ext uri="{FF2B5EF4-FFF2-40B4-BE49-F238E27FC236}">
                            <a16:creationId xmlns:a16="http://schemas.microsoft.com/office/drawing/2014/main" id="{9A9910DD-DE86-42E5-8DF5-427A5E7ECF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536" name="Freeform: Shape 535">
                        <a:extLst>
                          <a:ext uri="{FF2B5EF4-FFF2-40B4-BE49-F238E27FC236}">
                            <a16:creationId xmlns:a16="http://schemas.microsoft.com/office/drawing/2014/main" id="{8E0050F1-9158-450B-8D52-51FB022908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522" name="Graphic 11">
                    <a:extLst>
                      <a:ext uri="{FF2B5EF4-FFF2-40B4-BE49-F238E27FC236}">
                        <a16:creationId xmlns:a16="http://schemas.microsoft.com/office/drawing/2014/main" id="{8CDE0567-79E6-452D-B574-E15737CB9017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523" name="Freeform: Shape 522">
                      <a:extLst>
                        <a:ext uri="{FF2B5EF4-FFF2-40B4-BE49-F238E27FC236}">
                          <a16:creationId xmlns:a16="http://schemas.microsoft.com/office/drawing/2014/main" id="{5D64FC07-863B-400C-9E24-B0A9BBE358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524" name="Freeform: Shape 523">
                      <a:extLst>
                        <a:ext uri="{FF2B5EF4-FFF2-40B4-BE49-F238E27FC236}">
                          <a16:creationId xmlns:a16="http://schemas.microsoft.com/office/drawing/2014/main" id="{2C527E5F-C31D-4268-AB9F-3C36234F35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grpSp>
                  <p:nvGrpSpPr>
                    <p:cNvPr id="525" name="Graphic 11">
                      <a:extLst>
                        <a:ext uri="{FF2B5EF4-FFF2-40B4-BE49-F238E27FC236}">
                          <a16:creationId xmlns:a16="http://schemas.microsoft.com/office/drawing/2014/main" id="{22AE472E-80AA-44AD-A6F3-1C389E4655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526" name="Freeform: Shape 525">
                        <a:extLst>
                          <a:ext uri="{FF2B5EF4-FFF2-40B4-BE49-F238E27FC236}">
                            <a16:creationId xmlns:a16="http://schemas.microsoft.com/office/drawing/2014/main" id="{AC3DDC41-A5C2-4BE2-AFD0-CEB1A76F2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527" name="Freeform: Shape 526">
                        <a:extLst>
                          <a:ext uri="{FF2B5EF4-FFF2-40B4-BE49-F238E27FC236}">
                            <a16:creationId xmlns:a16="http://schemas.microsoft.com/office/drawing/2014/main" id="{9F8C3C46-52E9-4894-B740-19F1A5B861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528" name="Freeform: Shape 527">
                        <a:extLst>
                          <a:ext uri="{FF2B5EF4-FFF2-40B4-BE49-F238E27FC236}">
                            <a16:creationId xmlns:a16="http://schemas.microsoft.com/office/drawing/2014/main" id="{86F5880E-7132-4379-A0CC-3DBFB095B4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529" name="Freeform: Shape 528">
                        <a:extLst>
                          <a:ext uri="{FF2B5EF4-FFF2-40B4-BE49-F238E27FC236}">
                            <a16:creationId xmlns:a16="http://schemas.microsoft.com/office/drawing/2014/main" id="{65012344-D1B0-4B5F-9F6B-53F13F1996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624" name="TextBox 623">
              <a:extLst>
                <a:ext uri="{FF2B5EF4-FFF2-40B4-BE49-F238E27FC236}">
                  <a16:creationId xmlns:a16="http://schemas.microsoft.com/office/drawing/2014/main" id="{8FF75117-FA6E-42E9-B6D7-2DABFF7A94D8}"/>
                </a:ext>
              </a:extLst>
            </p:cNvPr>
            <p:cNvSpPr txBox="1"/>
            <p:nvPr/>
          </p:nvSpPr>
          <p:spPr>
            <a:xfrm>
              <a:off x="4481222" y="2278841"/>
              <a:ext cx="1608305" cy="431881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rgbClr val="FF0066"/>
                  </a:solidFill>
                  <a:latin typeface=".VnArial" pitchFamily="34" charset="0"/>
                  <a:ea typeface="#9Slide02 Tieu de dai" panose="02000000000000000000" pitchFamily="2" charset="0"/>
                </a:rPr>
                <a:t>678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.VnArial" pitchFamily="34" charset="0"/>
                  <a:ea typeface="#9Slide02 Tieu de dai" panose="02000000000000000000" pitchFamily="2" charset="0"/>
                </a:rPr>
                <a:t> &lt; 768</a:t>
              </a:r>
              <a:endParaRPr lang="en-US" sz="3200">
                <a:solidFill>
                  <a:srgbClr val="FF0066"/>
                </a:solidFill>
                <a:latin typeface=".VnArial" pitchFamily="34" charset="0"/>
              </a:endParaRPr>
            </a:p>
          </p:txBody>
        </p:sp>
      </p:grpSp>
      <p:grpSp>
        <p:nvGrpSpPr>
          <p:cNvPr id="630" name="Group 629">
            <a:extLst>
              <a:ext uri="{FF2B5EF4-FFF2-40B4-BE49-F238E27FC236}">
                <a16:creationId xmlns:a16="http://schemas.microsoft.com/office/drawing/2014/main" id="{21FB1AD2-AE4F-4215-93C0-C25CBD948EF4}"/>
              </a:ext>
            </a:extLst>
          </p:cNvPr>
          <p:cNvGrpSpPr/>
          <p:nvPr/>
        </p:nvGrpSpPr>
        <p:grpSpPr>
          <a:xfrm>
            <a:off x="421607" y="4514049"/>
            <a:ext cx="3403509" cy="1814618"/>
            <a:chOff x="-3598279" y="4070129"/>
            <a:chExt cx="3403509" cy="1814618"/>
          </a:xfrm>
        </p:grpSpPr>
        <p:grpSp>
          <p:nvGrpSpPr>
            <p:cNvPr id="410" name="Graphic 11">
              <a:extLst>
                <a:ext uri="{FF2B5EF4-FFF2-40B4-BE49-F238E27FC236}">
                  <a16:creationId xmlns:a16="http://schemas.microsoft.com/office/drawing/2014/main" id="{BDFF2AB7-413C-451C-B730-588F6B60BCE4}"/>
                </a:ext>
              </a:extLst>
            </p:cNvPr>
            <p:cNvGrpSpPr/>
            <p:nvPr/>
          </p:nvGrpSpPr>
          <p:grpSpPr>
            <a:xfrm>
              <a:off x="-3598279" y="4070129"/>
              <a:ext cx="3403509" cy="1814618"/>
              <a:chOff x="434355" y="1799897"/>
              <a:chExt cx="3050627" cy="1626475"/>
            </a:xfrm>
          </p:grpSpPr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C8ED7EBF-BC0A-4391-AC8B-26AFAC414E38}"/>
                  </a:ext>
                </a:extLst>
              </p:cNvPr>
              <p:cNvSpPr/>
              <p:nvPr/>
            </p:nvSpPr>
            <p:spPr>
              <a:xfrm>
                <a:off x="470284" y="2023241"/>
                <a:ext cx="1800753" cy="911772"/>
              </a:xfrm>
              <a:custGeom>
                <a:avLst/>
                <a:gdLst>
                  <a:gd name="connsiteX0" fmla="*/ 0 w 1794641"/>
                  <a:gd name="connsiteY0" fmla="*/ 0 h 911772"/>
                  <a:gd name="connsiteX1" fmla="*/ 1794641 w 1794641"/>
                  <a:gd name="connsiteY1" fmla="*/ 0 h 911772"/>
                  <a:gd name="connsiteX2" fmla="*/ 1794641 w 1794641"/>
                  <a:gd name="connsiteY2" fmla="*/ 911772 h 911772"/>
                  <a:gd name="connsiteX3" fmla="*/ 0 w 1794641"/>
                  <a:gd name="connsiteY3" fmla="*/ 911772 h 91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4641" h="911772">
                    <a:moveTo>
                      <a:pt x="0" y="0"/>
                    </a:moveTo>
                    <a:lnTo>
                      <a:pt x="1794641" y="0"/>
                    </a:lnTo>
                    <a:lnTo>
                      <a:pt x="1794641" y="911772"/>
                    </a:lnTo>
                    <a:lnTo>
                      <a:pt x="0" y="911772"/>
                    </a:lnTo>
                    <a:close/>
                  </a:path>
                </a:pathLst>
              </a:custGeom>
              <a:solidFill>
                <a:srgbClr val="8375B6"/>
              </a:solidFill>
              <a:ln w="26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.VnArial" pitchFamily="34" charset="0"/>
                </a:endParaRPr>
              </a:p>
            </p:txBody>
          </p:sp>
          <p:grpSp>
            <p:nvGrpSpPr>
              <p:cNvPr id="412" name="Graphic 11">
                <a:extLst>
                  <a:ext uri="{FF2B5EF4-FFF2-40B4-BE49-F238E27FC236}">
                    <a16:creationId xmlns:a16="http://schemas.microsoft.com/office/drawing/2014/main" id="{67E1D21F-B8FF-439C-8703-61E58291748F}"/>
                  </a:ext>
                </a:extLst>
              </p:cNvPr>
              <p:cNvGrpSpPr/>
              <p:nvPr/>
            </p:nvGrpSpPr>
            <p:grpSpPr>
              <a:xfrm>
                <a:off x="434355" y="1799897"/>
                <a:ext cx="3050627" cy="1626475"/>
                <a:chOff x="434355" y="1799897"/>
                <a:chExt cx="3050627" cy="1626475"/>
              </a:xfrm>
            </p:grpSpPr>
            <p:sp>
              <p:nvSpPr>
                <p:cNvPr id="413" name="Freeform: Shape 412">
                  <a:extLst>
                    <a:ext uri="{FF2B5EF4-FFF2-40B4-BE49-F238E27FC236}">
                      <a16:creationId xmlns:a16="http://schemas.microsoft.com/office/drawing/2014/main" id="{EC2F6D11-7DE1-4573-87FA-A9A8B94CC5EA}"/>
                    </a:ext>
                  </a:extLst>
                </p:cNvPr>
                <p:cNvSpPr/>
                <p:nvPr/>
              </p:nvSpPr>
              <p:spPr>
                <a:xfrm>
                  <a:off x="463258" y="3337034"/>
                  <a:ext cx="2900855" cy="89337"/>
                </a:xfrm>
                <a:custGeom>
                  <a:avLst/>
                  <a:gdLst>
                    <a:gd name="connsiteX0" fmla="*/ 2900855 w 2900855"/>
                    <a:gd name="connsiteY0" fmla="*/ 44669 h 89337"/>
                    <a:gd name="connsiteX1" fmla="*/ 1450428 w 2900855"/>
                    <a:gd name="connsiteY1" fmla="*/ 89338 h 89337"/>
                    <a:gd name="connsiteX2" fmla="*/ 0 w 2900855"/>
                    <a:gd name="connsiteY2" fmla="*/ 44669 h 89337"/>
                    <a:gd name="connsiteX3" fmla="*/ 1450428 w 2900855"/>
                    <a:gd name="connsiteY3" fmla="*/ 0 h 89337"/>
                    <a:gd name="connsiteX4" fmla="*/ 2900855 w 2900855"/>
                    <a:gd name="connsiteY4" fmla="*/ 44669 h 89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0855" h="89337">
                      <a:moveTo>
                        <a:pt x="2900855" y="44669"/>
                      </a:moveTo>
                      <a:cubicBezTo>
                        <a:pt x="2900855" y="69339"/>
                        <a:pt x="2251477" y="89338"/>
                        <a:pt x="1450428" y="89338"/>
                      </a:cubicBezTo>
                      <a:cubicBezTo>
                        <a:pt x="649379" y="89338"/>
                        <a:pt x="0" y="69339"/>
                        <a:pt x="0" y="44669"/>
                      </a:cubicBezTo>
                      <a:cubicBezTo>
                        <a:pt x="0" y="19999"/>
                        <a:pt x="649379" y="0"/>
                        <a:pt x="1450428" y="0"/>
                      </a:cubicBezTo>
                      <a:cubicBezTo>
                        <a:pt x="2251477" y="0"/>
                        <a:pt x="2900855" y="19999"/>
                        <a:pt x="2900855" y="44669"/>
                      </a:cubicBezTo>
                      <a:close/>
                    </a:path>
                  </a:pathLst>
                </a:custGeom>
                <a:solidFill>
                  <a:srgbClr val="1D1D1B">
                    <a:alpha val="10000"/>
                  </a:srgbClr>
                </a:solidFill>
                <a:ln w="262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.VnArial" pitchFamily="34" charset="0"/>
                  </a:endParaRPr>
                </a:p>
              </p:txBody>
            </p:sp>
            <p:grpSp>
              <p:nvGrpSpPr>
                <p:cNvPr id="414" name="Graphic 11">
                  <a:extLst>
                    <a:ext uri="{FF2B5EF4-FFF2-40B4-BE49-F238E27FC236}">
                      <a16:creationId xmlns:a16="http://schemas.microsoft.com/office/drawing/2014/main" id="{36A34791-48EB-48E6-BDF8-91A7C3F77766}"/>
                    </a:ext>
                  </a:extLst>
                </p:cNvPr>
                <p:cNvGrpSpPr/>
                <p:nvPr/>
              </p:nvGrpSpPr>
              <p:grpSpPr>
                <a:xfrm>
                  <a:off x="434355" y="1799897"/>
                  <a:ext cx="3050627" cy="1579178"/>
                  <a:chOff x="434355" y="1799897"/>
                  <a:chExt cx="3050627" cy="1579178"/>
                </a:xfrm>
              </p:grpSpPr>
              <p:sp>
                <p:nvSpPr>
                  <p:cNvPr id="415" name="Freeform: Shape 414">
                    <a:extLst>
                      <a:ext uri="{FF2B5EF4-FFF2-40B4-BE49-F238E27FC236}">
                        <a16:creationId xmlns:a16="http://schemas.microsoft.com/office/drawing/2014/main" id="{9E67F79B-6F99-4F42-B5D8-679368D2AB5A}"/>
                      </a:ext>
                    </a:extLst>
                  </p:cNvPr>
                  <p:cNvSpPr/>
                  <p:nvPr/>
                </p:nvSpPr>
                <p:spPr>
                  <a:xfrm>
                    <a:off x="2231624" y="2635469"/>
                    <a:ext cx="78827" cy="278524"/>
                  </a:xfrm>
                  <a:custGeom>
                    <a:avLst/>
                    <a:gdLst>
                      <a:gd name="connsiteX0" fmla="*/ 78828 w 78827"/>
                      <a:gd name="connsiteY0" fmla="*/ 0 h 278524"/>
                      <a:gd name="connsiteX1" fmla="*/ 55179 w 78827"/>
                      <a:gd name="connsiteY1" fmla="*/ 0 h 278524"/>
                      <a:gd name="connsiteX2" fmla="*/ 0 w 78827"/>
                      <a:gd name="connsiteY2" fmla="*/ 55179 h 278524"/>
                      <a:gd name="connsiteX3" fmla="*/ 0 w 78827"/>
                      <a:gd name="connsiteY3" fmla="*/ 278524 h 278524"/>
                      <a:gd name="connsiteX4" fmla="*/ 78828 w 78827"/>
                      <a:gd name="connsiteY4" fmla="*/ 278524 h 278524"/>
                      <a:gd name="connsiteX5" fmla="*/ 78828 w 78827"/>
                      <a:gd name="connsiteY5" fmla="*/ 0 h 278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827" h="278524">
                        <a:moveTo>
                          <a:pt x="78828" y="0"/>
                        </a:moveTo>
                        <a:lnTo>
                          <a:pt x="55179" y="0"/>
                        </a:lnTo>
                        <a:cubicBezTo>
                          <a:pt x="23648" y="0"/>
                          <a:pt x="0" y="23648"/>
                          <a:pt x="0" y="55179"/>
                        </a:cubicBezTo>
                        <a:lnTo>
                          <a:pt x="0" y="278524"/>
                        </a:lnTo>
                        <a:lnTo>
                          <a:pt x="78828" y="278524"/>
                        </a:lnTo>
                        <a:lnTo>
                          <a:pt x="78828" y="0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16" name="Freeform: Shape 415">
                    <a:extLst>
                      <a:ext uri="{FF2B5EF4-FFF2-40B4-BE49-F238E27FC236}">
                        <a16:creationId xmlns:a16="http://schemas.microsoft.com/office/drawing/2014/main" id="{B2B5522C-F933-4FFA-BFA2-70C5B9C0DF29}"/>
                      </a:ext>
                    </a:extLst>
                  </p:cNvPr>
                  <p:cNvSpPr/>
                  <p:nvPr/>
                </p:nvSpPr>
                <p:spPr>
                  <a:xfrm>
                    <a:off x="434355" y="2929499"/>
                    <a:ext cx="1960179" cy="265645"/>
                  </a:xfrm>
                  <a:custGeom>
                    <a:avLst/>
                    <a:gdLst>
                      <a:gd name="connsiteX0" fmla="*/ 1960179 w 1960179"/>
                      <a:gd name="connsiteY0" fmla="*/ 260 h 265645"/>
                      <a:gd name="connsiteX1" fmla="*/ 1960179 w 1960179"/>
                      <a:gd name="connsiteY1" fmla="*/ 265646 h 265645"/>
                      <a:gd name="connsiteX2" fmla="*/ 110359 w 1960179"/>
                      <a:gd name="connsiteY2" fmla="*/ 265646 h 265645"/>
                      <a:gd name="connsiteX3" fmla="*/ 70945 w 1960179"/>
                      <a:gd name="connsiteY3" fmla="*/ 257763 h 265645"/>
                      <a:gd name="connsiteX4" fmla="*/ 0 w 1960179"/>
                      <a:gd name="connsiteY4" fmla="*/ 155287 h 265645"/>
                      <a:gd name="connsiteX5" fmla="*/ 0 w 1960179"/>
                      <a:gd name="connsiteY5" fmla="*/ 31791 h 265645"/>
                      <a:gd name="connsiteX6" fmla="*/ 65690 w 1960179"/>
                      <a:gd name="connsiteY6" fmla="*/ 260 h 265645"/>
                      <a:gd name="connsiteX7" fmla="*/ 1960179 w 1960179"/>
                      <a:gd name="connsiteY7" fmla="*/ 260 h 265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60179" h="265645">
                        <a:moveTo>
                          <a:pt x="1960179" y="260"/>
                        </a:moveTo>
                        <a:lnTo>
                          <a:pt x="1960179" y="265646"/>
                        </a:lnTo>
                        <a:lnTo>
                          <a:pt x="110359" y="265646"/>
                        </a:lnTo>
                        <a:cubicBezTo>
                          <a:pt x="97221" y="265646"/>
                          <a:pt x="84083" y="263018"/>
                          <a:pt x="70945" y="257763"/>
                        </a:cubicBezTo>
                        <a:cubicBezTo>
                          <a:pt x="28903" y="241997"/>
                          <a:pt x="0" y="202584"/>
                          <a:pt x="0" y="155287"/>
                        </a:cubicBezTo>
                        <a:lnTo>
                          <a:pt x="0" y="31791"/>
                        </a:lnTo>
                        <a:cubicBezTo>
                          <a:pt x="0" y="-4996"/>
                          <a:pt x="28903" y="260"/>
                          <a:pt x="65690" y="260"/>
                        </a:cubicBezTo>
                        <a:lnTo>
                          <a:pt x="1960179" y="260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17" name="Freeform: Shape 416">
                    <a:extLst>
                      <a:ext uri="{FF2B5EF4-FFF2-40B4-BE49-F238E27FC236}">
                        <a16:creationId xmlns:a16="http://schemas.microsoft.com/office/drawing/2014/main" id="{A9E21D4F-8E85-4B5C-B82B-5EE6ADE9FBE0}"/>
                      </a:ext>
                    </a:extLst>
                  </p:cNvPr>
                  <p:cNvSpPr/>
                  <p:nvPr/>
                </p:nvSpPr>
                <p:spPr>
                  <a:xfrm>
                    <a:off x="2307824" y="1895264"/>
                    <a:ext cx="1027386" cy="1299880"/>
                  </a:xfrm>
                  <a:custGeom>
                    <a:avLst/>
                    <a:gdLst>
                      <a:gd name="connsiteX0" fmla="*/ 1027386 w 1027386"/>
                      <a:gd name="connsiteY0" fmla="*/ 1186894 h 1299880"/>
                      <a:gd name="connsiteX1" fmla="*/ 914400 w 1027386"/>
                      <a:gd name="connsiteY1" fmla="*/ 1299881 h 1299880"/>
                      <a:gd name="connsiteX2" fmla="*/ 112986 w 1027386"/>
                      <a:gd name="connsiteY2" fmla="*/ 1299881 h 1299880"/>
                      <a:gd name="connsiteX3" fmla="*/ 84083 w 1027386"/>
                      <a:gd name="connsiteY3" fmla="*/ 1297253 h 1299880"/>
                      <a:gd name="connsiteX4" fmla="*/ 0 w 1027386"/>
                      <a:gd name="connsiteY4" fmla="*/ 1189522 h 1299880"/>
                      <a:gd name="connsiteX5" fmla="*/ 0 w 1027386"/>
                      <a:gd name="connsiteY5" fmla="*/ 46522 h 1299880"/>
                      <a:gd name="connsiteX6" fmla="*/ 112986 w 1027386"/>
                      <a:gd name="connsiteY6" fmla="*/ 1853 h 1299880"/>
                      <a:gd name="connsiteX7" fmla="*/ 801414 w 1027386"/>
                      <a:gd name="connsiteY7" fmla="*/ 1853 h 1299880"/>
                      <a:gd name="connsiteX8" fmla="*/ 911772 w 1027386"/>
                      <a:gd name="connsiteY8" fmla="*/ 91191 h 1299880"/>
                      <a:gd name="connsiteX9" fmla="*/ 1003738 w 1027386"/>
                      <a:gd name="connsiteY9" fmla="*/ 556274 h 1299880"/>
                      <a:gd name="connsiteX10" fmla="*/ 1027386 w 1027386"/>
                      <a:gd name="connsiteY10" fmla="*/ 798012 h 1299880"/>
                      <a:gd name="connsiteX11" fmla="*/ 1027386 w 1027386"/>
                      <a:gd name="connsiteY11" fmla="*/ 1131715 h 1299880"/>
                      <a:gd name="connsiteX12" fmla="*/ 1027386 w 1027386"/>
                      <a:gd name="connsiteY12" fmla="*/ 1186894 h 129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27386" h="1299880">
                        <a:moveTo>
                          <a:pt x="1027386" y="1186894"/>
                        </a:moveTo>
                        <a:cubicBezTo>
                          <a:pt x="1027386" y="1249956"/>
                          <a:pt x="977462" y="1299881"/>
                          <a:pt x="914400" y="1299881"/>
                        </a:cubicBezTo>
                        <a:lnTo>
                          <a:pt x="112986" y="1299881"/>
                        </a:lnTo>
                        <a:cubicBezTo>
                          <a:pt x="102476" y="1299881"/>
                          <a:pt x="94593" y="1299881"/>
                          <a:pt x="84083" y="1297253"/>
                        </a:cubicBezTo>
                        <a:cubicBezTo>
                          <a:pt x="36786" y="1284115"/>
                          <a:pt x="0" y="1242074"/>
                          <a:pt x="0" y="1189522"/>
                        </a:cubicBezTo>
                        <a:lnTo>
                          <a:pt x="0" y="46522"/>
                        </a:lnTo>
                        <a:cubicBezTo>
                          <a:pt x="0" y="-13912"/>
                          <a:pt x="49924" y="1853"/>
                          <a:pt x="112986" y="1853"/>
                        </a:cubicBezTo>
                        <a:lnTo>
                          <a:pt x="801414" y="1853"/>
                        </a:lnTo>
                        <a:cubicBezTo>
                          <a:pt x="853966" y="1853"/>
                          <a:pt x="901262" y="38639"/>
                          <a:pt x="911772" y="91191"/>
                        </a:cubicBezTo>
                        <a:lnTo>
                          <a:pt x="1003738" y="556274"/>
                        </a:lnTo>
                        <a:cubicBezTo>
                          <a:pt x="1019503" y="635101"/>
                          <a:pt x="1027386" y="716557"/>
                          <a:pt x="1027386" y="798012"/>
                        </a:cubicBezTo>
                        <a:lnTo>
                          <a:pt x="1027386" y="1131715"/>
                        </a:lnTo>
                        <a:lnTo>
                          <a:pt x="1027386" y="1186894"/>
                        </a:lnTo>
                        <a:close/>
                      </a:path>
                    </a:pathLst>
                  </a:custGeom>
                  <a:solidFill>
                    <a:srgbClr val="8375B6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18" name="Freeform: Shape 417">
                    <a:extLst>
                      <a:ext uri="{FF2B5EF4-FFF2-40B4-BE49-F238E27FC236}">
                        <a16:creationId xmlns:a16="http://schemas.microsoft.com/office/drawing/2014/main" id="{6D85FC04-F38A-47F6-82BD-64C4306F4E53}"/>
                      </a:ext>
                    </a:extLst>
                  </p:cNvPr>
                  <p:cNvSpPr/>
                  <p:nvPr/>
                </p:nvSpPr>
                <p:spPr>
                  <a:xfrm>
                    <a:off x="2307824" y="2898227"/>
                    <a:ext cx="546537" cy="296917"/>
                  </a:xfrm>
                  <a:custGeom>
                    <a:avLst/>
                    <a:gdLst>
                      <a:gd name="connsiteX0" fmla="*/ 546538 w 546537"/>
                      <a:gd name="connsiteY0" fmla="*/ 296917 h 296917"/>
                      <a:gd name="connsiteX1" fmla="*/ 112986 w 546537"/>
                      <a:gd name="connsiteY1" fmla="*/ 296917 h 296917"/>
                      <a:gd name="connsiteX2" fmla="*/ 84083 w 546537"/>
                      <a:gd name="connsiteY2" fmla="*/ 294290 h 296917"/>
                      <a:gd name="connsiteX3" fmla="*/ 84083 w 546537"/>
                      <a:gd name="connsiteY3" fmla="*/ 296917 h 296917"/>
                      <a:gd name="connsiteX4" fmla="*/ 0 w 546537"/>
                      <a:gd name="connsiteY4" fmla="*/ 296917 h 296917"/>
                      <a:gd name="connsiteX5" fmla="*/ 0 w 546537"/>
                      <a:gd name="connsiteY5" fmla="*/ 0 h 296917"/>
                      <a:gd name="connsiteX6" fmla="*/ 349469 w 546537"/>
                      <a:gd name="connsiteY6" fmla="*/ 0 h 296917"/>
                      <a:gd name="connsiteX7" fmla="*/ 365234 w 546537"/>
                      <a:gd name="connsiteY7" fmla="*/ 0 h 296917"/>
                      <a:gd name="connsiteX8" fmla="*/ 381000 w 546537"/>
                      <a:gd name="connsiteY8" fmla="*/ 2628 h 296917"/>
                      <a:gd name="connsiteX9" fmla="*/ 394138 w 546537"/>
                      <a:gd name="connsiteY9" fmla="*/ 5255 h 296917"/>
                      <a:gd name="connsiteX10" fmla="*/ 402021 w 546537"/>
                      <a:gd name="connsiteY10" fmla="*/ 7883 h 296917"/>
                      <a:gd name="connsiteX11" fmla="*/ 415159 w 546537"/>
                      <a:gd name="connsiteY11" fmla="*/ 13138 h 296917"/>
                      <a:gd name="connsiteX12" fmla="*/ 446690 w 546537"/>
                      <a:gd name="connsiteY12" fmla="*/ 28904 h 296917"/>
                      <a:gd name="connsiteX13" fmla="*/ 446690 w 546537"/>
                      <a:gd name="connsiteY13" fmla="*/ 28904 h 296917"/>
                      <a:gd name="connsiteX14" fmla="*/ 451945 w 546537"/>
                      <a:gd name="connsiteY14" fmla="*/ 31531 h 296917"/>
                      <a:gd name="connsiteX15" fmla="*/ 457200 w 546537"/>
                      <a:gd name="connsiteY15" fmla="*/ 36786 h 296917"/>
                      <a:gd name="connsiteX16" fmla="*/ 467710 w 546537"/>
                      <a:gd name="connsiteY16" fmla="*/ 47297 h 296917"/>
                      <a:gd name="connsiteX17" fmla="*/ 472966 w 546537"/>
                      <a:gd name="connsiteY17" fmla="*/ 52552 h 296917"/>
                      <a:gd name="connsiteX18" fmla="*/ 478221 w 546537"/>
                      <a:gd name="connsiteY18" fmla="*/ 57807 h 296917"/>
                      <a:gd name="connsiteX19" fmla="*/ 517634 w 546537"/>
                      <a:gd name="connsiteY19" fmla="*/ 134007 h 296917"/>
                      <a:gd name="connsiteX20" fmla="*/ 520262 w 546537"/>
                      <a:gd name="connsiteY20" fmla="*/ 141890 h 296917"/>
                      <a:gd name="connsiteX21" fmla="*/ 538655 w 546537"/>
                      <a:gd name="connsiteY21" fmla="*/ 239110 h 296917"/>
                      <a:gd name="connsiteX22" fmla="*/ 546538 w 546537"/>
                      <a:gd name="connsiteY22" fmla="*/ 296917 h 29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537" h="296917">
                        <a:moveTo>
                          <a:pt x="546538" y="296917"/>
                        </a:moveTo>
                        <a:lnTo>
                          <a:pt x="112986" y="296917"/>
                        </a:lnTo>
                        <a:cubicBezTo>
                          <a:pt x="102476" y="296917"/>
                          <a:pt x="94593" y="296917"/>
                          <a:pt x="84083" y="294290"/>
                        </a:cubicBezTo>
                        <a:lnTo>
                          <a:pt x="84083" y="296917"/>
                        </a:lnTo>
                        <a:lnTo>
                          <a:pt x="0" y="296917"/>
                        </a:lnTo>
                        <a:lnTo>
                          <a:pt x="0" y="0"/>
                        </a:lnTo>
                        <a:lnTo>
                          <a:pt x="349469" y="0"/>
                        </a:lnTo>
                        <a:cubicBezTo>
                          <a:pt x="354724" y="0"/>
                          <a:pt x="359979" y="0"/>
                          <a:pt x="365234" y="0"/>
                        </a:cubicBezTo>
                        <a:cubicBezTo>
                          <a:pt x="370490" y="0"/>
                          <a:pt x="375745" y="0"/>
                          <a:pt x="381000" y="2628"/>
                        </a:cubicBezTo>
                        <a:cubicBezTo>
                          <a:pt x="386255" y="2628"/>
                          <a:pt x="391510" y="5255"/>
                          <a:pt x="394138" y="5255"/>
                        </a:cubicBezTo>
                        <a:cubicBezTo>
                          <a:pt x="396765" y="5255"/>
                          <a:pt x="399393" y="7883"/>
                          <a:pt x="402021" y="7883"/>
                        </a:cubicBezTo>
                        <a:cubicBezTo>
                          <a:pt x="407276" y="10510"/>
                          <a:pt x="409903" y="10510"/>
                          <a:pt x="415159" y="13138"/>
                        </a:cubicBezTo>
                        <a:cubicBezTo>
                          <a:pt x="425669" y="18393"/>
                          <a:pt x="436179" y="23648"/>
                          <a:pt x="446690" y="28904"/>
                        </a:cubicBezTo>
                        <a:cubicBezTo>
                          <a:pt x="446690" y="28904"/>
                          <a:pt x="446690" y="28904"/>
                          <a:pt x="446690" y="28904"/>
                        </a:cubicBezTo>
                        <a:cubicBezTo>
                          <a:pt x="449317" y="28904"/>
                          <a:pt x="449317" y="31531"/>
                          <a:pt x="451945" y="31531"/>
                        </a:cubicBezTo>
                        <a:cubicBezTo>
                          <a:pt x="454572" y="34159"/>
                          <a:pt x="454572" y="34159"/>
                          <a:pt x="457200" y="36786"/>
                        </a:cubicBezTo>
                        <a:cubicBezTo>
                          <a:pt x="459828" y="39414"/>
                          <a:pt x="465083" y="42041"/>
                          <a:pt x="467710" y="47297"/>
                        </a:cubicBezTo>
                        <a:cubicBezTo>
                          <a:pt x="470338" y="49924"/>
                          <a:pt x="470338" y="49924"/>
                          <a:pt x="472966" y="52552"/>
                        </a:cubicBezTo>
                        <a:cubicBezTo>
                          <a:pt x="475593" y="55179"/>
                          <a:pt x="475593" y="55179"/>
                          <a:pt x="478221" y="57807"/>
                        </a:cubicBezTo>
                        <a:cubicBezTo>
                          <a:pt x="496614" y="78828"/>
                          <a:pt x="509752" y="105103"/>
                          <a:pt x="517634" y="134007"/>
                        </a:cubicBezTo>
                        <a:cubicBezTo>
                          <a:pt x="517634" y="136634"/>
                          <a:pt x="517634" y="139262"/>
                          <a:pt x="520262" y="141890"/>
                        </a:cubicBezTo>
                        <a:lnTo>
                          <a:pt x="538655" y="239110"/>
                        </a:lnTo>
                        <a:lnTo>
                          <a:pt x="546538" y="296917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19" name="Freeform: Shape 418">
                    <a:extLst>
                      <a:ext uri="{FF2B5EF4-FFF2-40B4-BE49-F238E27FC236}">
                        <a16:creationId xmlns:a16="http://schemas.microsoft.com/office/drawing/2014/main" id="{72DC81F1-77B4-4F08-BA8B-6B507CD448C5}"/>
                      </a:ext>
                    </a:extLst>
                  </p:cNvPr>
                  <p:cNvSpPr/>
                  <p:nvPr/>
                </p:nvSpPr>
                <p:spPr>
                  <a:xfrm>
                    <a:off x="505299" y="2837793"/>
                    <a:ext cx="646386" cy="357351"/>
                  </a:xfrm>
                  <a:custGeom>
                    <a:avLst/>
                    <a:gdLst>
                      <a:gd name="connsiteX0" fmla="*/ 646386 w 646386"/>
                      <a:gd name="connsiteY0" fmla="*/ 357352 h 357351"/>
                      <a:gd name="connsiteX1" fmla="*/ 562303 w 646386"/>
                      <a:gd name="connsiteY1" fmla="*/ 357352 h 357351"/>
                      <a:gd name="connsiteX2" fmla="*/ 554421 w 646386"/>
                      <a:gd name="connsiteY2" fmla="*/ 302172 h 357351"/>
                      <a:gd name="connsiteX3" fmla="*/ 536028 w 646386"/>
                      <a:gd name="connsiteY3" fmla="*/ 204952 h 357351"/>
                      <a:gd name="connsiteX4" fmla="*/ 533400 w 646386"/>
                      <a:gd name="connsiteY4" fmla="*/ 197069 h 357351"/>
                      <a:gd name="connsiteX5" fmla="*/ 441434 w 646386"/>
                      <a:gd name="connsiteY5" fmla="*/ 91965 h 357351"/>
                      <a:gd name="connsiteX6" fmla="*/ 391510 w 646386"/>
                      <a:gd name="connsiteY6" fmla="*/ 84083 h 357351"/>
                      <a:gd name="connsiteX7" fmla="*/ 241738 w 646386"/>
                      <a:gd name="connsiteY7" fmla="*/ 84083 h 357351"/>
                      <a:gd name="connsiteX8" fmla="*/ 194441 w 646386"/>
                      <a:gd name="connsiteY8" fmla="*/ 91965 h 357351"/>
                      <a:gd name="connsiteX9" fmla="*/ 110359 w 646386"/>
                      <a:gd name="connsiteY9" fmla="*/ 194441 h 357351"/>
                      <a:gd name="connsiteX10" fmla="*/ 91966 w 646386"/>
                      <a:gd name="connsiteY10" fmla="*/ 302172 h 357351"/>
                      <a:gd name="connsiteX11" fmla="*/ 81455 w 646386"/>
                      <a:gd name="connsiteY11" fmla="*/ 357352 h 357351"/>
                      <a:gd name="connsiteX12" fmla="*/ 39414 w 646386"/>
                      <a:gd name="connsiteY12" fmla="*/ 357352 h 357351"/>
                      <a:gd name="connsiteX13" fmla="*/ 0 w 646386"/>
                      <a:gd name="connsiteY13" fmla="*/ 349469 h 357351"/>
                      <a:gd name="connsiteX14" fmla="*/ 10510 w 646386"/>
                      <a:gd name="connsiteY14" fmla="*/ 291662 h 357351"/>
                      <a:gd name="connsiteX15" fmla="*/ 31531 w 646386"/>
                      <a:gd name="connsiteY15" fmla="*/ 178676 h 357351"/>
                      <a:gd name="connsiteX16" fmla="*/ 65690 w 646386"/>
                      <a:gd name="connsiteY16" fmla="*/ 91965 h 357351"/>
                      <a:gd name="connsiteX17" fmla="*/ 241738 w 646386"/>
                      <a:gd name="connsiteY17" fmla="*/ 0 h 357351"/>
                      <a:gd name="connsiteX18" fmla="*/ 391510 w 646386"/>
                      <a:gd name="connsiteY18" fmla="*/ 0 h 357351"/>
                      <a:gd name="connsiteX19" fmla="*/ 572814 w 646386"/>
                      <a:gd name="connsiteY19" fmla="*/ 91965 h 357351"/>
                      <a:gd name="connsiteX20" fmla="*/ 614855 w 646386"/>
                      <a:gd name="connsiteY20" fmla="*/ 186559 h 357351"/>
                      <a:gd name="connsiteX21" fmla="*/ 614855 w 646386"/>
                      <a:gd name="connsiteY21" fmla="*/ 186559 h 357351"/>
                      <a:gd name="connsiteX22" fmla="*/ 614855 w 646386"/>
                      <a:gd name="connsiteY22" fmla="*/ 189186 h 357351"/>
                      <a:gd name="connsiteX23" fmla="*/ 630621 w 646386"/>
                      <a:gd name="connsiteY23" fmla="*/ 283779 h 357351"/>
                      <a:gd name="connsiteX24" fmla="*/ 630621 w 646386"/>
                      <a:gd name="connsiteY24" fmla="*/ 283779 h 357351"/>
                      <a:gd name="connsiteX25" fmla="*/ 630621 w 646386"/>
                      <a:gd name="connsiteY25" fmla="*/ 289034 h 357351"/>
                      <a:gd name="connsiteX26" fmla="*/ 646386 w 646386"/>
                      <a:gd name="connsiteY26" fmla="*/ 357352 h 35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6386" h="357351">
                        <a:moveTo>
                          <a:pt x="646386" y="357352"/>
                        </a:moveTo>
                        <a:lnTo>
                          <a:pt x="562303" y="357352"/>
                        </a:lnTo>
                        <a:lnTo>
                          <a:pt x="554421" y="302172"/>
                        </a:lnTo>
                        <a:lnTo>
                          <a:pt x="536028" y="204952"/>
                        </a:lnTo>
                        <a:cubicBezTo>
                          <a:pt x="536028" y="202324"/>
                          <a:pt x="536028" y="199696"/>
                          <a:pt x="533400" y="197069"/>
                        </a:cubicBezTo>
                        <a:cubicBezTo>
                          <a:pt x="522890" y="147145"/>
                          <a:pt x="486103" y="107731"/>
                          <a:pt x="441434" y="91965"/>
                        </a:cubicBezTo>
                        <a:cubicBezTo>
                          <a:pt x="425669" y="86710"/>
                          <a:pt x="409903" y="84083"/>
                          <a:pt x="391510" y="84083"/>
                        </a:cubicBezTo>
                        <a:lnTo>
                          <a:pt x="241738" y="84083"/>
                        </a:lnTo>
                        <a:cubicBezTo>
                          <a:pt x="225972" y="84083"/>
                          <a:pt x="210207" y="86710"/>
                          <a:pt x="194441" y="91965"/>
                        </a:cubicBezTo>
                        <a:cubicBezTo>
                          <a:pt x="152400" y="107731"/>
                          <a:pt x="118241" y="147145"/>
                          <a:pt x="110359" y="194441"/>
                        </a:cubicBezTo>
                        <a:lnTo>
                          <a:pt x="91966" y="302172"/>
                        </a:lnTo>
                        <a:lnTo>
                          <a:pt x="81455" y="357352"/>
                        </a:lnTo>
                        <a:lnTo>
                          <a:pt x="39414" y="357352"/>
                        </a:lnTo>
                        <a:cubicBezTo>
                          <a:pt x="26276" y="357352"/>
                          <a:pt x="13138" y="354724"/>
                          <a:pt x="0" y="349469"/>
                        </a:cubicBezTo>
                        <a:lnTo>
                          <a:pt x="10510" y="291662"/>
                        </a:lnTo>
                        <a:lnTo>
                          <a:pt x="31531" y="178676"/>
                        </a:lnTo>
                        <a:cubicBezTo>
                          <a:pt x="34159" y="147145"/>
                          <a:pt x="47297" y="118241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4" y="118241"/>
                          <a:pt x="609600" y="152400"/>
                          <a:pt x="614855" y="186559"/>
                        </a:cubicBezTo>
                        <a:lnTo>
                          <a:pt x="614855" y="186559"/>
                        </a:lnTo>
                        <a:cubicBezTo>
                          <a:pt x="614855" y="186559"/>
                          <a:pt x="614855" y="189186"/>
                          <a:pt x="614855" y="189186"/>
                        </a:cubicBezTo>
                        <a:lnTo>
                          <a:pt x="630621" y="283779"/>
                        </a:lnTo>
                        <a:lnTo>
                          <a:pt x="630621" y="283779"/>
                        </a:lnTo>
                        <a:lnTo>
                          <a:pt x="630621" y="289034"/>
                        </a:lnTo>
                        <a:lnTo>
                          <a:pt x="646386" y="357352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0" name="Freeform: Shape 419">
                    <a:extLst>
                      <a:ext uri="{FF2B5EF4-FFF2-40B4-BE49-F238E27FC236}">
                        <a16:creationId xmlns:a16="http://schemas.microsoft.com/office/drawing/2014/main" id="{DE9CE061-768F-42B0-833F-6608CD1BA370}"/>
                      </a:ext>
                    </a:extLst>
                  </p:cNvPr>
                  <p:cNvSpPr/>
                  <p:nvPr/>
                </p:nvSpPr>
                <p:spPr>
                  <a:xfrm>
                    <a:off x="1125410" y="2840420"/>
                    <a:ext cx="651641" cy="354724"/>
                  </a:xfrm>
                  <a:custGeom>
                    <a:avLst/>
                    <a:gdLst>
                      <a:gd name="connsiteX0" fmla="*/ 651641 w 651641"/>
                      <a:gd name="connsiteY0" fmla="*/ 354724 h 354724"/>
                      <a:gd name="connsiteX1" fmla="*/ 567559 w 651641"/>
                      <a:gd name="connsiteY1" fmla="*/ 354724 h 354724"/>
                      <a:gd name="connsiteX2" fmla="*/ 557048 w 651641"/>
                      <a:gd name="connsiteY2" fmla="*/ 299545 h 354724"/>
                      <a:gd name="connsiteX3" fmla="*/ 538655 w 651641"/>
                      <a:gd name="connsiteY3" fmla="*/ 202324 h 354724"/>
                      <a:gd name="connsiteX4" fmla="*/ 536028 w 651641"/>
                      <a:gd name="connsiteY4" fmla="*/ 194441 h 354724"/>
                      <a:gd name="connsiteX5" fmla="*/ 444062 w 651641"/>
                      <a:gd name="connsiteY5" fmla="*/ 89338 h 354724"/>
                      <a:gd name="connsiteX6" fmla="*/ 394138 w 651641"/>
                      <a:gd name="connsiteY6" fmla="*/ 81455 h 354724"/>
                      <a:gd name="connsiteX7" fmla="*/ 244366 w 651641"/>
                      <a:gd name="connsiteY7" fmla="*/ 81455 h 354724"/>
                      <a:gd name="connsiteX8" fmla="*/ 197069 w 651641"/>
                      <a:gd name="connsiteY8" fmla="*/ 89338 h 354724"/>
                      <a:gd name="connsiteX9" fmla="*/ 112986 w 651641"/>
                      <a:gd name="connsiteY9" fmla="*/ 191814 h 354724"/>
                      <a:gd name="connsiteX10" fmla="*/ 94593 w 651641"/>
                      <a:gd name="connsiteY10" fmla="*/ 299545 h 354724"/>
                      <a:gd name="connsiteX11" fmla="*/ 84083 w 651641"/>
                      <a:gd name="connsiteY11" fmla="*/ 354724 h 354724"/>
                      <a:gd name="connsiteX12" fmla="*/ 0 w 651641"/>
                      <a:gd name="connsiteY12" fmla="*/ 354724 h 354724"/>
                      <a:gd name="connsiteX13" fmla="*/ 10510 w 651641"/>
                      <a:gd name="connsiteY13" fmla="*/ 291662 h 354724"/>
                      <a:gd name="connsiteX14" fmla="*/ 10510 w 651641"/>
                      <a:gd name="connsiteY14" fmla="*/ 286407 h 354724"/>
                      <a:gd name="connsiteX15" fmla="*/ 10510 w 651641"/>
                      <a:gd name="connsiteY15" fmla="*/ 286407 h 354724"/>
                      <a:gd name="connsiteX16" fmla="*/ 28903 w 651641"/>
                      <a:gd name="connsiteY16" fmla="*/ 178676 h 354724"/>
                      <a:gd name="connsiteX17" fmla="*/ 65690 w 651641"/>
                      <a:gd name="connsiteY17" fmla="*/ 91965 h 354724"/>
                      <a:gd name="connsiteX18" fmla="*/ 241738 w 651641"/>
                      <a:gd name="connsiteY18" fmla="*/ 0 h 354724"/>
                      <a:gd name="connsiteX19" fmla="*/ 391510 w 651641"/>
                      <a:gd name="connsiteY19" fmla="*/ 0 h 354724"/>
                      <a:gd name="connsiteX20" fmla="*/ 572814 w 651641"/>
                      <a:gd name="connsiteY20" fmla="*/ 91965 h 354724"/>
                      <a:gd name="connsiteX21" fmla="*/ 614855 w 651641"/>
                      <a:gd name="connsiteY21" fmla="*/ 186559 h 354724"/>
                      <a:gd name="connsiteX22" fmla="*/ 633248 w 651641"/>
                      <a:gd name="connsiteY22" fmla="*/ 291662 h 354724"/>
                      <a:gd name="connsiteX23" fmla="*/ 651641 w 651641"/>
                      <a:gd name="connsiteY23" fmla="*/ 354724 h 35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641" h="354724">
                        <a:moveTo>
                          <a:pt x="651641" y="354724"/>
                        </a:moveTo>
                        <a:lnTo>
                          <a:pt x="567559" y="354724"/>
                        </a:lnTo>
                        <a:lnTo>
                          <a:pt x="557048" y="299545"/>
                        </a:lnTo>
                        <a:lnTo>
                          <a:pt x="538655" y="202324"/>
                        </a:lnTo>
                        <a:cubicBezTo>
                          <a:pt x="538655" y="199697"/>
                          <a:pt x="538655" y="197069"/>
                          <a:pt x="536028" y="194441"/>
                        </a:cubicBezTo>
                        <a:cubicBezTo>
                          <a:pt x="525517" y="144517"/>
                          <a:pt x="488731" y="105103"/>
                          <a:pt x="444062" y="89338"/>
                        </a:cubicBezTo>
                        <a:cubicBezTo>
                          <a:pt x="428297" y="84083"/>
                          <a:pt x="412531" y="81455"/>
                          <a:pt x="394138" y="81455"/>
                        </a:cubicBezTo>
                        <a:lnTo>
                          <a:pt x="244366" y="81455"/>
                        </a:lnTo>
                        <a:cubicBezTo>
                          <a:pt x="228600" y="81455"/>
                          <a:pt x="212835" y="84083"/>
                          <a:pt x="197069" y="89338"/>
                        </a:cubicBezTo>
                        <a:cubicBezTo>
                          <a:pt x="155028" y="105103"/>
                          <a:pt x="120869" y="144517"/>
                          <a:pt x="112986" y="191814"/>
                        </a:cubicBezTo>
                        <a:lnTo>
                          <a:pt x="94593" y="299545"/>
                        </a:lnTo>
                        <a:lnTo>
                          <a:pt x="84083" y="354724"/>
                        </a:lnTo>
                        <a:lnTo>
                          <a:pt x="0" y="354724"/>
                        </a:lnTo>
                        <a:lnTo>
                          <a:pt x="10510" y="291662"/>
                        </a:lnTo>
                        <a:lnTo>
                          <a:pt x="10510" y="286407"/>
                        </a:lnTo>
                        <a:lnTo>
                          <a:pt x="10510" y="286407"/>
                        </a:lnTo>
                        <a:lnTo>
                          <a:pt x="28903" y="178676"/>
                        </a:lnTo>
                        <a:cubicBezTo>
                          <a:pt x="34159" y="147145"/>
                          <a:pt x="47297" y="115614"/>
                          <a:pt x="65690" y="91965"/>
                        </a:cubicBezTo>
                        <a:cubicBezTo>
                          <a:pt x="105103" y="36786"/>
                          <a:pt x="170793" y="0"/>
                          <a:pt x="241738" y="0"/>
                        </a:cubicBezTo>
                        <a:lnTo>
                          <a:pt x="391510" y="0"/>
                        </a:lnTo>
                        <a:cubicBezTo>
                          <a:pt x="465083" y="0"/>
                          <a:pt x="530772" y="34159"/>
                          <a:pt x="572814" y="91965"/>
                        </a:cubicBezTo>
                        <a:cubicBezTo>
                          <a:pt x="593835" y="118241"/>
                          <a:pt x="609600" y="152400"/>
                          <a:pt x="614855" y="186559"/>
                        </a:cubicBezTo>
                        <a:lnTo>
                          <a:pt x="633248" y="291662"/>
                        </a:lnTo>
                        <a:lnTo>
                          <a:pt x="651641" y="354724"/>
                        </a:lnTo>
                        <a:close/>
                      </a:path>
                    </a:pathLst>
                  </a:custGeom>
                  <a:solidFill>
                    <a:srgbClr val="8375B6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1" name="Freeform: Shape 420">
                    <a:extLst>
                      <a:ext uri="{FF2B5EF4-FFF2-40B4-BE49-F238E27FC236}">
                        <a16:creationId xmlns:a16="http://schemas.microsoft.com/office/drawing/2014/main" id="{EEC9E7B6-B478-4E26-9E29-A1E2AFD27C51}"/>
                      </a:ext>
                    </a:extLst>
                  </p:cNvPr>
                  <p:cNvSpPr/>
                  <p:nvPr/>
                </p:nvSpPr>
                <p:spPr>
                  <a:xfrm>
                    <a:off x="560479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28752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28752"/>
                        </a:lnTo>
                        <a:cubicBezTo>
                          <a:pt x="44669" y="55179"/>
                          <a:pt x="110359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2" name="Freeform: Shape 421">
                    <a:extLst>
                      <a:ext uri="{FF2B5EF4-FFF2-40B4-BE49-F238E27FC236}">
                        <a16:creationId xmlns:a16="http://schemas.microsoft.com/office/drawing/2014/main" id="{EBA777B9-A2F7-4FC8-94BE-A6C69592F853}"/>
                      </a:ext>
                    </a:extLst>
                  </p:cNvPr>
                  <p:cNvSpPr/>
                  <p:nvPr/>
                </p:nvSpPr>
                <p:spPr>
                  <a:xfrm>
                    <a:off x="528948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3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3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3" name="Freeform: Shape 422">
                    <a:extLst>
                      <a:ext uri="{FF2B5EF4-FFF2-40B4-BE49-F238E27FC236}">
                        <a16:creationId xmlns:a16="http://schemas.microsoft.com/office/drawing/2014/main" id="{63CC0E3E-6BC8-4CEA-A6AC-5EEF061A1161}"/>
                      </a:ext>
                    </a:extLst>
                  </p:cNvPr>
                  <p:cNvSpPr/>
                  <p:nvPr/>
                </p:nvSpPr>
                <p:spPr>
                  <a:xfrm>
                    <a:off x="1185844" y="2898227"/>
                    <a:ext cx="533400" cy="299544"/>
                  </a:xfrm>
                  <a:custGeom>
                    <a:avLst/>
                    <a:gdLst>
                      <a:gd name="connsiteX0" fmla="*/ 186559 w 533400"/>
                      <a:gd name="connsiteY0" fmla="*/ 0 h 299544"/>
                      <a:gd name="connsiteX1" fmla="*/ 336331 w 533400"/>
                      <a:gd name="connsiteY1" fmla="*/ 0 h 299544"/>
                      <a:gd name="connsiteX2" fmla="*/ 504497 w 533400"/>
                      <a:gd name="connsiteY2" fmla="*/ 141890 h 299544"/>
                      <a:gd name="connsiteX3" fmla="*/ 533400 w 533400"/>
                      <a:gd name="connsiteY3" fmla="*/ 299545 h 299544"/>
                      <a:gd name="connsiteX4" fmla="*/ 0 w 533400"/>
                      <a:gd name="connsiteY4" fmla="*/ 299545 h 299544"/>
                      <a:gd name="connsiteX5" fmla="*/ 2628 w 533400"/>
                      <a:gd name="connsiteY5" fmla="*/ 294290 h 299544"/>
                      <a:gd name="connsiteX6" fmla="*/ 31531 w 533400"/>
                      <a:gd name="connsiteY6" fmla="*/ 131379 h 299544"/>
                      <a:gd name="connsiteX7" fmla="*/ 186559 w 533400"/>
                      <a:gd name="connsiteY7" fmla="*/ 0 h 299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3400" h="299544">
                        <a:moveTo>
                          <a:pt x="186559" y="0"/>
                        </a:moveTo>
                        <a:lnTo>
                          <a:pt x="336331" y="0"/>
                        </a:lnTo>
                        <a:cubicBezTo>
                          <a:pt x="417786" y="0"/>
                          <a:pt x="488731" y="60434"/>
                          <a:pt x="504497" y="141890"/>
                        </a:cubicBezTo>
                        <a:lnTo>
                          <a:pt x="533400" y="299545"/>
                        </a:lnTo>
                        <a:lnTo>
                          <a:pt x="0" y="299545"/>
                        </a:lnTo>
                        <a:lnTo>
                          <a:pt x="2628" y="294290"/>
                        </a:lnTo>
                        <a:lnTo>
                          <a:pt x="31531" y="131379"/>
                        </a:lnTo>
                        <a:cubicBezTo>
                          <a:pt x="42041" y="55179"/>
                          <a:pt x="107731" y="0"/>
                          <a:pt x="186559" y="0"/>
                        </a:cubicBez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4" name="Freeform: Shape 423">
                    <a:extLst>
                      <a:ext uri="{FF2B5EF4-FFF2-40B4-BE49-F238E27FC236}">
                        <a16:creationId xmlns:a16="http://schemas.microsoft.com/office/drawing/2014/main" id="{399B9D49-2BDF-4C59-89D0-8976C5651D4D}"/>
                      </a:ext>
                    </a:extLst>
                  </p:cNvPr>
                  <p:cNvSpPr/>
                  <p:nvPr/>
                </p:nvSpPr>
                <p:spPr>
                  <a:xfrm>
                    <a:off x="1151686" y="2864069"/>
                    <a:ext cx="596462" cy="331075"/>
                  </a:xfrm>
                  <a:custGeom>
                    <a:avLst/>
                    <a:gdLst>
                      <a:gd name="connsiteX0" fmla="*/ 588579 w 596462"/>
                      <a:gd name="connsiteY0" fmla="*/ 270641 h 331075"/>
                      <a:gd name="connsiteX1" fmla="*/ 570186 w 596462"/>
                      <a:gd name="connsiteY1" fmla="*/ 168166 h 331075"/>
                      <a:gd name="connsiteX2" fmla="*/ 570186 w 596462"/>
                      <a:gd name="connsiteY2" fmla="*/ 165538 h 331075"/>
                      <a:gd name="connsiteX3" fmla="*/ 370490 w 596462"/>
                      <a:gd name="connsiteY3" fmla="*/ 0 h 331075"/>
                      <a:gd name="connsiteX4" fmla="*/ 220717 w 596462"/>
                      <a:gd name="connsiteY4" fmla="*/ 0 h 331075"/>
                      <a:gd name="connsiteX5" fmla="*/ 31531 w 596462"/>
                      <a:gd name="connsiteY5" fmla="*/ 157655 h 331075"/>
                      <a:gd name="connsiteX6" fmla="*/ 28903 w 596462"/>
                      <a:gd name="connsiteY6" fmla="*/ 165538 h 331075"/>
                      <a:gd name="connsiteX7" fmla="*/ 10510 w 596462"/>
                      <a:gd name="connsiteY7" fmla="*/ 270641 h 331075"/>
                      <a:gd name="connsiteX8" fmla="*/ 0 w 596462"/>
                      <a:gd name="connsiteY8" fmla="*/ 331076 h 331075"/>
                      <a:gd name="connsiteX9" fmla="*/ 34159 w 596462"/>
                      <a:gd name="connsiteY9" fmla="*/ 331076 h 331075"/>
                      <a:gd name="connsiteX10" fmla="*/ 34159 w 596462"/>
                      <a:gd name="connsiteY10" fmla="*/ 325821 h 331075"/>
                      <a:gd name="connsiteX11" fmla="*/ 44669 w 596462"/>
                      <a:gd name="connsiteY11" fmla="*/ 270641 h 331075"/>
                      <a:gd name="connsiteX12" fmla="*/ 63062 w 596462"/>
                      <a:gd name="connsiteY12" fmla="*/ 165538 h 331075"/>
                      <a:gd name="connsiteX13" fmla="*/ 63062 w 596462"/>
                      <a:gd name="connsiteY13" fmla="*/ 162910 h 331075"/>
                      <a:gd name="connsiteX14" fmla="*/ 218090 w 596462"/>
                      <a:gd name="connsiteY14" fmla="*/ 31531 h 331075"/>
                      <a:gd name="connsiteX15" fmla="*/ 367862 w 596462"/>
                      <a:gd name="connsiteY15" fmla="*/ 31531 h 331075"/>
                      <a:gd name="connsiteX16" fmla="*/ 533400 w 596462"/>
                      <a:gd name="connsiteY16" fmla="*/ 162910 h 331075"/>
                      <a:gd name="connsiteX17" fmla="*/ 536028 w 596462"/>
                      <a:gd name="connsiteY17" fmla="*/ 170793 h 331075"/>
                      <a:gd name="connsiteX18" fmla="*/ 551793 w 596462"/>
                      <a:gd name="connsiteY18" fmla="*/ 268014 h 331075"/>
                      <a:gd name="connsiteX19" fmla="*/ 562304 w 596462"/>
                      <a:gd name="connsiteY19" fmla="*/ 328448 h 331075"/>
                      <a:gd name="connsiteX20" fmla="*/ 596462 w 596462"/>
                      <a:gd name="connsiteY20" fmla="*/ 328448 h 331075"/>
                      <a:gd name="connsiteX21" fmla="*/ 588579 w 596462"/>
                      <a:gd name="connsiteY21" fmla="*/ 270641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6462" h="331075">
                        <a:moveTo>
                          <a:pt x="588579" y="270641"/>
                        </a:moveTo>
                        <a:lnTo>
                          <a:pt x="570186" y="168166"/>
                        </a:lnTo>
                        <a:cubicBezTo>
                          <a:pt x="570186" y="168166"/>
                          <a:pt x="570186" y="165538"/>
                          <a:pt x="570186" y="165538"/>
                        </a:cubicBezTo>
                        <a:cubicBezTo>
                          <a:pt x="551793" y="68317"/>
                          <a:pt x="467710" y="0"/>
                          <a:pt x="370490" y="0"/>
                        </a:cubicBezTo>
                        <a:lnTo>
                          <a:pt x="220717" y="0"/>
                        </a:lnTo>
                        <a:cubicBezTo>
                          <a:pt x="128752" y="0"/>
                          <a:pt x="49924" y="65690"/>
                          <a:pt x="31531" y="157655"/>
                        </a:cubicBezTo>
                        <a:lnTo>
                          <a:pt x="28903" y="165538"/>
                        </a:lnTo>
                        <a:lnTo>
                          <a:pt x="10510" y="270641"/>
                        </a:lnTo>
                        <a:lnTo>
                          <a:pt x="0" y="331076"/>
                        </a:lnTo>
                        <a:lnTo>
                          <a:pt x="34159" y="331076"/>
                        </a:lnTo>
                        <a:lnTo>
                          <a:pt x="34159" y="325821"/>
                        </a:lnTo>
                        <a:lnTo>
                          <a:pt x="44669" y="270641"/>
                        </a:lnTo>
                        <a:lnTo>
                          <a:pt x="63062" y="165538"/>
                        </a:lnTo>
                        <a:lnTo>
                          <a:pt x="63062" y="162910"/>
                        </a:lnTo>
                        <a:cubicBezTo>
                          <a:pt x="76200" y="86710"/>
                          <a:pt x="141890" y="31531"/>
                          <a:pt x="218090" y="31531"/>
                        </a:cubicBezTo>
                        <a:lnTo>
                          <a:pt x="367862" y="31531"/>
                        </a:lnTo>
                        <a:cubicBezTo>
                          <a:pt x="446690" y="31531"/>
                          <a:pt x="515007" y="86710"/>
                          <a:pt x="533400" y="162910"/>
                        </a:cubicBezTo>
                        <a:cubicBezTo>
                          <a:pt x="533400" y="165538"/>
                          <a:pt x="533400" y="168166"/>
                          <a:pt x="536028" y="170793"/>
                        </a:cubicBezTo>
                        <a:lnTo>
                          <a:pt x="551793" y="268014"/>
                        </a:lnTo>
                        <a:lnTo>
                          <a:pt x="562304" y="328448"/>
                        </a:lnTo>
                        <a:lnTo>
                          <a:pt x="596462" y="328448"/>
                        </a:lnTo>
                        <a:lnTo>
                          <a:pt x="588579" y="270641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5" name="Freeform: Shape 424">
                    <a:extLst>
                      <a:ext uri="{FF2B5EF4-FFF2-40B4-BE49-F238E27FC236}">
                        <a16:creationId xmlns:a16="http://schemas.microsoft.com/office/drawing/2014/main" id="{53E6C3B4-F521-43E8-8D6B-4EEBB8A68BD5}"/>
                      </a:ext>
                    </a:extLst>
                  </p:cNvPr>
                  <p:cNvSpPr/>
                  <p:nvPr/>
                </p:nvSpPr>
                <p:spPr>
                  <a:xfrm>
                    <a:off x="3201203" y="1947041"/>
                    <a:ext cx="260728" cy="333703"/>
                  </a:xfrm>
                  <a:custGeom>
                    <a:avLst/>
                    <a:gdLst>
                      <a:gd name="connsiteX0" fmla="*/ 0 w 260728"/>
                      <a:gd name="connsiteY0" fmla="*/ 0 h 333703"/>
                      <a:gd name="connsiteX1" fmla="*/ 120869 w 260728"/>
                      <a:gd name="connsiteY1" fmla="*/ 0 h 333703"/>
                      <a:gd name="connsiteX2" fmla="*/ 228600 w 260728"/>
                      <a:gd name="connsiteY2" fmla="*/ 44669 h 333703"/>
                      <a:gd name="connsiteX3" fmla="*/ 260131 w 260728"/>
                      <a:gd name="connsiteY3" fmla="*/ 149772 h 333703"/>
                      <a:gd name="connsiteX4" fmla="*/ 254876 w 260728"/>
                      <a:gd name="connsiteY4" fmla="*/ 333703 h 333703"/>
                      <a:gd name="connsiteX5" fmla="*/ 236483 w 260728"/>
                      <a:gd name="connsiteY5" fmla="*/ 333703 h 333703"/>
                      <a:gd name="connsiteX6" fmla="*/ 228600 w 260728"/>
                      <a:gd name="connsiteY6" fmla="*/ 147145 h 333703"/>
                      <a:gd name="connsiteX7" fmla="*/ 136634 w 260728"/>
                      <a:gd name="connsiteY7" fmla="*/ 60434 h 333703"/>
                      <a:gd name="connsiteX8" fmla="*/ 26276 w 260728"/>
                      <a:gd name="connsiteY8" fmla="*/ 70945 h 333703"/>
                      <a:gd name="connsiteX9" fmla="*/ 0 w 260728"/>
                      <a:gd name="connsiteY9" fmla="*/ 0 h 333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0728" h="333703">
                        <a:moveTo>
                          <a:pt x="0" y="0"/>
                        </a:moveTo>
                        <a:lnTo>
                          <a:pt x="120869" y="0"/>
                        </a:lnTo>
                        <a:cubicBezTo>
                          <a:pt x="160283" y="0"/>
                          <a:pt x="199697" y="15766"/>
                          <a:pt x="228600" y="44669"/>
                        </a:cubicBezTo>
                        <a:cubicBezTo>
                          <a:pt x="257503" y="73572"/>
                          <a:pt x="262759" y="112986"/>
                          <a:pt x="260131" y="149772"/>
                        </a:cubicBezTo>
                        <a:lnTo>
                          <a:pt x="254876" y="333703"/>
                        </a:lnTo>
                        <a:lnTo>
                          <a:pt x="236483" y="333703"/>
                        </a:lnTo>
                        <a:lnTo>
                          <a:pt x="228600" y="147145"/>
                        </a:lnTo>
                        <a:cubicBezTo>
                          <a:pt x="225972" y="102476"/>
                          <a:pt x="181303" y="60434"/>
                          <a:pt x="136634" y="60434"/>
                        </a:cubicBezTo>
                        <a:lnTo>
                          <a:pt x="26276" y="709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75C5B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6" name="Freeform: Shape 425">
                    <a:extLst>
                      <a:ext uri="{FF2B5EF4-FFF2-40B4-BE49-F238E27FC236}">
                        <a16:creationId xmlns:a16="http://schemas.microsoft.com/office/drawing/2014/main" id="{C62CA156-6CF9-49D2-B479-F2051B8C9A13}"/>
                      </a:ext>
                    </a:extLst>
                  </p:cNvPr>
                  <p:cNvSpPr/>
                  <p:nvPr/>
                </p:nvSpPr>
                <p:spPr>
                  <a:xfrm>
                    <a:off x="3427175" y="2086303"/>
                    <a:ext cx="57806" cy="210206"/>
                  </a:xfrm>
                  <a:custGeom>
                    <a:avLst/>
                    <a:gdLst>
                      <a:gd name="connsiteX0" fmla="*/ 57807 w 57806"/>
                      <a:gd name="connsiteY0" fmla="*/ 165538 h 210206"/>
                      <a:gd name="connsiteX1" fmla="*/ 18393 w 57806"/>
                      <a:gd name="connsiteY1" fmla="*/ 210207 h 210206"/>
                      <a:gd name="connsiteX2" fmla="*/ 18393 w 57806"/>
                      <a:gd name="connsiteY2" fmla="*/ 210207 h 210206"/>
                      <a:gd name="connsiteX3" fmla="*/ 7883 w 57806"/>
                      <a:gd name="connsiteY3" fmla="*/ 199697 h 210206"/>
                      <a:gd name="connsiteX4" fmla="*/ 0 w 57806"/>
                      <a:gd name="connsiteY4" fmla="*/ 10510 h 210206"/>
                      <a:gd name="connsiteX5" fmla="*/ 10510 w 57806"/>
                      <a:gd name="connsiteY5" fmla="*/ 0 h 210206"/>
                      <a:gd name="connsiteX6" fmla="*/ 13138 w 57806"/>
                      <a:gd name="connsiteY6" fmla="*/ 0 h 210206"/>
                      <a:gd name="connsiteX7" fmla="*/ 55179 w 57806"/>
                      <a:gd name="connsiteY7" fmla="*/ 36786 h 210206"/>
                      <a:gd name="connsiteX8" fmla="*/ 57807 w 57806"/>
                      <a:gd name="connsiteY8" fmla="*/ 165538 h 210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06" h="210206">
                        <a:moveTo>
                          <a:pt x="57807" y="165538"/>
                        </a:moveTo>
                        <a:cubicBezTo>
                          <a:pt x="57807" y="189186"/>
                          <a:pt x="42041" y="207579"/>
                          <a:pt x="18393" y="210207"/>
                        </a:cubicBezTo>
                        <a:lnTo>
                          <a:pt x="18393" y="210207"/>
                        </a:lnTo>
                        <a:cubicBezTo>
                          <a:pt x="13138" y="210207"/>
                          <a:pt x="7883" y="204952"/>
                          <a:pt x="7883" y="199697"/>
                        </a:cubicBezTo>
                        <a:lnTo>
                          <a:pt x="0" y="10510"/>
                        </a:lnTo>
                        <a:cubicBezTo>
                          <a:pt x="0" y="5255"/>
                          <a:pt x="5255" y="0"/>
                          <a:pt x="10510" y="0"/>
                        </a:cubicBezTo>
                        <a:lnTo>
                          <a:pt x="13138" y="0"/>
                        </a:lnTo>
                        <a:cubicBezTo>
                          <a:pt x="34159" y="0"/>
                          <a:pt x="55179" y="15766"/>
                          <a:pt x="55179" y="36786"/>
                        </a:cubicBezTo>
                        <a:lnTo>
                          <a:pt x="57807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7" name="Freeform: Shape 426">
                    <a:extLst>
                      <a:ext uri="{FF2B5EF4-FFF2-40B4-BE49-F238E27FC236}">
                        <a16:creationId xmlns:a16="http://schemas.microsoft.com/office/drawing/2014/main" id="{7448BCBF-9449-4795-851E-8702A00BC854}"/>
                      </a:ext>
                    </a:extLst>
                  </p:cNvPr>
                  <p:cNvSpPr/>
                  <p:nvPr/>
                </p:nvSpPr>
                <p:spPr>
                  <a:xfrm>
                    <a:off x="2307824" y="1799897"/>
                    <a:ext cx="903988" cy="147144"/>
                  </a:xfrm>
                  <a:custGeom>
                    <a:avLst/>
                    <a:gdLst>
                      <a:gd name="connsiteX0" fmla="*/ 793531 w 903988"/>
                      <a:gd name="connsiteY0" fmla="*/ 0 h 147144"/>
                      <a:gd name="connsiteX1" fmla="*/ 110359 w 903988"/>
                      <a:gd name="connsiteY1" fmla="*/ 0 h 147144"/>
                      <a:gd name="connsiteX2" fmla="*/ 0 w 903988"/>
                      <a:gd name="connsiteY2" fmla="*/ 110359 h 147144"/>
                      <a:gd name="connsiteX3" fmla="*/ 0 w 903988"/>
                      <a:gd name="connsiteY3" fmla="*/ 147145 h 147144"/>
                      <a:gd name="connsiteX4" fmla="*/ 903890 w 903988"/>
                      <a:gd name="connsiteY4" fmla="*/ 147145 h 147144"/>
                      <a:gd name="connsiteX5" fmla="*/ 903890 w 903988"/>
                      <a:gd name="connsiteY5" fmla="*/ 112986 h 147144"/>
                      <a:gd name="connsiteX6" fmla="*/ 793531 w 903988"/>
                      <a:gd name="connsiteY6" fmla="*/ 0 h 147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3988" h="147144">
                        <a:moveTo>
                          <a:pt x="793531" y="0"/>
                        </a:moveTo>
                        <a:lnTo>
                          <a:pt x="110359" y="0"/>
                        </a:lnTo>
                        <a:cubicBezTo>
                          <a:pt x="49924" y="0"/>
                          <a:pt x="0" y="49924"/>
                          <a:pt x="0" y="110359"/>
                        </a:cubicBezTo>
                        <a:lnTo>
                          <a:pt x="0" y="147145"/>
                        </a:lnTo>
                        <a:lnTo>
                          <a:pt x="903890" y="147145"/>
                        </a:lnTo>
                        <a:lnTo>
                          <a:pt x="903890" y="112986"/>
                        </a:lnTo>
                        <a:cubicBezTo>
                          <a:pt x="906517" y="49924"/>
                          <a:pt x="856593" y="0"/>
                          <a:pt x="793531" y="0"/>
                        </a:cubicBezTo>
                        <a:close/>
                      </a:path>
                    </a:pathLst>
                  </a:custGeom>
                  <a:solidFill>
                    <a:srgbClr val="6557A1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8" name="Freeform: Shape 427">
                    <a:extLst>
                      <a:ext uri="{FF2B5EF4-FFF2-40B4-BE49-F238E27FC236}">
                        <a16:creationId xmlns:a16="http://schemas.microsoft.com/office/drawing/2014/main" id="{CD4A02D8-3E52-4EA3-8A64-5E182EDBB5E2}"/>
                      </a:ext>
                    </a:extLst>
                  </p:cNvPr>
                  <p:cNvSpPr/>
                  <p:nvPr/>
                </p:nvSpPr>
                <p:spPr>
                  <a:xfrm>
                    <a:off x="3190692" y="2028496"/>
                    <a:ext cx="141889" cy="625365"/>
                  </a:xfrm>
                  <a:custGeom>
                    <a:avLst/>
                    <a:gdLst>
                      <a:gd name="connsiteX0" fmla="*/ 141890 w 141889"/>
                      <a:gd name="connsiteY0" fmla="*/ 625365 h 625365"/>
                      <a:gd name="connsiteX1" fmla="*/ 34159 w 141889"/>
                      <a:gd name="connsiteY1" fmla="*/ 625365 h 625365"/>
                      <a:gd name="connsiteX2" fmla="*/ 0 w 141889"/>
                      <a:gd name="connsiteY2" fmla="*/ 591207 h 625365"/>
                      <a:gd name="connsiteX3" fmla="*/ 0 w 141889"/>
                      <a:gd name="connsiteY3" fmla="*/ 34159 h 625365"/>
                      <a:gd name="connsiteX4" fmla="*/ 34159 w 141889"/>
                      <a:gd name="connsiteY4" fmla="*/ 0 h 625365"/>
                      <a:gd name="connsiteX5" fmla="*/ 36786 w 141889"/>
                      <a:gd name="connsiteY5" fmla="*/ 0 h 625365"/>
                      <a:gd name="connsiteX6" fmla="*/ 141890 w 141889"/>
                      <a:gd name="connsiteY6" fmla="*/ 625365 h 625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889" h="625365">
                        <a:moveTo>
                          <a:pt x="141890" y="625365"/>
                        </a:moveTo>
                        <a:lnTo>
                          <a:pt x="34159" y="625365"/>
                        </a:lnTo>
                        <a:cubicBezTo>
                          <a:pt x="15765" y="625365"/>
                          <a:pt x="0" y="609600"/>
                          <a:pt x="0" y="591207"/>
                        </a:cubicBezTo>
                        <a:lnTo>
                          <a:pt x="0" y="34159"/>
                        </a:lnTo>
                        <a:cubicBezTo>
                          <a:pt x="0" y="15766"/>
                          <a:pt x="15765" y="0"/>
                          <a:pt x="34159" y="0"/>
                        </a:cubicBezTo>
                        <a:lnTo>
                          <a:pt x="36786" y="0"/>
                        </a:lnTo>
                        <a:cubicBezTo>
                          <a:pt x="76200" y="120869"/>
                          <a:pt x="141890" y="428296"/>
                          <a:pt x="141890" y="625365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29" name="Freeform: Shape 428">
                    <a:extLst>
                      <a:ext uri="{FF2B5EF4-FFF2-40B4-BE49-F238E27FC236}">
                        <a16:creationId xmlns:a16="http://schemas.microsoft.com/office/drawing/2014/main" id="{12916F9B-3B39-469D-9EE5-5789240493D5}"/>
                      </a:ext>
                    </a:extLst>
                  </p:cNvPr>
                  <p:cNvSpPr/>
                  <p:nvPr/>
                </p:nvSpPr>
                <p:spPr>
                  <a:xfrm>
                    <a:off x="3177555" y="2015359"/>
                    <a:ext cx="157655" cy="651641"/>
                  </a:xfrm>
                  <a:custGeom>
                    <a:avLst/>
                    <a:gdLst>
                      <a:gd name="connsiteX0" fmla="*/ 155028 w 157655"/>
                      <a:gd name="connsiteY0" fmla="*/ 638503 h 651641"/>
                      <a:gd name="connsiteX1" fmla="*/ 47296 w 157655"/>
                      <a:gd name="connsiteY1" fmla="*/ 638503 h 651641"/>
                      <a:gd name="connsiteX2" fmla="*/ 13138 w 157655"/>
                      <a:gd name="connsiteY2" fmla="*/ 604345 h 651641"/>
                      <a:gd name="connsiteX3" fmla="*/ 13138 w 157655"/>
                      <a:gd name="connsiteY3" fmla="*/ 47297 h 651641"/>
                      <a:gd name="connsiteX4" fmla="*/ 47296 w 157655"/>
                      <a:gd name="connsiteY4" fmla="*/ 13138 h 651641"/>
                      <a:gd name="connsiteX5" fmla="*/ 49924 w 157655"/>
                      <a:gd name="connsiteY5" fmla="*/ 13138 h 651641"/>
                      <a:gd name="connsiteX6" fmla="*/ 47296 w 157655"/>
                      <a:gd name="connsiteY6" fmla="*/ 0 h 651641"/>
                      <a:gd name="connsiteX7" fmla="*/ 0 w 157655"/>
                      <a:gd name="connsiteY7" fmla="*/ 47297 h 651641"/>
                      <a:gd name="connsiteX8" fmla="*/ 0 w 157655"/>
                      <a:gd name="connsiteY8" fmla="*/ 604345 h 651641"/>
                      <a:gd name="connsiteX9" fmla="*/ 47296 w 157655"/>
                      <a:gd name="connsiteY9" fmla="*/ 651641 h 651641"/>
                      <a:gd name="connsiteX10" fmla="*/ 157655 w 157655"/>
                      <a:gd name="connsiteY10" fmla="*/ 651641 h 651641"/>
                      <a:gd name="connsiteX11" fmla="*/ 157655 w 157655"/>
                      <a:gd name="connsiteY11" fmla="*/ 643758 h 651641"/>
                      <a:gd name="connsiteX12" fmla="*/ 155028 w 157655"/>
                      <a:gd name="connsiteY12" fmla="*/ 638503 h 65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7655" h="651641">
                        <a:moveTo>
                          <a:pt x="155028" y="638503"/>
                        </a:moveTo>
                        <a:lnTo>
                          <a:pt x="47296" y="638503"/>
                        </a:lnTo>
                        <a:cubicBezTo>
                          <a:pt x="28903" y="638503"/>
                          <a:pt x="13138" y="622738"/>
                          <a:pt x="13138" y="604345"/>
                        </a:cubicBezTo>
                        <a:lnTo>
                          <a:pt x="13138" y="47297"/>
                        </a:lnTo>
                        <a:cubicBezTo>
                          <a:pt x="13138" y="28903"/>
                          <a:pt x="28903" y="13138"/>
                          <a:pt x="47296" y="13138"/>
                        </a:cubicBezTo>
                        <a:lnTo>
                          <a:pt x="49924" y="13138"/>
                        </a:lnTo>
                        <a:lnTo>
                          <a:pt x="47296" y="0"/>
                        </a:lnTo>
                        <a:cubicBezTo>
                          <a:pt x="21021" y="0"/>
                          <a:pt x="0" y="21021"/>
                          <a:pt x="0" y="47297"/>
                        </a:cubicBezTo>
                        <a:lnTo>
                          <a:pt x="0" y="604345"/>
                        </a:lnTo>
                        <a:cubicBezTo>
                          <a:pt x="0" y="630621"/>
                          <a:pt x="21021" y="651641"/>
                          <a:pt x="47296" y="651641"/>
                        </a:cubicBezTo>
                        <a:lnTo>
                          <a:pt x="157655" y="651641"/>
                        </a:lnTo>
                        <a:lnTo>
                          <a:pt x="157655" y="643758"/>
                        </a:lnTo>
                        <a:lnTo>
                          <a:pt x="155028" y="638503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grpSp>
                <p:nvGrpSpPr>
                  <p:cNvPr id="430" name="Graphic 11">
                    <a:extLst>
                      <a:ext uri="{FF2B5EF4-FFF2-40B4-BE49-F238E27FC236}">
                        <a16:creationId xmlns:a16="http://schemas.microsoft.com/office/drawing/2014/main" id="{68BE46D1-7CE2-47C9-8C76-D463FBAFBA4D}"/>
                      </a:ext>
                    </a:extLst>
                  </p:cNvPr>
                  <p:cNvGrpSpPr/>
                  <p:nvPr/>
                </p:nvGrpSpPr>
                <p:grpSpPr>
                  <a:xfrm>
                    <a:off x="3240617" y="2732689"/>
                    <a:ext cx="103488" cy="120868"/>
                    <a:chOff x="3240617" y="2732689"/>
                    <a:chExt cx="103488" cy="120868"/>
                  </a:xfrm>
                </p:grpSpPr>
                <p:sp>
                  <p:nvSpPr>
                    <p:cNvPr id="478" name="Freeform: Shape 477">
                      <a:extLst>
                        <a:ext uri="{FF2B5EF4-FFF2-40B4-BE49-F238E27FC236}">
                          <a16:creationId xmlns:a16="http://schemas.microsoft.com/office/drawing/2014/main" id="{7EA2B32C-84A0-4919-86DE-D22BE68FA3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8499" y="2740572"/>
                      <a:ext cx="95605" cy="107731"/>
                    </a:xfrm>
                    <a:custGeom>
                      <a:avLst/>
                      <a:gdLst>
                        <a:gd name="connsiteX0" fmla="*/ 86710 w 95605"/>
                        <a:gd name="connsiteY0" fmla="*/ 0 h 107731"/>
                        <a:gd name="connsiteX1" fmla="*/ 86710 w 95605"/>
                        <a:gd name="connsiteY1" fmla="*/ 107731 h 107731"/>
                        <a:gd name="connsiteX2" fmla="*/ 47297 w 95605"/>
                        <a:gd name="connsiteY2" fmla="*/ 107731 h 107731"/>
                        <a:gd name="connsiteX3" fmla="*/ 0 w 95605"/>
                        <a:gd name="connsiteY3" fmla="*/ 60434 h 107731"/>
                        <a:gd name="connsiteX4" fmla="*/ 0 w 95605"/>
                        <a:gd name="connsiteY4" fmla="*/ 49924 h 107731"/>
                        <a:gd name="connsiteX5" fmla="*/ 47297 w 95605"/>
                        <a:gd name="connsiteY5" fmla="*/ 2628 h 107731"/>
                        <a:gd name="connsiteX6" fmla="*/ 86710 w 95605"/>
                        <a:gd name="connsiteY6" fmla="*/ 2628 h 107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605" h="107731">
                          <a:moveTo>
                            <a:pt x="86710" y="0"/>
                          </a:moveTo>
                          <a:cubicBezTo>
                            <a:pt x="99848" y="39414"/>
                            <a:pt x="97221" y="73572"/>
                            <a:pt x="86710" y="107731"/>
                          </a:cubicBezTo>
                          <a:lnTo>
                            <a:pt x="47297" y="107731"/>
                          </a:lnTo>
                          <a:cubicBezTo>
                            <a:pt x="21021" y="107731"/>
                            <a:pt x="0" y="86710"/>
                            <a:pt x="0" y="60434"/>
                          </a:cubicBezTo>
                          <a:lnTo>
                            <a:pt x="0" y="49924"/>
                          </a:lnTo>
                          <a:cubicBezTo>
                            <a:pt x="0" y="23648"/>
                            <a:pt x="21021" y="2628"/>
                            <a:pt x="47297" y="2628"/>
                          </a:cubicBezTo>
                          <a:lnTo>
                            <a:pt x="86710" y="2628"/>
                          </a:lnTo>
                          <a:close/>
                        </a:path>
                      </a:pathLst>
                    </a:custGeom>
                    <a:solidFill>
                      <a:srgbClr val="F9B659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479" name="Freeform: Shape 478">
                      <a:extLst>
                        <a:ext uri="{FF2B5EF4-FFF2-40B4-BE49-F238E27FC236}">
                          <a16:creationId xmlns:a16="http://schemas.microsoft.com/office/drawing/2014/main" id="{451D8B8C-0DA9-4E77-9087-70F0AB5A57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40617" y="2732689"/>
                      <a:ext cx="94593" cy="120868"/>
                    </a:xfrm>
                    <a:custGeom>
                      <a:avLst/>
                      <a:gdLst>
                        <a:gd name="connsiteX0" fmla="*/ 55179 w 94593"/>
                        <a:gd name="connsiteY0" fmla="*/ 0 h 120868"/>
                        <a:gd name="connsiteX1" fmla="*/ 0 w 94593"/>
                        <a:gd name="connsiteY1" fmla="*/ 55179 h 120868"/>
                        <a:gd name="connsiteX2" fmla="*/ 0 w 94593"/>
                        <a:gd name="connsiteY2" fmla="*/ 65690 h 120868"/>
                        <a:gd name="connsiteX3" fmla="*/ 55179 w 94593"/>
                        <a:gd name="connsiteY3" fmla="*/ 120869 h 120868"/>
                        <a:gd name="connsiteX4" fmla="*/ 94593 w 94593"/>
                        <a:gd name="connsiteY4" fmla="*/ 120869 h 120868"/>
                        <a:gd name="connsiteX5" fmla="*/ 94593 w 94593"/>
                        <a:gd name="connsiteY5" fmla="*/ 107731 h 120868"/>
                        <a:gd name="connsiteX6" fmla="*/ 55179 w 94593"/>
                        <a:gd name="connsiteY6" fmla="*/ 107731 h 120868"/>
                        <a:gd name="connsiteX7" fmla="*/ 13138 w 94593"/>
                        <a:gd name="connsiteY7" fmla="*/ 65690 h 120868"/>
                        <a:gd name="connsiteX8" fmla="*/ 13138 w 94593"/>
                        <a:gd name="connsiteY8" fmla="*/ 55179 h 120868"/>
                        <a:gd name="connsiteX9" fmla="*/ 55179 w 94593"/>
                        <a:gd name="connsiteY9" fmla="*/ 13138 h 120868"/>
                        <a:gd name="connsiteX10" fmla="*/ 94593 w 94593"/>
                        <a:gd name="connsiteY10" fmla="*/ 13138 h 120868"/>
                        <a:gd name="connsiteX11" fmla="*/ 94593 w 94593"/>
                        <a:gd name="connsiteY11" fmla="*/ 0 h 120868"/>
                        <a:gd name="connsiteX12" fmla="*/ 55179 w 94593"/>
                        <a:gd name="connsiteY12" fmla="*/ 0 h 120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4593" h="120868">
                          <a:moveTo>
                            <a:pt x="55179" y="0"/>
                          </a:moveTo>
                          <a:cubicBezTo>
                            <a:pt x="23648" y="0"/>
                            <a:pt x="0" y="23648"/>
                            <a:pt x="0" y="55179"/>
                          </a:cubicBezTo>
                          <a:lnTo>
                            <a:pt x="0" y="65690"/>
                          </a:lnTo>
                          <a:cubicBezTo>
                            <a:pt x="0" y="97221"/>
                            <a:pt x="23648" y="120869"/>
                            <a:pt x="55179" y="120869"/>
                          </a:cubicBezTo>
                          <a:lnTo>
                            <a:pt x="94593" y="120869"/>
                          </a:lnTo>
                          <a:lnTo>
                            <a:pt x="94593" y="107731"/>
                          </a:lnTo>
                          <a:lnTo>
                            <a:pt x="55179" y="107731"/>
                          </a:lnTo>
                          <a:cubicBezTo>
                            <a:pt x="31531" y="107731"/>
                            <a:pt x="13138" y="89338"/>
                            <a:pt x="13138" y="65690"/>
                          </a:cubicBezTo>
                          <a:lnTo>
                            <a:pt x="13138" y="55179"/>
                          </a:lnTo>
                          <a:cubicBezTo>
                            <a:pt x="13138" y="31531"/>
                            <a:pt x="31531" y="13138"/>
                            <a:pt x="55179" y="13138"/>
                          </a:cubicBezTo>
                          <a:lnTo>
                            <a:pt x="94593" y="13138"/>
                          </a:lnTo>
                          <a:lnTo>
                            <a:pt x="94593" y="0"/>
                          </a:lnTo>
                          <a:lnTo>
                            <a:pt x="55179" y="0"/>
                          </a:lnTo>
                          <a:close/>
                        </a:path>
                      </a:pathLst>
                    </a:custGeom>
                    <a:solidFill>
                      <a:srgbClr val="5E4A4C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</p:grpSp>
              <p:sp>
                <p:nvSpPr>
                  <p:cNvPr id="431" name="Freeform: Shape 430">
                    <a:extLst>
                      <a:ext uri="{FF2B5EF4-FFF2-40B4-BE49-F238E27FC236}">
                        <a16:creationId xmlns:a16="http://schemas.microsoft.com/office/drawing/2014/main" id="{1D422124-76DF-4BB8-8C2F-3B9DF1C70908}"/>
                      </a:ext>
                    </a:extLst>
                  </p:cNvPr>
                  <p:cNvSpPr/>
                  <p:nvPr/>
                </p:nvSpPr>
                <p:spPr>
                  <a:xfrm>
                    <a:off x="3261637" y="2929758"/>
                    <a:ext cx="80504" cy="57806"/>
                  </a:xfrm>
                  <a:custGeom>
                    <a:avLst/>
                    <a:gdLst>
                      <a:gd name="connsiteX0" fmla="*/ 73572 w 80504"/>
                      <a:gd name="connsiteY0" fmla="*/ 0 h 57806"/>
                      <a:gd name="connsiteX1" fmla="*/ 73572 w 80504"/>
                      <a:gd name="connsiteY1" fmla="*/ 57807 h 57806"/>
                      <a:gd name="connsiteX2" fmla="*/ 28903 w 80504"/>
                      <a:gd name="connsiteY2" fmla="*/ 57807 h 57806"/>
                      <a:gd name="connsiteX3" fmla="*/ 0 w 80504"/>
                      <a:gd name="connsiteY3" fmla="*/ 28903 h 57806"/>
                      <a:gd name="connsiteX4" fmla="*/ 0 w 80504"/>
                      <a:gd name="connsiteY4" fmla="*/ 28903 h 57806"/>
                      <a:gd name="connsiteX5" fmla="*/ 28903 w 80504"/>
                      <a:gd name="connsiteY5" fmla="*/ 0 h 57806"/>
                      <a:gd name="connsiteX6" fmla="*/ 73572 w 80504"/>
                      <a:gd name="connsiteY6" fmla="*/ 0 h 5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504" h="57806">
                        <a:moveTo>
                          <a:pt x="73572" y="0"/>
                        </a:moveTo>
                        <a:cubicBezTo>
                          <a:pt x="84083" y="21021"/>
                          <a:pt x="81455" y="39414"/>
                          <a:pt x="73572" y="57807"/>
                        </a:cubicBezTo>
                        <a:lnTo>
                          <a:pt x="28903" y="57807"/>
                        </a:lnTo>
                        <a:cubicBezTo>
                          <a:pt x="13138" y="57807"/>
                          <a:pt x="0" y="44669"/>
                          <a:pt x="0" y="28903"/>
                        </a:cubicBezTo>
                        <a:lnTo>
                          <a:pt x="0" y="28903"/>
                        </a:lnTo>
                        <a:cubicBezTo>
                          <a:pt x="0" y="13138"/>
                          <a:pt x="13138" y="0"/>
                          <a:pt x="28903" y="0"/>
                        </a:cubicBezTo>
                        <a:lnTo>
                          <a:pt x="73572" y="0"/>
                        </a:lnTo>
                        <a:close/>
                      </a:path>
                    </a:pathLst>
                  </a:custGeom>
                  <a:solidFill>
                    <a:srgbClr val="EDDFC8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32" name="Freeform: Shape 431">
                    <a:extLst>
                      <a:ext uri="{FF2B5EF4-FFF2-40B4-BE49-F238E27FC236}">
                        <a16:creationId xmlns:a16="http://schemas.microsoft.com/office/drawing/2014/main" id="{2E2EB25E-819F-4409-96D9-5C4572F13744}"/>
                      </a:ext>
                    </a:extLst>
                  </p:cNvPr>
                  <p:cNvSpPr/>
                  <p:nvPr/>
                </p:nvSpPr>
                <p:spPr>
                  <a:xfrm>
                    <a:off x="2310451" y="2864069"/>
                    <a:ext cx="1064172" cy="331075"/>
                  </a:xfrm>
                  <a:custGeom>
                    <a:avLst/>
                    <a:gdLst>
                      <a:gd name="connsiteX0" fmla="*/ 549166 w 1064172"/>
                      <a:gd name="connsiteY0" fmla="*/ 165538 h 331075"/>
                      <a:gd name="connsiteX1" fmla="*/ 349469 w 1064172"/>
                      <a:gd name="connsiteY1" fmla="*/ 0 h 331075"/>
                      <a:gd name="connsiteX2" fmla="*/ 0 w 1064172"/>
                      <a:gd name="connsiteY2" fmla="*/ 0 h 331075"/>
                      <a:gd name="connsiteX3" fmla="*/ 0 w 1064172"/>
                      <a:gd name="connsiteY3" fmla="*/ 34159 h 331075"/>
                      <a:gd name="connsiteX4" fmla="*/ 349469 w 1064172"/>
                      <a:gd name="connsiteY4" fmla="*/ 34159 h 331075"/>
                      <a:gd name="connsiteX5" fmla="*/ 515007 w 1064172"/>
                      <a:gd name="connsiteY5" fmla="*/ 165538 h 331075"/>
                      <a:gd name="connsiteX6" fmla="*/ 517634 w 1064172"/>
                      <a:gd name="connsiteY6" fmla="*/ 173421 h 331075"/>
                      <a:gd name="connsiteX7" fmla="*/ 533400 w 1064172"/>
                      <a:gd name="connsiteY7" fmla="*/ 270641 h 331075"/>
                      <a:gd name="connsiteX8" fmla="*/ 543910 w 1064172"/>
                      <a:gd name="connsiteY8" fmla="*/ 331076 h 331075"/>
                      <a:gd name="connsiteX9" fmla="*/ 945931 w 1064172"/>
                      <a:gd name="connsiteY9" fmla="*/ 331076 h 331075"/>
                      <a:gd name="connsiteX10" fmla="*/ 1064172 w 1064172"/>
                      <a:gd name="connsiteY10" fmla="*/ 270641 h 331075"/>
                      <a:gd name="connsiteX11" fmla="*/ 1064172 w 1064172"/>
                      <a:gd name="connsiteY11" fmla="*/ 199696 h 331075"/>
                      <a:gd name="connsiteX12" fmla="*/ 1030014 w 1064172"/>
                      <a:gd name="connsiteY12" fmla="*/ 165538 h 331075"/>
                      <a:gd name="connsiteX13" fmla="*/ 549166 w 1064172"/>
                      <a:gd name="connsiteY13" fmla="*/ 165538 h 33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64172" h="331075">
                        <a:moveTo>
                          <a:pt x="549166" y="165538"/>
                        </a:moveTo>
                        <a:cubicBezTo>
                          <a:pt x="530772" y="68317"/>
                          <a:pt x="446690" y="0"/>
                          <a:pt x="349469" y="0"/>
                        </a:cubicBezTo>
                        <a:lnTo>
                          <a:pt x="0" y="0"/>
                        </a:lnTo>
                        <a:lnTo>
                          <a:pt x="0" y="34159"/>
                        </a:lnTo>
                        <a:lnTo>
                          <a:pt x="349469" y="34159"/>
                        </a:lnTo>
                        <a:cubicBezTo>
                          <a:pt x="428296" y="34159"/>
                          <a:pt x="496614" y="89338"/>
                          <a:pt x="515007" y="165538"/>
                        </a:cubicBezTo>
                        <a:cubicBezTo>
                          <a:pt x="515007" y="168166"/>
                          <a:pt x="515007" y="170793"/>
                          <a:pt x="517634" y="173421"/>
                        </a:cubicBezTo>
                        <a:lnTo>
                          <a:pt x="533400" y="270641"/>
                        </a:lnTo>
                        <a:lnTo>
                          <a:pt x="543910" y="331076"/>
                        </a:lnTo>
                        <a:lnTo>
                          <a:pt x="945931" y="331076"/>
                        </a:lnTo>
                        <a:cubicBezTo>
                          <a:pt x="1003738" y="331076"/>
                          <a:pt x="1064172" y="310055"/>
                          <a:pt x="1064172" y="270641"/>
                        </a:cubicBezTo>
                        <a:lnTo>
                          <a:pt x="1064172" y="199696"/>
                        </a:lnTo>
                        <a:cubicBezTo>
                          <a:pt x="1064172" y="181303"/>
                          <a:pt x="1048407" y="165538"/>
                          <a:pt x="1030014" y="165538"/>
                        </a:cubicBezTo>
                        <a:lnTo>
                          <a:pt x="549166" y="165538"/>
                        </a:lnTo>
                        <a:close/>
                      </a:path>
                    </a:pathLst>
                  </a:custGeom>
                  <a:solidFill>
                    <a:srgbClr val="C4464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33" name="Freeform: Shape 432">
                    <a:extLst>
                      <a:ext uri="{FF2B5EF4-FFF2-40B4-BE49-F238E27FC236}">
                        <a16:creationId xmlns:a16="http://schemas.microsoft.com/office/drawing/2014/main" id="{F8A73E7E-2D85-4004-99C4-965E2E6F469C}"/>
                      </a:ext>
                    </a:extLst>
                  </p:cNvPr>
                  <p:cNvSpPr/>
                  <p:nvPr/>
                </p:nvSpPr>
                <p:spPr>
                  <a:xfrm>
                    <a:off x="2641527" y="2028496"/>
                    <a:ext cx="483475" cy="914399"/>
                  </a:xfrm>
                  <a:custGeom>
                    <a:avLst/>
                    <a:gdLst>
                      <a:gd name="connsiteX0" fmla="*/ 212834 w 483475"/>
                      <a:gd name="connsiteY0" fmla="*/ 877614 h 914399"/>
                      <a:gd name="connsiteX1" fmla="*/ 281152 w 483475"/>
                      <a:gd name="connsiteY1" fmla="*/ 914400 h 914399"/>
                      <a:gd name="connsiteX2" fmla="*/ 420414 w 483475"/>
                      <a:gd name="connsiteY2" fmla="*/ 914400 h 914399"/>
                      <a:gd name="connsiteX3" fmla="*/ 483476 w 483475"/>
                      <a:gd name="connsiteY3" fmla="*/ 851338 h 914399"/>
                      <a:gd name="connsiteX4" fmla="*/ 483476 w 483475"/>
                      <a:gd name="connsiteY4" fmla="*/ 76200 h 914399"/>
                      <a:gd name="connsiteX5" fmla="*/ 407276 w 483475"/>
                      <a:gd name="connsiteY5" fmla="*/ 0 h 914399"/>
                      <a:gd name="connsiteX6" fmla="*/ 76200 w 483475"/>
                      <a:gd name="connsiteY6" fmla="*/ 0 h 914399"/>
                      <a:gd name="connsiteX7" fmla="*/ 0 w 483475"/>
                      <a:gd name="connsiteY7" fmla="*/ 76200 h 914399"/>
                      <a:gd name="connsiteX8" fmla="*/ 0 w 483475"/>
                      <a:gd name="connsiteY8" fmla="*/ 698938 h 914399"/>
                      <a:gd name="connsiteX9" fmla="*/ 76200 w 483475"/>
                      <a:gd name="connsiteY9" fmla="*/ 793531 h 914399"/>
                      <a:gd name="connsiteX10" fmla="*/ 212834 w 483475"/>
                      <a:gd name="connsiteY10" fmla="*/ 877614 h 91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83475" h="914399">
                        <a:moveTo>
                          <a:pt x="212834" y="877614"/>
                        </a:moveTo>
                        <a:cubicBezTo>
                          <a:pt x="228600" y="901262"/>
                          <a:pt x="254876" y="914400"/>
                          <a:pt x="281152" y="914400"/>
                        </a:cubicBezTo>
                        <a:lnTo>
                          <a:pt x="420414" y="914400"/>
                        </a:lnTo>
                        <a:cubicBezTo>
                          <a:pt x="454573" y="914400"/>
                          <a:pt x="483476" y="885496"/>
                          <a:pt x="483476" y="851338"/>
                        </a:cubicBezTo>
                        <a:lnTo>
                          <a:pt x="483476" y="76200"/>
                        </a:lnTo>
                        <a:cubicBezTo>
                          <a:pt x="483476" y="34159"/>
                          <a:pt x="449317" y="0"/>
                          <a:pt x="407276" y="0"/>
                        </a:cubicBezTo>
                        <a:lnTo>
                          <a:pt x="76200" y="0"/>
                        </a:lnTo>
                        <a:cubicBezTo>
                          <a:pt x="34159" y="0"/>
                          <a:pt x="0" y="34159"/>
                          <a:pt x="0" y="76200"/>
                        </a:cubicBezTo>
                        <a:lnTo>
                          <a:pt x="0" y="698938"/>
                        </a:lnTo>
                        <a:cubicBezTo>
                          <a:pt x="0" y="746234"/>
                          <a:pt x="31531" y="785648"/>
                          <a:pt x="76200" y="793531"/>
                        </a:cubicBezTo>
                        <a:cubicBezTo>
                          <a:pt x="123496" y="801414"/>
                          <a:pt x="176048" y="825062"/>
                          <a:pt x="212834" y="877614"/>
                        </a:cubicBezTo>
                        <a:close/>
                      </a:path>
                    </a:pathLst>
                  </a:custGeom>
                  <a:solidFill>
                    <a:srgbClr val="6557A1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grpSp>
                <p:nvGrpSpPr>
                  <p:cNvPr id="434" name="Graphic 11">
                    <a:extLst>
                      <a:ext uri="{FF2B5EF4-FFF2-40B4-BE49-F238E27FC236}">
                        <a16:creationId xmlns:a16="http://schemas.microsoft.com/office/drawing/2014/main" id="{606664A3-D72F-454A-9CAB-A682E0A926D3}"/>
                      </a:ext>
                    </a:extLst>
                  </p:cNvPr>
                  <p:cNvGrpSpPr/>
                  <p:nvPr/>
                </p:nvGrpSpPr>
                <p:grpSpPr>
                  <a:xfrm>
                    <a:off x="3203830" y="2112579"/>
                    <a:ext cx="99848" cy="528144"/>
                    <a:chOff x="3203830" y="2112579"/>
                    <a:chExt cx="99848" cy="528144"/>
                  </a:xfrm>
                  <a:solidFill>
                    <a:srgbClr val="FFFFFF"/>
                  </a:solidFill>
                </p:grpSpPr>
                <p:sp>
                  <p:nvSpPr>
                    <p:cNvPr id="476" name="Freeform: Shape 475">
                      <a:extLst>
                        <a:ext uri="{FF2B5EF4-FFF2-40B4-BE49-F238E27FC236}">
                          <a16:creationId xmlns:a16="http://schemas.microsoft.com/office/drawing/2014/main" id="{106C6312-C227-47E6-86B8-97AEB79A56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209800"/>
                      <a:ext cx="99848" cy="430924"/>
                    </a:xfrm>
                    <a:custGeom>
                      <a:avLst/>
                      <a:gdLst>
                        <a:gd name="connsiteX0" fmla="*/ 99848 w 99848"/>
                        <a:gd name="connsiteY0" fmla="*/ 239110 h 430924"/>
                        <a:gd name="connsiteX1" fmla="*/ 31531 w 99848"/>
                        <a:gd name="connsiteY1" fmla="*/ 430924 h 430924"/>
                        <a:gd name="connsiteX2" fmla="*/ 21021 w 99848"/>
                        <a:gd name="connsiteY2" fmla="*/ 430924 h 430924"/>
                        <a:gd name="connsiteX3" fmla="*/ 0 w 99848"/>
                        <a:gd name="connsiteY3" fmla="*/ 409903 h 430924"/>
                        <a:gd name="connsiteX4" fmla="*/ 0 w 99848"/>
                        <a:gd name="connsiteY4" fmla="*/ 170793 h 430924"/>
                        <a:gd name="connsiteX5" fmla="*/ 57807 w 99848"/>
                        <a:gd name="connsiteY5" fmla="*/ 0 h 430924"/>
                        <a:gd name="connsiteX6" fmla="*/ 99848 w 99848"/>
                        <a:gd name="connsiteY6" fmla="*/ 239110 h 4309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9848" h="430924">
                          <a:moveTo>
                            <a:pt x="99848" y="239110"/>
                          </a:moveTo>
                          <a:lnTo>
                            <a:pt x="31531" y="430924"/>
                          </a:lnTo>
                          <a:lnTo>
                            <a:pt x="21021" y="430924"/>
                          </a:lnTo>
                          <a:cubicBezTo>
                            <a:pt x="10510" y="430924"/>
                            <a:pt x="0" y="420414"/>
                            <a:pt x="0" y="409903"/>
                          </a:cubicBezTo>
                          <a:lnTo>
                            <a:pt x="0" y="170793"/>
                          </a:lnTo>
                          <a:lnTo>
                            <a:pt x="57807" y="0"/>
                          </a:lnTo>
                          <a:cubicBezTo>
                            <a:pt x="76200" y="91965"/>
                            <a:pt x="99848" y="239110"/>
                            <a:pt x="99848" y="23911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477" name="Freeform: Shape 476">
                      <a:extLst>
                        <a:ext uri="{FF2B5EF4-FFF2-40B4-BE49-F238E27FC236}">
                          <a16:creationId xmlns:a16="http://schemas.microsoft.com/office/drawing/2014/main" id="{C16FF6CD-C3F6-4A8F-9588-525878D7E5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830" y="2112579"/>
                      <a:ext cx="49924" cy="220717"/>
                    </a:xfrm>
                    <a:custGeom>
                      <a:avLst/>
                      <a:gdLst>
                        <a:gd name="connsiteX0" fmla="*/ 49924 w 49924"/>
                        <a:gd name="connsiteY0" fmla="*/ 68317 h 220717"/>
                        <a:gd name="connsiteX1" fmla="*/ 0 w 49924"/>
                        <a:gd name="connsiteY1" fmla="*/ 220717 h 220717"/>
                        <a:gd name="connsiteX2" fmla="*/ 0 w 49924"/>
                        <a:gd name="connsiteY2" fmla="*/ 99848 h 220717"/>
                        <a:gd name="connsiteX3" fmla="*/ 31531 w 49924"/>
                        <a:gd name="connsiteY3" fmla="*/ 0 h 220717"/>
                        <a:gd name="connsiteX4" fmla="*/ 49924 w 49924"/>
                        <a:gd name="connsiteY4" fmla="*/ 68317 h 220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24" h="220717">
                          <a:moveTo>
                            <a:pt x="49924" y="68317"/>
                          </a:moveTo>
                          <a:lnTo>
                            <a:pt x="0" y="220717"/>
                          </a:lnTo>
                          <a:lnTo>
                            <a:pt x="0" y="99848"/>
                          </a:lnTo>
                          <a:lnTo>
                            <a:pt x="31531" y="0"/>
                          </a:lnTo>
                          <a:cubicBezTo>
                            <a:pt x="39414" y="18393"/>
                            <a:pt x="44669" y="42041"/>
                            <a:pt x="49924" y="6831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</p:grpSp>
              <p:sp>
                <p:nvSpPr>
                  <p:cNvPr id="435" name="Freeform: Shape 434">
                    <a:extLst>
                      <a:ext uri="{FF2B5EF4-FFF2-40B4-BE49-F238E27FC236}">
                        <a16:creationId xmlns:a16="http://schemas.microsoft.com/office/drawing/2014/main" id="{E3DEFB38-2BB3-4F79-B567-3880F79B8610}"/>
                      </a:ext>
                    </a:extLst>
                  </p:cNvPr>
                  <p:cNvSpPr/>
                  <p:nvPr/>
                </p:nvSpPr>
                <p:spPr>
                  <a:xfrm>
                    <a:off x="2665175" y="2052145"/>
                    <a:ext cx="428971" cy="447494"/>
                  </a:xfrm>
                  <a:custGeom>
                    <a:avLst/>
                    <a:gdLst>
                      <a:gd name="connsiteX0" fmla="*/ 378372 w 428971"/>
                      <a:gd name="connsiteY0" fmla="*/ 446690 h 447494"/>
                      <a:gd name="connsiteX1" fmla="*/ 76200 w 428971"/>
                      <a:gd name="connsiteY1" fmla="*/ 391510 h 447494"/>
                      <a:gd name="connsiteX2" fmla="*/ 0 w 428971"/>
                      <a:gd name="connsiteY2" fmla="*/ 302172 h 447494"/>
                      <a:gd name="connsiteX3" fmla="*/ 0 w 428971"/>
                      <a:gd name="connsiteY3" fmla="*/ 49924 h 447494"/>
                      <a:gd name="connsiteX4" fmla="*/ 49924 w 428971"/>
                      <a:gd name="connsiteY4" fmla="*/ 0 h 447494"/>
                      <a:gd name="connsiteX5" fmla="*/ 378372 w 428971"/>
                      <a:gd name="connsiteY5" fmla="*/ 0 h 447494"/>
                      <a:gd name="connsiteX6" fmla="*/ 428296 w 428971"/>
                      <a:gd name="connsiteY6" fmla="*/ 49924 h 447494"/>
                      <a:gd name="connsiteX7" fmla="*/ 428296 w 428971"/>
                      <a:gd name="connsiteY7" fmla="*/ 399393 h 447494"/>
                      <a:gd name="connsiteX8" fmla="*/ 378372 w 428971"/>
                      <a:gd name="connsiteY8" fmla="*/ 446690 h 447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971" h="447494">
                        <a:moveTo>
                          <a:pt x="378372" y="446690"/>
                        </a:moveTo>
                        <a:lnTo>
                          <a:pt x="76200" y="391510"/>
                        </a:lnTo>
                        <a:cubicBezTo>
                          <a:pt x="31531" y="383628"/>
                          <a:pt x="0" y="346841"/>
                          <a:pt x="0" y="302172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378372" y="0"/>
                        </a:lnTo>
                        <a:cubicBezTo>
                          <a:pt x="407276" y="0"/>
                          <a:pt x="428296" y="23648"/>
                          <a:pt x="428296" y="49924"/>
                        </a:cubicBezTo>
                        <a:lnTo>
                          <a:pt x="428296" y="399393"/>
                        </a:lnTo>
                        <a:cubicBezTo>
                          <a:pt x="433552" y="430924"/>
                          <a:pt x="407276" y="451945"/>
                          <a:pt x="378372" y="446690"/>
                        </a:cubicBezTo>
                        <a:close/>
                      </a:path>
                    </a:pathLst>
                  </a:custGeom>
                  <a:solidFill>
                    <a:srgbClr val="ABEDE3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36" name="Freeform: Shape 435">
                    <a:extLst>
                      <a:ext uri="{FF2B5EF4-FFF2-40B4-BE49-F238E27FC236}">
                        <a16:creationId xmlns:a16="http://schemas.microsoft.com/office/drawing/2014/main" id="{A91CD550-DE4D-425C-A084-568AE816B5BB}"/>
                      </a:ext>
                    </a:extLst>
                  </p:cNvPr>
                  <p:cNvSpPr/>
                  <p:nvPr/>
                </p:nvSpPr>
                <p:spPr>
                  <a:xfrm>
                    <a:off x="2662548" y="2046890"/>
                    <a:ext cx="444061" cy="459827"/>
                  </a:xfrm>
                  <a:custGeom>
                    <a:avLst/>
                    <a:gdLst>
                      <a:gd name="connsiteX0" fmla="*/ 391510 w 444061"/>
                      <a:gd name="connsiteY0" fmla="*/ 459827 h 459827"/>
                      <a:gd name="connsiteX1" fmla="*/ 381000 w 444061"/>
                      <a:gd name="connsiteY1" fmla="*/ 459827 h 459827"/>
                      <a:gd name="connsiteX2" fmla="*/ 78828 w 444061"/>
                      <a:gd name="connsiteY2" fmla="*/ 404648 h 459827"/>
                      <a:gd name="connsiteX3" fmla="*/ 0 w 444061"/>
                      <a:gd name="connsiteY3" fmla="*/ 310055 h 459827"/>
                      <a:gd name="connsiteX4" fmla="*/ 0 w 444061"/>
                      <a:gd name="connsiteY4" fmla="*/ 57807 h 459827"/>
                      <a:gd name="connsiteX5" fmla="*/ 57807 w 444061"/>
                      <a:gd name="connsiteY5" fmla="*/ 0 h 459827"/>
                      <a:gd name="connsiteX6" fmla="*/ 386255 w 444061"/>
                      <a:gd name="connsiteY6" fmla="*/ 0 h 459827"/>
                      <a:gd name="connsiteX7" fmla="*/ 444062 w 444061"/>
                      <a:gd name="connsiteY7" fmla="*/ 57807 h 459827"/>
                      <a:gd name="connsiteX8" fmla="*/ 444062 w 444061"/>
                      <a:gd name="connsiteY8" fmla="*/ 407276 h 459827"/>
                      <a:gd name="connsiteX9" fmla="*/ 391510 w 444061"/>
                      <a:gd name="connsiteY9" fmla="*/ 459827 h 459827"/>
                      <a:gd name="connsiteX10" fmla="*/ 55179 w 444061"/>
                      <a:gd name="connsiteY10" fmla="*/ 13138 h 459827"/>
                      <a:gd name="connsiteX11" fmla="*/ 10510 w 444061"/>
                      <a:gd name="connsiteY11" fmla="*/ 57807 h 459827"/>
                      <a:gd name="connsiteX12" fmla="*/ 10510 w 444061"/>
                      <a:gd name="connsiteY12" fmla="*/ 310055 h 459827"/>
                      <a:gd name="connsiteX13" fmla="*/ 81455 w 444061"/>
                      <a:gd name="connsiteY13" fmla="*/ 394138 h 459827"/>
                      <a:gd name="connsiteX14" fmla="*/ 383628 w 444061"/>
                      <a:gd name="connsiteY14" fmla="*/ 449317 h 459827"/>
                      <a:gd name="connsiteX15" fmla="*/ 430924 w 444061"/>
                      <a:gd name="connsiteY15" fmla="*/ 409903 h 459827"/>
                      <a:gd name="connsiteX16" fmla="*/ 430924 w 444061"/>
                      <a:gd name="connsiteY16" fmla="*/ 57807 h 459827"/>
                      <a:gd name="connsiteX17" fmla="*/ 386255 w 444061"/>
                      <a:gd name="connsiteY17" fmla="*/ 13138 h 459827"/>
                      <a:gd name="connsiteX18" fmla="*/ 55179 w 444061"/>
                      <a:gd name="connsiteY18" fmla="*/ 13138 h 459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44061" h="459827">
                        <a:moveTo>
                          <a:pt x="391510" y="459827"/>
                        </a:moveTo>
                        <a:cubicBezTo>
                          <a:pt x="388883" y="459827"/>
                          <a:pt x="386255" y="459827"/>
                          <a:pt x="381000" y="459827"/>
                        </a:cubicBezTo>
                        <a:lnTo>
                          <a:pt x="78828" y="404648"/>
                        </a:lnTo>
                        <a:cubicBezTo>
                          <a:pt x="31531" y="396765"/>
                          <a:pt x="0" y="354724"/>
                          <a:pt x="0" y="310055"/>
                        </a:cubicBezTo>
                        <a:lnTo>
                          <a:pt x="0" y="57807"/>
                        </a:lnTo>
                        <a:cubicBezTo>
                          <a:pt x="0" y="26276"/>
                          <a:pt x="26276" y="0"/>
                          <a:pt x="57807" y="0"/>
                        </a:cubicBezTo>
                        <a:lnTo>
                          <a:pt x="386255" y="0"/>
                        </a:lnTo>
                        <a:cubicBezTo>
                          <a:pt x="417786" y="0"/>
                          <a:pt x="444062" y="26276"/>
                          <a:pt x="444062" y="57807"/>
                        </a:cubicBezTo>
                        <a:lnTo>
                          <a:pt x="444062" y="407276"/>
                        </a:lnTo>
                        <a:cubicBezTo>
                          <a:pt x="441434" y="436179"/>
                          <a:pt x="417786" y="459827"/>
                          <a:pt x="391510" y="459827"/>
                        </a:cubicBezTo>
                        <a:close/>
                        <a:moveTo>
                          <a:pt x="55179" y="13138"/>
                        </a:moveTo>
                        <a:cubicBezTo>
                          <a:pt x="31531" y="13138"/>
                          <a:pt x="10510" y="34159"/>
                          <a:pt x="10510" y="57807"/>
                        </a:cubicBezTo>
                        <a:lnTo>
                          <a:pt x="10510" y="310055"/>
                        </a:lnTo>
                        <a:cubicBezTo>
                          <a:pt x="10510" y="352096"/>
                          <a:pt x="39414" y="386255"/>
                          <a:pt x="81455" y="394138"/>
                        </a:cubicBezTo>
                        <a:lnTo>
                          <a:pt x="383628" y="449317"/>
                        </a:lnTo>
                        <a:cubicBezTo>
                          <a:pt x="407276" y="454572"/>
                          <a:pt x="430924" y="433552"/>
                          <a:pt x="430924" y="409903"/>
                        </a:cubicBezTo>
                        <a:lnTo>
                          <a:pt x="430924" y="57807"/>
                        </a:lnTo>
                        <a:cubicBezTo>
                          <a:pt x="430924" y="34159"/>
                          <a:pt x="409903" y="13138"/>
                          <a:pt x="386255" y="13138"/>
                        </a:cubicBezTo>
                        <a:lnTo>
                          <a:pt x="55179" y="13138"/>
                        </a:lnTo>
                        <a:close/>
                      </a:path>
                    </a:pathLst>
                  </a:custGeom>
                  <a:solidFill>
                    <a:srgbClr val="614F49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37" name="Freeform: Shape 436">
                    <a:extLst>
                      <a:ext uri="{FF2B5EF4-FFF2-40B4-BE49-F238E27FC236}">
                        <a16:creationId xmlns:a16="http://schemas.microsoft.com/office/drawing/2014/main" id="{12A0722E-3476-4809-A2C8-10E1FE755F45}"/>
                      </a:ext>
                    </a:extLst>
                  </p:cNvPr>
                  <p:cNvSpPr/>
                  <p:nvPr/>
                </p:nvSpPr>
                <p:spPr>
                  <a:xfrm>
                    <a:off x="1803327" y="2848303"/>
                    <a:ext cx="504696" cy="244365"/>
                  </a:xfrm>
                  <a:custGeom>
                    <a:avLst/>
                    <a:gdLst>
                      <a:gd name="connsiteX0" fmla="*/ 454573 w 504696"/>
                      <a:gd name="connsiteY0" fmla="*/ 244365 h 244365"/>
                      <a:gd name="connsiteX1" fmla="*/ 49924 w 504696"/>
                      <a:gd name="connsiteY1" fmla="*/ 244365 h 244365"/>
                      <a:gd name="connsiteX2" fmla="*/ 0 w 504696"/>
                      <a:gd name="connsiteY2" fmla="*/ 194441 h 244365"/>
                      <a:gd name="connsiteX3" fmla="*/ 0 w 504696"/>
                      <a:gd name="connsiteY3" fmla="*/ 49924 h 244365"/>
                      <a:gd name="connsiteX4" fmla="*/ 49924 w 504696"/>
                      <a:gd name="connsiteY4" fmla="*/ 0 h 244365"/>
                      <a:gd name="connsiteX5" fmla="*/ 454573 w 504696"/>
                      <a:gd name="connsiteY5" fmla="*/ 0 h 244365"/>
                      <a:gd name="connsiteX6" fmla="*/ 504497 w 504696"/>
                      <a:gd name="connsiteY6" fmla="*/ 49924 h 244365"/>
                      <a:gd name="connsiteX7" fmla="*/ 504497 w 504696"/>
                      <a:gd name="connsiteY7" fmla="*/ 194441 h 244365"/>
                      <a:gd name="connsiteX8" fmla="*/ 454573 w 504696"/>
                      <a:gd name="connsiteY8" fmla="*/ 244365 h 24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4696" h="244365">
                        <a:moveTo>
                          <a:pt x="454573" y="244365"/>
                        </a:moveTo>
                        <a:lnTo>
                          <a:pt x="49924" y="244365"/>
                        </a:lnTo>
                        <a:cubicBezTo>
                          <a:pt x="21021" y="244365"/>
                          <a:pt x="0" y="220717"/>
                          <a:pt x="0" y="194441"/>
                        </a:cubicBezTo>
                        <a:lnTo>
                          <a:pt x="0" y="49924"/>
                        </a:lnTo>
                        <a:cubicBezTo>
                          <a:pt x="0" y="21021"/>
                          <a:pt x="23648" y="0"/>
                          <a:pt x="49924" y="0"/>
                        </a:cubicBezTo>
                        <a:lnTo>
                          <a:pt x="454573" y="0"/>
                        </a:lnTo>
                        <a:cubicBezTo>
                          <a:pt x="483476" y="0"/>
                          <a:pt x="504497" y="23648"/>
                          <a:pt x="504497" y="49924"/>
                        </a:cubicBezTo>
                        <a:lnTo>
                          <a:pt x="504497" y="194441"/>
                        </a:lnTo>
                        <a:cubicBezTo>
                          <a:pt x="507124" y="220717"/>
                          <a:pt x="483476" y="244365"/>
                          <a:pt x="454573" y="244365"/>
                        </a:cubicBezTo>
                        <a:close/>
                      </a:path>
                    </a:pathLst>
                  </a:custGeom>
                  <a:solidFill>
                    <a:srgbClr val="8375B6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38" name="Freeform: Shape 437">
                    <a:extLst>
                      <a:ext uri="{FF2B5EF4-FFF2-40B4-BE49-F238E27FC236}">
                        <a16:creationId xmlns:a16="http://schemas.microsoft.com/office/drawing/2014/main" id="{18E15F60-5975-4C6D-85FD-ED4C4175ED8F}"/>
                      </a:ext>
                    </a:extLst>
                  </p:cNvPr>
                  <p:cNvSpPr/>
                  <p:nvPr/>
                </p:nvSpPr>
                <p:spPr>
                  <a:xfrm>
                    <a:off x="2310451" y="1947041"/>
                    <a:ext cx="212834" cy="917027"/>
                  </a:xfrm>
                  <a:custGeom>
                    <a:avLst/>
                    <a:gdLst>
                      <a:gd name="connsiteX0" fmla="*/ 0 w 212834"/>
                      <a:gd name="connsiteY0" fmla="*/ 0 h 917027"/>
                      <a:gd name="connsiteX1" fmla="*/ 212834 w 212834"/>
                      <a:gd name="connsiteY1" fmla="*/ 0 h 917027"/>
                      <a:gd name="connsiteX2" fmla="*/ 212834 w 212834"/>
                      <a:gd name="connsiteY2" fmla="*/ 917027 h 917027"/>
                      <a:gd name="connsiteX3" fmla="*/ 0 w 212834"/>
                      <a:gd name="connsiteY3" fmla="*/ 917027 h 91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2834" h="917027">
                        <a:moveTo>
                          <a:pt x="0" y="0"/>
                        </a:moveTo>
                        <a:lnTo>
                          <a:pt x="212834" y="0"/>
                        </a:lnTo>
                        <a:lnTo>
                          <a:pt x="212834" y="917027"/>
                        </a:lnTo>
                        <a:lnTo>
                          <a:pt x="0" y="917027"/>
                        </a:lnTo>
                        <a:close/>
                      </a:path>
                    </a:pathLst>
                  </a:custGeom>
                  <a:solidFill>
                    <a:srgbClr val="6557A1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39" name="Freeform: Shape 438">
                    <a:extLst>
                      <a:ext uri="{FF2B5EF4-FFF2-40B4-BE49-F238E27FC236}">
                        <a16:creationId xmlns:a16="http://schemas.microsoft.com/office/drawing/2014/main" id="{262656D8-1C90-49F4-B094-6C7FC9424385}"/>
                      </a:ext>
                    </a:extLst>
                  </p:cNvPr>
                  <p:cNvSpPr/>
                  <p:nvPr/>
                </p:nvSpPr>
                <p:spPr>
                  <a:xfrm>
                    <a:off x="2696706" y="2483069"/>
                    <a:ext cx="84082" cy="31531"/>
                  </a:xfrm>
                  <a:custGeom>
                    <a:avLst/>
                    <a:gdLst>
                      <a:gd name="connsiteX0" fmla="*/ 84083 w 84082"/>
                      <a:gd name="connsiteY0" fmla="*/ 15766 h 31531"/>
                      <a:gd name="connsiteX1" fmla="*/ 68317 w 84082"/>
                      <a:gd name="connsiteY1" fmla="*/ 31531 h 31531"/>
                      <a:gd name="connsiteX2" fmla="*/ 15765 w 84082"/>
                      <a:gd name="connsiteY2" fmla="*/ 31531 h 31531"/>
                      <a:gd name="connsiteX3" fmla="*/ 0 w 84082"/>
                      <a:gd name="connsiteY3" fmla="*/ 15766 h 31531"/>
                      <a:gd name="connsiteX4" fmla="*/ 0 w 84082"/>
                      <a:gd name="connsiteY4" fmla="*/ 15766 h 31531"/>
                      <a:gd name="connsiteX5" fmla="*/ 15765 w 84082"/>
                      <a:gd name="connsiteY5" fmla="*/ 0 h 31531"/>
                      <a:gd name="connsiteX6" fmla="*/ 68317 w 84082"/>
                      <a:gd name="connsiteY6" fmla="*/ 0 h 31531"/>
                      <a:gd name="connsiteX7" fmla="*/ 84083 w 84082"/>
                      <a:gd name="connsiteY7" fmla="*/ 15766 h 31531"/>
                      <a:gd name="connsiteX8" fmla="*/ 84083 w 84082"/>
                      <a:gd name="connsiteY8" fmla="*/ 15766 h 3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082" h="31531">
                        <a:moveTo>
                          <a:pt x="84083" y="15766"/>
                        </a:moveTo>
                        <a:cubicBezTo>
                          <a:pt x="84083" y="23648"/>
                          <a:pt x="78828" y="31531"/>
                          <a:pt x="68317" y="31531"/>
                        </a:cubicBezTo>
                        <a:lnTo>
                          <a:pt x="15765" y="31531"/>
                        </a:lnTo>
                        <a:cubicBezTo>
                          <a:pt x="7883" y="31531"/>
                          <a:pt x="0" y="26276"/>
                          <a:pt x="0" y="15766"/>
                        </a:cubicBezTo>
                        <a:lnTo>
                          <a:pt x="0" y="15766"/>
                        </a:lnTo>
                        <a:cubicBezTo>
                          <a:pt x="0" y="7883"/>
                          <a:pt x="5255" y="0"/>
                          <a:pt x="15765" y="0"/>
                        </a:cubicBezTo>
                        <a:lnTo>
                          <a:pt x="68317" y="0"/>
                        </a:lnTo>
                        <a:cubicBezTo>
                          <a:pt x="78828" y="2628"/>
                          <a:pt x="84083" y="7883"/>
                          <a:pt x="84083" y="15766"/>
                        </a:cubicBezTo>
                        <a:lnTo>
                          <a:pt x="84083" y="15766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grpSp>
                <p:nvGrpSpPr>
                  <p:cNvPr id="440" name="Graphic 11">
                    <a:extLst>
                      <a:ext uri="{FF2B5EF4-FFF2-40B4-BE49-F238E27FC236}">
                        <a16:creationId xmlns:a16="http://schemas.microsoft.com/office/drawing/2014/main" id="{35C52E11-9E29-4ACA-A9AF-63EA367988B4}"/>
                      </a:ext>
                    </a:extLst>
                  </p:cNvPr>
                  <p:cNvGrpSpPr/>
                  <p:nvPr/>
                </p:nvGrpSpPr>
                <p:grpSpPr>
                  <a:xfrm>
                    <a:off x="2712472" y="2062655"/>
                    <a:ext cx="346841" cy="402020"/>
                    <a:chOff x="2712472" y="2062655"/>
                    <a:chExt cx="346841" cy="402020"/>
                  </a:xfrm>
                  <a:solidFill>
                    <a:srgbClr val="FFFFFF"/>
                  </a:solidFill>
                </p:grpSpPr>
                <p:sp>
                  <p:nvSpPr>
                    <p:cNvPr id="474" name="Freeform: Shape 473">
                      <a:extLst>
                        <a:ext uri="{FF2B5EF4-FFF2-40B4-BE49-F238E27FC236}">
                          <a16:creationId xmlns:a16="http://schemas.microsoft.com/office/drawing/2014/main" id="{7C856818-2BDC-4BD1-99AF-F8D6619F6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7651" y="2065283"/>
                      <a:ext cx="291662" cy="399392"/>
                    </a:xfrm>
                    <a:custGeom>
                      <a:avLst/>
                      <a:gdLst>
                        <a:gd name="connsiteX0" fmla="*/ 291662 w 291662"/>
                        <a:gd name="connsiteY0" fmla="*/ 2628 h 399392"/>
                        <a:gd name="connsiteX1" fmla="*/ 157655 w 291662"/>
                        <a:gd name="connsiteY1" fmla="*/ 399393 h 399392"/>
                        <a:gd name="connsiteX2" fmla="*/ 0 w 291662"/>
                        <a:gd name="connsiteY2" fmla="*/ 370490 h 399392"/>
                        <a:gd name="connsiteX3" fmla="*/ 123496 w 291662"/>
                        <a:gd name="connsiteY3" fmla="*/ 0 h 399392"/>
                        <a:gd name="connsiteX4" fmla="*/ 281152 w 291662"/>
                        <a:gd name="connsiteY4" fmla="*/ 0 h 399392"/>
                        <a:gd name="connsiteX5" fmla="*/ 291662 w 291662"/>
                        <a:gd name="connsiteY5" fmla="*/ 2628 h 39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1662" h="399392">
                          <a:moveTo>
                            <a:pt x="291662" y="2628"/>
                          </a:moveTo>
                          <a:lnTo>
                            <a:pt x="157655" y="399393"/>
                          </a:lnTo>
                          <a:lnTo>
                            <a:pt x="0" y="370490"/>
                          </a:lnTo>
                          <a:lnTo>
                            <a:pt x="123496" y="0"/>
                          </a:lnTo>
                          <a:lnTo>
                            <a:pt x="281152" y="0"/>
                          </a:lnTo>
                          <a:cubicBezTo>
                            <a:pt x="283779" y="0"/>
                            <a:pt x="289034" y="0"/>
                            <a:pt x="291662" y="262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475" name="Freeform: Shape 474">
                      <a:extLst>
                        <a:ext uri="{FF2B5EF4-FFF2-40B4-BE49-F238E27FC236}">
                          <a16:creationId xmlns:a16="http://schemas.microsoft.com/office/drawing/2014/main" id="{41041D67-F6EA-4147-818F-D08A7D53D4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2472" y="2062655"/>
                      <a:ext cx="160282" cy="370489"/>
                    </a:xfrm>
                    <a:custGeom>
                      <a:avLst/>
                      <a:gdLst>
                        <a:gd name="connsiteX0" fmla="*/ 160283 w 160282"/>
                        <a:gd name="connsiteY0" fmla="*/ 2628 h 370489"/>
                        <a:gd name="connsiteX1" fmla="*/ 39414 w 160282"/>
                        <a:gd name="connsiteY1" fmla="*/ 370490 h 370489"/>
                        <a:gd name="connsiteX2" fmla="*/ 31531 w 160282"/>
                        <a:gd name="connsiteY2" fmla="*/ 367862 h 370489"/>
                        <a:gd name="connsiteX3" fmla="*/ 0 w 160282"/>
                        <a:gd name="connsiteY3" fmla="*/ 354724 h 370489"/>
                        <a:gd name="connsiteX4" fmla="*/ 115614 w 160282"/>
                        <a:gd name="connsiteY4" fmla="*/ 0 h 370489"/>
                        <a:gd name="connsiteX5" fmla="*/ 160283 w 160282"/>
                        <a:gd name="connsiteY5" fmla="*/ 0 h 37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0282" h="370489">
                          <a:moveTo>
                            <a:pt x="160283" y="2628"/>
                          </a:moveTo>
                          <a:lnTo>
                            <a:pt x="39414" y="370490"/>
                          </a:lnTo>
                          <a:lnTo>
                            <a:pt x="31531" y="367862"/>
                          </a:lnTo>
                          <a:cubicBezTo>
                            <a:pt x="21021" y="365234"/>
                            <a:pt x="10510" y="362607"/>
                            <a:pt x="0" y="354724"/>
                          </a:cubicBezTo>
                          <a:lnTo>
                            <a:pt x="115614" y="0"/>
                          </a:lnTo>
                          <a:lnTo>
                            <a:pt x="16028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</p:grpSp>
              <p:sp>
                <p:nvSpPr>
                  <p:cNvPr id="441" name="Freeform: Shape 440">
                    <a:extLst>
                      <a:ext uri="{FF2B5EF4-FFF2-40B4-BE49-F238E27FC236}">
                        <a16:creationId xmlns:a16="http://schemas.microsoft.com/office/drawing/2014/main" id="{83A91488-1ABD-4760-8420-9456F7C7D0C5}"/>
                      </a:ext>
                    </a:extLst>
                  </p:cNvPr>
                  <p:cNvSpPr/>
                  <p:nvPr/>
                </p:nvSpPr>
                <p:spPr>
                  <a:xfrm>
                    <a:off x="2347237" y="199171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42" name="Freeform: Shape 441">
                    <a:extLst>
                      <a:ext uri="{FF2B5EF4-FFF2-40B4-BE49-F238E27FC236}">
                        <a16:creationId xmlns:a16="http://schemas.microsoft.com/office/drawing/2014/main" id="{2D04E38E-CD37-46AA-8FB6-A97D4CB39A7B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39007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7883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43" name="Freeform: Shape 442">
                    <a:extLst>
                      <a:ext uri="{FF2B5EF4-FFF2-40B4-BE49-F238E27FC236}">
                        <a16:creationId xmlns:a16="http://schemas.microsoft.com/office/drawing/2014/main" id="{0CB8C7E6-2234-44EA-BF9A-E07E0F8FE79B}"/>
                      </a:ext>
                    </a:extLst>
                  </p:cNvPr>
                  <p:cNvSpPr/>
                  <p:nvPr/>
                </p:nvSpPr>
                <p:spPr>
                  <a:xfrm>
                    <a:off x="2347237" y="2088931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44" name="Freeform: Shape 443">
                    <a:extLst>
                      <a:ext uri="{FF2B5EF4-FFF2-40B4-BE49-F238E27FC236}">
                        <a16:creationId xmlns:a16="http://schemas.microsoft.com/office/drawing/2014/main" id="{A569B203-FB4E-49A4-A2E1-C6FF3E040E77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38855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45" name="Freeform: Shape 444">
                    <a:extLst>
                      <a:ext uri="{FF2B5EF4-FFF2-40B4-BE49-F238E27FC236}">
                        <a16:creationId xmlns:a16="http://schemas.microsoft.com/office/drawing/2014/main" id="{692D4E32-45DC-404C-8310-70D5B0903E6A}"/>
                      </a:ext>
                    </a:extLst>
                  </p:cNvPr>
                  <p:cNvSpPr/>
                  <p:nvPr/>
                </p:nvSpPr>
                <p:spPr>
                  <a:xfrm>
                    <a:off x="2347237" y="2188264"/>
                    <a:ext cx="115613" cy="26791"/>
                  </a:xfrm>
                  <a:custGeom>
                    <a:avLst/>
                    <a:gdLst>
                      <a:gd name="connsiteX0" fmla="*/ 115614 w 115613"/>
                      <a:gd name="connsiteY0" fmla="*/ 13653 h 26791"/>
                      <a:gd name="connsiteX1" fmla="*/ 102476 w 115613"/>
                      <a:gd name="connsiteY1" fmla="*/ 26791 h 26791"/>
                      <a:gd name="connsiteX2" fmla="*/ 13138 w 115613"/>
                      <a:gd name="connsiteY2" fmla="*/ 26791 h 26791"/>
                      <a:gd name="connsiteX3" fmla="*/ 0 w 115613"/>
                      <a:gd name="connsiteY3" fmla="*/ 13653 h 26791"/>
                      <a:gd name="connsiteX4" fmla="*/ 0 w 115613"/>
                      <a:gd name="connsiteY4" fmla="*/ 13653 h 26791"/>
                      <a:gd name="connsiteX5" fmla="*/ 13138 w 115613"/>
                      <a:gd name="connsiteY5" fmla="*/ 515 h 26791"/>
                      <a:gd name="connsiteX6" fmla="*/ 102476 w 115613"/>
                      <a:gd name="connsiteY6" fmla="*/ 515 h 26791"/>
                      <a:gd name="connsiteX7" fmla="*/ 115614 w 115613"/>
                      <a:gd name="connsiteY7" fmla="*/ 13653 h 26791"/>
                      <a:gd name="connsiteX8" fmla="*/ 115614 w 115613"/>
                      <a:gd name="connsiteY8" fmla="*/ 13653 h 26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791">
                        <a:moveTo>
                          <a:pt x="115614" y="13653"/>
                        </a:moveTo>
                        <a:cubicBezTo>
                          <a:pt x="115614" y="21536"/>
                          <a:pt x="110359" y="26791"/>
                          <a:pt x="102476" y="26791"/>
                        </a:cubicBezTo>
                        <a:lnTo>
                          <a:pt x="13138" y="26791"/>
                        </a:lnTo>
                        <a:cubicBezTo>
                          <a:pt x="5255" y="26791"/>
                          <a:pt x="0" y="21536"/>
                          <a:pt x="0" y="13653"/>
                        </a:cubicBezTo>
                        <a:lnTo>
                          <a:pt x="0" y="13653"/>
                        </a:lnTo>
                        <a:cubicBezTo>
                          <a:pt x="0" y="5771"/>
                          <a:pt x="5255" y="515"/>
                          <a:pt x="13138" y="515"/>
                        </a:cubicBezTo>
                        <a:lnTo>
                          <a:pt x="102476" y="515"/>
                        </a:lnTo>
                        <a:cubicBezTo>
                          <a:pt x="107731" y="-2112"/>
                          <a:pt x="115614" y="5771"/>
                          <a:pt x="115614" y="13653"/>
                        </a:cubicBezTo>
                        <a:lnTo>
                          <a:pt x="115614" y="13653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46" name="Freeform: Shape 445">
                    <a:extLst>
                      <a:ext uri="{FF2B5EF4-FFF2-40B4-BE49-F238E27FC236}">
                        <a16:creationId xmlns:a16="http://schemas.microsoft.com/office/drawing/2014/main" id="{BB704FEB-C443-4C05-812C-F8D708945730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36076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47" name="Freeform: Shape 446">
                    <a:extLst>
                      <a:ext uri="{FF2B5EF4-FFF2-40B4-BE49-F238E27FC236}">
                        <a16:creationId xmlns:a16="http://schemas.microsoft.com/office/drawing/2014/main" id="{213E806E-4C54-4810-9E7F-A78D3C58B15E}"/>
                      </a:ext>
                    </a:extLst>
                  </p:cNvPr>
                  <p:cNvSpPr/>
                  <p:nvPr/>
                </p:nvSpPr>
                <p:spPr>
                  <a:xfrm>
                    <a:off x="2347237" y="2286000"/>
                    <a:ext cx="115613" cy="26275"/>
                  </a:xfrm>
                  <a:custGeom>
                    <a:avLst/>
                    <a:gdLst>
                      <a:gd name="connsiteX0" fmla="*/ 115614 w 115613"/>
                      <a:gd name="connsiteY0" fmla="*/ 13138 h 26275"/>
                      <a:gd name="connsiteX1" fmla="*/ 102476 w 115613"/>
                      <a:gd name="connsiteY1" fmla="*/ 26276 h 26275"/>
                      <a:gd name="connsiteX2" fmla="*/ 13138 w 115613"/>
                      <a:gd name="connsiteY2" fmla="*/ 26276 h 26275"/>
                      <a:gd name="connsiteX3" fmla="*/ 0 w 115613"/>
                      <a:gd name="connsiteY3" fmla="*/ 13138 h 26275"/>
                      <a:gd name="connsiteX4" fmla="*/ 0 w 115613"/>
                      <a:gd name="connsiteY4" fmla="*/ 13138 h 26275"/>
                      <a:gd name="connsiteX5" fmla="*/ 13138 w 115613"/>
                      <a:gd name="connsiteY5" fmla="*/ 0 h 26275"/>
                      <a:gd name="connsiteX6" fmla="*/ 102476 w 115613"/>
                      <a:gd name="connsiteY6" fmla="*/ 0 h 26275"/>
                      <a:gd name="connsiteX7" fmla="*/ 115614 w 115613"/>
                      <a:gd name="connsiteY7" fmla="*/ 13138 h 26275"/>
                      <a:gd name="connsiteX8" fmla="*/ 115614 w 115613"/>
                      <a:gd name="connsiteY8" fmla="*/ 13138 h 2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613" h="26275">
                        <a:moveTo>
                          <a:pt x="115614" y="13138"/>
                        </a:moveTo>
                        <a:cubicBezTo>
                          <a:pt x="115614" y="21021"/>
                          <a:pt x="110359" y="26276"/>
                          <a:pt x="102476" y="26276"/>
                        </a:cubicBezTo>
                        <a:lnTo>
                          <a:pt x="13138" y="26276"/>
                        </a:lnTo>
                        <a:cubicBezTo>
                          <a:pt x="5255" y="26276"/>
                          <a:pt x="0" y="21021"/>
                          <a:pt x="0" y="13138"/>
                        </a:cubicBezTo>
                        <a:lnTo>
                          <a:pt x="0" y="13138"/>
                        </a:lnTo>
                        <a:cubicBezTo>
                          <a:pt x="0" y="5255"/>
                          <a:pt x="5255" y="0"/>
                          <a:pt x="13138" y="0"/>
                        </a:cubicBezTo>
                        <a:lnTo>
                          <a:pt x="102476" y="0"/>
                        </a:lnTo>
                        <a:cubicBezTo>
                          <a:pt x="107731" y="0"/>
                          <a:pt x="115614" y="5255"/>
                          <a:pt x="115614" y="13138"/>
                        </a:cubicBezTo>
                        <a:lnTo>
                          <a:pt x="115614" y="13138"/>
                        </a:lnTo>
                        <a:close/>
                      </a:path>
                    </a:pathLst>
                  </a:custGeom>
                  <a:solidFill>
                    <a:srgbClr val="1D1715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48" name="Freeform: Shape 447">
                    <a:extLst>
                      <a:ext uri="{FF2B5EF4-FFF2-40B4-BE49-F238E27FC236}">
                        <a16:creationId xmlns:a16="http://schemas.microsoft.com/office/drawing/2014/main" id="{0105C8DD-0C0D-4346-9440-836E82D0E690}"/>
                      </a:ext>
                    </a:extLst>
                  </p:cNvPr>
                  <p:cNvSpPr/>
                  <p:nvPr/>
                </p:nvSpPr>
                <p:spPr>
                  <a:xfrm>
                    <a:off x="610403" y="2840420"/>
                    <a:ext cx="449317" cy="65689"/>
                  </a:xfrm>
                  <a:custGeom>
                    <a:avLst/>
                    <a:gdLst>
                      <a:gd name="connsiteX0" fmla="*/ 286407 w 449317"/>
                      <a:gd name="connsiteY0" fmla="*/ 0 h 65689"/>
                      <a:gd name="connsiteX1" fmla="*/ 136634 w 449317"/>
                      <a:gd name="connsiteY1" fmla="*/ 0 h 65689"/>
                      <a:gd name="connsiteX2" fmla="*/ 0 w 449317"/>
                      <a:gd name="connsiteY2" fmla="*/ 47297 h 65689"/>
                      <a:gd name="connsiteX3" fmla="*/ 449317 w 449317"/>
                      <a:gd name="connsiteY3" fmla="*/ 65690 h 65689"/>
                      <a:gd name="connsiteX4" fmla="*/ 286407 w 449317"/>
                      <a:gd name="connsiteY4" fmla="*/ 0 h 6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17" h="65689">
                        <a:moveTo>
                          <a:pt x="286407" y="0"/>
                        </a:moveTo>
                        <a:lnTo>
                          <a:pt x="136634" y="0"/>
                        </a:lnTo>
                        <a:cubicBezTo>
                          <a:pt x="86710" y="0"/>
                          <a:pt x="39414" y="18393"/>
                          <a:pt x="0" y="47297"/>
                        </a:cubicBezTo>
                        <a:lnTo>
                          <a:pt x="449317" y="65690"/>
                        </a:lnTo>
                        <a:cubicBezTo>
                          <a:pt x="407276" y="23648"/>
                          <a:pt x="349469" y="0"/>
                          <a:pt x="286407" y="0"/>
                        </a:cubicBezTo>
                        <a:close/>
                      </a:path>
                    </a:pathLst>
                  </a:custGeom>
                  <a:solidFill>
                    <a:srgbClr val="8375B6">
                      <a:alpha val="10000"/>
                    </a:srgbClr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sp>
                <p:nvSpPr>
                  <p:cNvPr id="449" name="Freeform: Shape 448">
                    <a:extLst>
                      <a:ext uri="{FF2B5EF4-FFF2-40B4-BE49-F238E27FC236}">
                        <a16:creationId xmlns:a16="http://schemas.microsoft.com/office/drawing/2014/main" id="{418F8F30-8DA6-41B0-9C22-5835C73AAB33}"/>
                      </a:ext>
                    </a:extLst>
                  </p:cNvPr>
                  <p:cNvSpPr/>
                  <p:nvPr/>
                </p:nvSpPr>
                <p:spPr>
                  <a:xfrm>
                    <a:off x="434355" y="2887717"/>
                    <a:ext cx="2942896" cy="304799"/>
                  </a:xfrm>
                  <a:custGeom>
                    <a:avLst/>
                    <a:gdLst>
                      <a:gd name="connsiteX0" fmla="*/ 2906110 w 2942896"/>
                      <a:gd name="connsiteY0" fmla="*/ 141890 h 304799"/>
                      <a:gd name="connsiteX1" fmla="*/ 2900855 w 2942896"/>
                      <a:gd name="connsiteY1" fmla="*/ 141890 h 304799"/>
                      <a:gd name="connsiteX2" fmla="*/ 2900855 w 2942896"/>
                      <a:gd name="connsiteY2" fmla="*/ 118241 h 304799"/>
                      <a:gd name="connsiteX3" fmla="*/ 775138 w 2942896"/>
                      <a:gd name="connsiteY3" fmla="*/ 26276 h 304799"/>
                      <a:gd name="connsiteX4" fmla="*/ 762000 w 2942896"/>
                      <a:gd name="connsiteY4" fmla="*/ 42041 h 304799"/>
                      <a:gd name="connsiteX5" fmla="*/ 646386 w 2942896"/>
                      <a:gd name="connsiteY5" fmla="*/ 42041 h 304799"/>
                      <a:gd name="connsiteX6" fmla="*/ 625366 w 2942896"/>
                      <a:gd name="connsiteY6" fmla="*/ 18393 h 304799"/>
                      <a:gd name="connsiteX7" fmla="*/ 176048 w 2942896"/>
                      <a:gd name="connsiteY7" fmla="*/ 0 h 304799"/>
                      <a:gd name="connsiteX8" fmla="*/ 136634 w 2942896"/>
                      <a:gd name="connsiteY8" fmla="*/ 42041 h 304799"/>
                      <a:gd name="connsiteX9" fmla="*/ 65690 w 2942896"/>
                      <a:gd name="connsiteY9" fmla="*/ 42041 h 304799"/>
                      <a:gd name="connsiteX10" fmla="*/ 0 w 2942896"/>
                      <a:gd name="connsiteY10" fmla="*/ 73572 h 304799"/>
                      <a:gd name="connsiteX11" fmla="*/ 0 w 2942896"/>
                      <a:gd name="connsiteY11" fmla="*/ 197069 h 304799"/>
                      <a:gd name="connsiteX12" fmla="*/ 70945 w 2942896"/>
                      <a:gd name="connsiteY12" fmla="*/ 299545 h 304799"/>
                      <a:gd name="connsiteX13" fmla="*/ 94593 w 2942896"/>
                      <a:gd name="connsiteY13" fmla="*/ 304800 h 304799"/>
                      <a:gd name="connsiteX14" fmla="*/ 94593 w 2942896"/>
                      <a:gd name="connsiteY14" fmla="*/ 304800 h 304799"/>
                      <a:gd name="connsiteX15" fmla="*/ 110359 w 2942896"/>
                      <a:gd name="connsiteY15" fmla="*/ 304800 h 304799"/>
                      <a:gd name="connsiteX16" fmla="*/ 110359 w 2942896"/>
                      <a:gd name="connsiteY16" fmla="*/ 304800 h 304799"/>
                      <a:gd name="connsiteX17" fmla="*/ 126124 w 2942896"/>
                      <a:gd name="connsiteY17" fmla="*/ 304800 h 304799"/>
                      <a:gd name="connsiteX18" fmla="*/ 126124 w 2942896"/>
                      <a:gd name="connsiteY18" fmla="*/ 304800 h 304799"/>
                      <a:gd name="connsiteX19" fmla="*/ 659524 w 2942896"/>
                      <a:gd name="connsiteY19" fmla="*/ 304800 h 304799"/>
                      <a:gd name="connsiteX20" fmla="*/ 659524 w 2942896"/>
                      <a:gd name="connsiteY20" fmla="*/ 304800 h 304799"/>
                      <a:gd name="connsiteX21" fmla="*/ 693683 w 2942896"/>
                      <a:gd name="connsiteY21" fmla="*/ 304800 h 304799"/>
                      <a:gd name="connsiteX22" fmla="*/ 717331 w 2942896"/>
                      <a:gd name="connsiteY22" fmla="*/ 304800 h 304799"/>
                      <a:gd name="connsiteX23" fmla="*/ 751490 w 2942896"/>
                      <a:gd name="connsiteY23" fmla="*/ 304800 h 304799"/>
                      <a:gd name="connsiteX24" fmla="*/ 751490 w 2942896"/>
                      <a:gd name="connsiteY24" fmla="*/ 304800 h 304799"/>
                      <a:gd name="connsiteX25" fmla="*/ 1284890 w 2942896"/>
                      <a:gd name="connsiteY25" fmla="*/ 304800 h 304799"/>
                      <a:gd name="connsiteX26" fmla="*/ 1284890 w 2942896"/>
                      <a:gd name="connsiteY26" fmla="*/ 304800 h 304799"/>
                      <a:gd name="connsiteX27" fmla="*/ 1342697 w 2942896"/>
                      <a:gd name="connsiteY27" fmla="*/ 304800 h 304799"/>
                      <a:gd name="connsiteX28" fmla="*/ 1876097 w 2942896"/>
                      <a:gd name="connsiteY28" fmla="*/ 304800 h 304799"/>
                      <a:gd name="connsiteX29" fmla="*/ 1960179 w 2942896"/>
                      <a:gd name="connsiteY29" fmla="*/ 304800 h 304799"/>
                      <a:gd name="connsiteX30" fmla="*/ 1960179 w 2942896"/>
                      <a:gd name="connsiteY30" fmla="*/ 302172 h 304799"/>
                      <a:gd name="connsiteX31" fmla="*/ 1989083 w 2942896"/>
                      <a:gd name="connsiteY31" fmla="*/ 304800 h 304799"/>
                      <a:gd name="connsiteX32" fmla="*/ 2422635 w 2942896"/>
                      <a:gd name="connsiteY32" fmla="*/ 304800 h 304799"/>
                      <a:gd name="connsiteX33" fmla="*/ 2422635 w 2942896"/>
                      <a:gd name="connsiteY33" fmla="*/ 304800 h 304799"/>
                      <a:gd name="connsiteX34" fmla="*/ 2824655 w 2942896"/>
                      <a:gd name="connsiteY34" fmla="*/ 304800 h 304799"/>
                      <a:gd name="connsiteX35" fmla="*/ 2942897 w 2942896"/>
                      <a:gd name="connsiteY35" fmla="*/ 244365 h 304799"/>
                      <a:gd name="connsiteX36" fmla="*/ 2942897 w 2942896"/>
                      <a:gd name="connsiteY36" fmla="*/ 173421 h 304799"/>
                      <a:gd name="connsiteX37" fmla="*/ 2906110 w 2942896"/>
                      <a:gd name="connsiteY37" fmla="*/ 14189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942896" h="304799">
                        <a:moveTo>
                          <a:pt x="2906110" y="141890"/>
                        </a:moveTo>
                        <a:lnTo>
                          <a:pt x="2900855" y="141890"/>
                        </a:lnTo>
                        <a:lnTo>
                          <a:pt x="2900855" y="118241"/>
                        </a:lnTo>
                        <a:lnTo>
                          <a:pt x="775138" y="26276"/>
                        </a:lnTo>
                        <a:cubicBezTo>
                          <a:pt x="769883" y="31531"/>
                          <a:pt x="764628" y="36786"/>
                          <a:pt x="762000" y="42041"/>
                        </a:cubicBezTo>
                        <a:lnTo>
                          <a:pt x="646386" y="42041"/>
                        </a:lnTo>
                        <a:cubicBezTo>
                          <a:pt x="641131" y="34159"/>
                          <a:pt x="633248" y="26276"/>
                          <a:pt x="625366" y="18393"/>
                        </a:cubicBezTo>
                        <a:lnTo>
                          <a:pt x="176048" y="0"/>
                        </a:lnTo>
                        <a:cubicBezTo>
                          <a:pt x="160283" y="13138"/>
                          <a:pt x="147145" y="26276"/>
                          <a:pt x="136634" y="42041"/>
                        </a:cubicBezTo>
                        <a:lnTo>
                          <a:pt x="65690" y="42041"/>
                        </a:lnTo>
                        <a:cubicBezTo>
                          <a:pt x="28903" y="42041"/>
                          <a:pt x="0" y="36786"/>
                          <a:pt x="0" y="73572"/>
                        </a:cubicBezTo>
                        <a:lnTo>
                          <a:pt x="0" y="197069"/>
                        </a:lnTo>
                        <a:cubicBezTo>
                          <a:pt x="0" y="244365"/>
                          <a:pt x="28903" y="283779"/>
                          <a:pt x="70945" y="299545"/>
                        </a:cubicBezTo>
                        <a:cubicBezTo>
                          <a:pt x="78828" y="302172"/>
                          <a:pt x="86710" y="304800"/>
                          <a:pt x="94593" y="304800"/>
                        </a:cubicBezTo>
                        <a:lnTo>
                          <a:pt x="94593" y="304800"/>
                        </a:lnTo>
                        <a:lnTo>
                          <a:pt x="110359" y="304800"/>
                        </a:lnTo>
                        <a:cubicBezTo>
                          <a:pt x="110359" y="304800"/>
                          <a:pt x="110359" y="304800"/>
                          <a:pt x="110359" y="304800"/>
                        </a:cubicBezTo>
                        <a:lnTo>
                          <a:pt x="126124" y="304800"/>
                        </a:lnTo>
                        <a:lnTo>
                          <a:pt x="126124" y="304800"/>
                        </a:lnTo>
                        <a:lnTo>
                          <a:pt x="659524" y="304800"/>
                        </a:lnTo>
                        <a:lnTo>
                          <a:pt x="659524" y="304800"/>
                        </a:lnTo>
                        <a:lnTo>
                          <a:pt x="693683" y="304800"/>
                        </a:lnTo>
                        <a:lnTo>
                          <a:pt x="717331" y="304800"/>
                        </a:lnTo>
                        <a:lnTo>
                          <a:pt x="751490" y="304800"/>
                        </a:lnTo>
                        <a:lnTo>
                          <a:pt x="751490" y="304800"/>
                        </a:lnTo>
                        <a:lnTo>
                          <a:pt x="1284890" y="304800"/>
                        </a:lnTo>
                        <a:lnTo>
                          <a:pt x="1284890" y="304800"/>
                        </a:lnTo>
                        <a:lnTo>
                          <a:pt x="1342697" y="304800"/>
                        </a:lnTo>
                        <a:lnTo>
                          <a:pt x="1876097" y="304800"/>
                        </a:lnTo>
                        <a:lnTo>
                          <a:pt x="1960179" y="304800"/>
                        </a:lnTo>
                        <a:lnTo>
                          <a:pt x="1960179" y="302172"/>
                        </a:lnTo>
                        <a:cubicBezTo>
                          <a:pt x="1968062" y="304800"/>
                          <a:pt x="1978573" y="304800"/>
                          <a:pt x="1989083" y="304800"/>
                        </a:cubicBezTo>
                        <a:lnTo>
                          <a:pt x="2422635" y="304800"/>
                        </a:lnTo>
                        <a:lnTo>
                          <a:pt x="2422635" y="304800"/>
                        </a:lnTo>
                        <a:lnTo>
                          <a:pt x="2824655" y="304800"/>
                        </a:lnTo>
                        <a:cubicBezTo>
                          <a:pt x="2882462" y="304800"/>
                          <a:pt x="2942897" y="283779"/>
                          <a:pt x="2942897" y="244365"/>
                        </a:cubicBezTo>
                        <a:lnTo>
                          <a:pt x="2942897" y="173421"/>
                        </a:lnTo>
                        <a:cubicBezTo>
                          <a:pt x="2940269" y="157655"/>
                          <a:pt x="2924504" y="141890"/>
                          <a:pt x="2906110" y="141890"/>
                        </a:cubicBezTo>
                        <a:close/>
                      </a:path>
                    </a:pathLst>
                  </a:custGeom>
                  <a:solidFill>
                    <a:srgbClr val="6557A1"/>
                  </a:solidFill>
                  <a:ln w="2627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.VnArial" pitchFamily="34" charset="0"/>
                    </a:endParaRPr>
                  </a:p>
                </p:txBody>
              </p:sp>
              <p:grpSp>
                <p:nvGrpSpPr>
                  <p:cNvPr id="450" name="Graphic 11">
                    <a:extLst>
                      <a:ext uri="{FF2B5EF4-FFF2-40B4-BE49-F238E27FC236}">
                        <a16:creationId xmlns:a16="http://schemas.microsoft.com/office/drawing/2014/main" id="{5EFDC694-6C0C-4BEF-9F4F-C7B8A0600D18}"/>
                      </a:ext>
                    </a:extLst>
                  </p:cNvPr>
                  <p:cNvGrpSpPr/>
                  <p:nvPr/>
                </p:nvGrpSpPr>
                <p:grpSpPr>
                  <a:xfrm>
                    <a:off x="2331472" y="2916620"/>
                    <a:ext cx="462455" cy="462455"/>
                    <a:chOff x="2331472" y="2916620"/>
                    <a:chExt cx="462455" cy="462455"/>
                  </a:xfrm>
                </p:grpSpPr>
                <p:sp>
                  <p:nvSpPr>
                    <p:cNvPr id="467" name="Freeform: Shape 466">
                      <a:extLst>
                        <a:ext uri="{FF2B5EF4-FFF2-40B4-BE49-F238E27FC236}">
                          <a16:creationId xmlns:a16="http://schemas.microsoft.com/office/drawing/2014/main" id="{30BF710A-2C96-40CB-B0E9-ECCFD893A4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968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468" name="Freeform: Shape 467">
                      <a:extLst>
                        <a:ext uri="{FF2B5EF4-FFF2-40B4-BE49-F238E27FC236}">
                          <a16:creationId xmlns:a16="http://schemas.microsoft.com/office/drawing/2014/main" id="{C4CFAAC2-4ED1-4603-AF87-6F49734B57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1472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grpSp>
                  <p:nvGrpSpPr>
                    <p:cNvPr id="469" name="Graphic 11">
                      <a:extLst>
                        <a:ext uri="{FF2B5EF4-FFF2-40B4-BE49-F238E27FC236}">
                          <a16:creationId xmlns:a16="http://schemas.microsoft.com/office/drawing/2014/main" id="{84C91041-A6AB-4355-91CF-8035A64752F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20810" y="3005958"/>
                      <a:ext cx="283779" cy="283779"/>
                      <a:chOff x="2420810" y="3005958"/>
                      <a:chExt cx="283779" cy="283779"/>
                    </a:xfrm>
                  </p:grpSpPr>
                  <p:sp>
                    <p:nvSpPr>
                      <p:cNvPr id="470" name="Freeform: Shape 469">
                        <a:extLst>
                          <a:ext uri="{FF2B5EF4-FFF2-40B4-BE49-F238E27FC236}">
                            <a16:creationId xmlns:a16="http://schemas.microsoft.com/office/drawing/2014/main" id="{1ACAC377-1453-4F83-81F1-486832E521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0810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5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5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5" y="141890"/>
                            </a:moveTo>
                            <a:cubicBezTo>
                              <a:pt x="15765" y="70945"/>
                              <a:pt x="73572" y="15765"/>
                              <a:pt x="141890" y="15765"/>
                            </a:cubicBezTo>
                            <a:cubicBezTo>
                              <a:pt x="212834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0945" y="270641"/>
                              <a:pt x="15765" y="212834"/>
                              <a:pt x="15765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71" name="Freeform: Shape 470">
                        <a:extLst>
                          <a:ext uri="{FF2B5EF4-FFF2-40B4-BE49-F238E27FC236}">
                            <a16:creationId xmlns:a16="http://schemas.microsoft.com/office/drawing/2014/main" id="{569D47DF-8C57-4AE3-AF83-E069B70837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989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72" name="Freeform: Shape 471">
                        <a:extLst>
                          <a:ext uri="{FF2B5EF4-FFF2-40B4-BE49-F238E27FC236}">
                            <a16:creationId xmlns:a16="http://schemas.microsoft.com/office/drawing/2014/main" id="{A5DF555C-7EF4-4858-8BA5-DFDD7DEEB0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520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4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4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5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5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4" y="23648"/>
                            </a:moveTo>
                            <a:cubicBezTo>
                              <a:pt x="60434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4" y="21021"/>
                              <a:pt x="60434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5765" y="55179"/>
                            </a:moveTo>
                            <a:cubicBezTo>
                              <a:pt x="15765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5" y="57807"/>
                              <a:pt x="15765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73" name="Freeform: Shape 472">
                        <a:extLst>
                          <a:ext uri="{FF2B5EF4-FFF2-40B4-BE49-F238E27FC236}">
                            <a16:creationId xmlns:a16="http://schemas.microsoft.com/office/drawing/2014/main" id="{FDF57B80-0B9B-43DA-AB41-045E8917A6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36575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4669 w 252248"/>
                          <a:gd name="connsiteY5" fmla="*/ 81455 h 252248"/>
                          <a:gd name="connsiteX6" fmla="*/ 26276 w 252248"/>
                          <a:gd name="connsiteY6" fmla="*/ 84083 h 252248"/>
                          <a:gd name="connsiteX7" fmla="*/ 21021 w 252248"/>
                          <a:gd name="connsiteY7" fmla="*/ 65690 h 252248"/>
                          <a:gd name="connsiteX8" fmla="*/ 39414 w 252248"/>
                          <a:gd name="connsiteY8" fmla="*/ 63062 h 252248"/>
                          <a:gd name="connsiteX9" fmla="*/ 44669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5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78828 w 252248"/>
                          <a:gd name="connsiteY15" fmla="*/ 47297 h 252248"/>
                          <a:gd name="connsiteX16" fmla="*/ 60435 w 252248"/>
                          <a:gd name="connsiteY16" fmla="*/ 42041 h 252248"/>
                          <a:gd name="connsiteX17" fmla="*/ 63062 w 252248"/>
                          <a:gd name="connsiteY17" fmla="*/ 23648 h 252248"/>
                          <a:gd name="connsiteX18" fmla="*/ 81455 w 252248"/>
                          <a:gd name="connsiteY18" fmla="*/ 28903 h 252248"/>
                          <a:gd name="connsiteX19" fmla="*/ 78828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89186 w 252248"/>
                          <a:gd name="connsiteY25" fmla="*/ 39414 h 252248"/>
                          <a:gd name="connsiteX26" fmla="*/ 170793 w 252248"/>
                          <a:gd name="connsiteY26" fmla="*/ 44669 h 252248"/>
                          <a:gd name="connsiteX27" fmla="*/ 168166 w 252248"/>
                          <a:gd name="connsiteY27" fmla="*/ 26276 h 252248"/>
                          <a:gd name="connsiteX28" fmla="*/ 186559 w 252248"/>
                          <a:gd name="connsiteY28" fmla="*/ 21021 h 252248"/>
                          <a:gd name="connsiteX29" fmla="*/ 189186 w 252248"/>
                          <a:gd name="connsiteY29" fmla="*/ 39414 h 252248"/>
                          <a:gd name="connsiteX30" fmla="*/ 225973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3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3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6276 w 252248"/>
                          <a:gd name="connsiteY60" fmla="*/ 170793 h 252248"/>
                          <a:gd name="connsiteX61" fmla="*/ 44669 w 252248"/>
                          <a:gd name="connsiteY61" fmla="*/ 173421 h 252248"/>
                          <a:gd name="connsiteX62" fmla="*/ 39414 w 252248"/>
                          <a:gd name="connsiteY62" fmla="*/ 191814 h 252248"/>
                          <a:gd name="connsiteX63" fmla="*/ 21021 w 252248"/>
                          <a:gd name="connsiteY63" fmla="*/ 189186 h 252248"/>
                          <a:gd name="connsiteX64" fmla="*/ 26276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5179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4669" y="81455"/>
                            </a:moveTo>
                            <a:cubicBezTo>
                              <a:pt x="42042" y="86710"/>
                              <a:pt x="34159" y="89338"/>
                              <a:pt x="26276" y="84083"/>
                            </a:cubicBezTo>
                            <a:cubicBezTo>
                              <a:pt x="21021" y="81455"/>
                              <a:pt x="18393" y="73572"/>
                              <a:pt x="21021" y="65690"/>
                            </a:cubicBezTo>
                            <a:cubicBezTo>
                              <a:pt x="23648" y="60434"/>
                              <a:pt x="31531" y="57807"/>
                              <a:pt x="39414" y="63062"/>
                            </a:cubicBezTo>
                            <a:cubicBezTo>
                              <a:pt x="47297" y="68317"/>
                              <a:pt x="49924" y="76200"/>
                              <a:pt x="44669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5" y="78828"/>
                              <a:pt x="212835" y="126124"/>
                            </a:cubicBezTo>
                            <a:cubicBezTo>
                              <a:pt x="212835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78828" y="47297"/>
                            </a:moveTo>
                            <a:cubicBezTo>
                              <a:pt x="73572" y="49924"/>
                              <a:pt x="65690" y="47297"/>
                              <a:pt x="60435" y="42041"/>
                            </a:cubicBezTo>
                            <a:cubicBezTo>
                              <a:pt x="57807" y="34159"/>
                              <a:pt x="57807" y="26276"/>
                              <a:pt x="63062" y="23648"/>
                            </a:cubicBezTo>
                            <a:cubicBezTo>
                              <a:pt x="68317" y="21021"/>
                              <a:pt x="76200" y="23648"/>
                              <a:pt x="81455" y="28903"/>
                            </a:cubicBezTo>
                            <a:cubicBezTo>
                              <a:pt x="86710" y="34159"/>
                              <a:pt x="84083" y="42041"/>
                              <a:pt x="78828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89186" y="39414"/>
                            </a:moveTo>
                            <a:cubicBezTo>
                              <a:pt x="186559" y="47297"/>
                              <a:pt x="178676" y="49924"/>
                              <a:pt x="170793" y="44669"/>
                            </a:cubicBezTo>
                            <a:cubicBezTo>
                              <a:pt x="165538" y="42041"/>
                              <a:pt x="162910" y="34159"/>
                              <a:pt x="168166" y="26276"/>
                            </a:cubicBezTo>
                            <a:cubicBezTo>
                              <a:pt x="170793" y="18393"/>
                              <a:pt x="178676" y="15765"/>
                              <a:pt x="186559" y="21021"/>
                            </a:cubicBezTo>
                            <a:cubicBezTo>
                              <a:pt x="191814" y="26276"/>
                              <a:pt x="194441" y="34159"/>
                              <a:pt x="189186" y="39414"/>
                            </a:cubicBezTo>
                            <a:close/>
                            <a:moveTo>
                              <a:pt x="225973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3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3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3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3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2324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5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5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5" y="228600"/>
                              <a:pt x="57807" y="220717"/>
                              <a:pt x="63062" y="212834"/>
                            </a:cubicBezTo>
                            <a:close/>
                            <a:moveTo>
                              <a:pt x="26276" y="170793"/>
                            </a:moveTo>
                            <a:cubicBezTo>
                              <a:pt x="34159" y="168166"/>
                              <a:pt x="42042" y="168166"/>
                              <a:pt x="44669" y="173421"/>
                            </a:cubicBezTo>
                            <a:cubicBezTo>
                              <a:pt x="47297" y="178676"/>
                              <a:pt x="44669" y="186559"/>
                              <a:pt x="39414" y="191814"/>
                            </a:cubicBezTo>
                            <a:cubicBezTo>
                              <a:pt x="31531" y="194441"/>
                              <a:pt x="23648" y="194441"/>
                              <a:pt x="21021" y="189186"/>
                            </a:cubicBezTo>
                            <a:cubicBezTo>
                              <a:pt x="18393" y="181303"/>
                              <a:pt x="21021" y="173421"/>
                              <a:pt x="26276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0510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451" name="Graphic 11">
                    <a:extLst>
                      <a:ext uri="{FF2B5EF4-FFF2-40B4-BE49-F238E27FC236}">
                        <a16:creationId xmlns:a16="http://schemas.microsoft.com/office/drawing/2014/main" id="{791E97B2-220F-4FD7-82B9-B6CBDC261271}"/>
                      </a:ext>
                    </a:extLst>
                  </p:cNvPr>
                  <p:cNvGrpSpPr/>
                  <p:nvPr/>
                </p:nvGrpSpPr>
                <p:grpSpPr>
                  <a:xfrm>
                    <a:off x="594637" y="2916620"/>
                    <a:ext cx="462455" cy="462455"/>
                    <a:chOff x="594637" y="2916620"/>
                    <a:chExt cx="462455" cy="462455"/>
                  </a:xfrm>
                </p:grpSpPr>
                <p:sp>
                  <p:nvSpPr>
                    <p:cNvPr id="460" name="Freeform: Shape 459">
                      <a:extLst>
                        <a:ext uri="{FF2B5EF4-FFF2-40B4-BE49-F238E27FC236}">
                          <a16:creationId xmlns:a16="http://schemas.microsoft.com/office/drawing/2014/main" id="{C0E7B291-E194-4022-8EAF-F0A7FDAF48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761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461" name="Freeform: Shape 460">
                      <a:extLst>
                        <a:ext uri="{FF2B5EF4-FFF2-40B4-BE49-F238E27FC236}">
                          <a16:creationId xmlns:a16="http://schemas.microsoft.com/office/drawing/2014/main" id="{4B067032-D0CA-4C9A-9149-48C4109963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637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3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5103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5028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grpSp>
                  <p:nvGrpSpPr>
                    <p:cNvPr id="462" name="Graphic 11">
                      <a:extLst>
                        <a:ext uri="{FF2B5EF4-FFF2-40B4-BE49-F238E27FC236}">
                          <a16:creationId xmlns:a16="http://schemas.microsoft.com/office/drawing/2014/main" id="{16E8F417-CEBE-4FDF-8881-38C5758D21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603" y="3005958"/>
                      <a:ext cx="283779" cy="283779"/>
                      <a:chOff x="686603" y="3005958"/>
                      <a:chExt cx="283779" cy="283779"/>
                    </a:xfrm>
                  </p:grpSpPr>
                  <p:sp>
                    <p:nvSpPr>
                      <p:cNvPr id="463" name="Freeform: Shape 462">
                        <a:extLst>
                          <a:ext uri="{FF2B5EF4-FFF2-40B4-BE49-F238E27FC236}">
                            <a16:creationId xmlns:a16="http://schemas.microsoft.com/office/drawing/2014/main" id="{ABA3066F-8808-4F60-936B-D44F6A1430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603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3138 w 283779"/>
                          <a:gd name="connsiteY5" fmla="*/ 141890 h 283779"/>
                          <a:gd name="connsiteX6" fmla="*/ 139262 w 283779"/>
                          <a:gd name="connsiteY6" fmla="*/ 15765 h 283779"/>
                          <a:gd name="connsiteX7" fmla="*/ 265386 w 283779"/>
                          <a:gd name="connsiteY7" fmla="*/ 141890 h 283779"/>
                          <a:gd name="connsiteX8" fmla="*/ 139262 w 283779"/>
                          <a:gd name="connsiteY8" fmla="*/ 268014 h 283779"/>
                          <a:gd name="connsiteX9" fmla="*/ 13138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3138" y="141890"/>
                            </a:moveTo>
                            <a:cubicBezTo>
                              <a:pt x="13138" y="70945"/>
                              <a:pt x="70945" y="15765"/>
                              <a:pt x="139262" y="15765"/>
                            </a:cubicBezTo>
                            <a:cubicBezTo>
                              <a:pt x="210207" y="15765"/>
                              <a:pt x="265386" y="73572"/>
                              <a:pt x="265386" y="141890"/>
                            </a:cubicBezTo>
                            <a:cubicBezTo>
                              <a:pt x="265386" y="212834"/>
                              <a:pt x="207579" y="268014"/>
                              <a:pt x="139262" y="268014"/>
                            </a:cubicBezTo>
                            <a:cubicBezTo>
                              <a:pt x="70945" y="270641"/>
                              <a:pt x="13138" y="212834"/>
                              <a:pt x="13138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64" name="Freeform: Shape 463">
                        <a:extLst>
                          <a:ext uri="{FF2B5EF4-FFF2-40B4-BE49-F238E27FC236}">
                            <a16:creationId xmlns:a16="http://schemas.microsoft.com/office/drawing/2014/main" id="{12DBBDED-3F1C-44D0-A737-E957CE17BA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782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6786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5179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65" name="Freeform: Shape 464">
                        <a:extLst>
                          <a:ext uri="{FF2B5EF4-FFF2-40B4-BE49-F238E27FC236}">
                            <a16:creationId xmlns:a16="http://schemas.microsoft.com/office/drawing/2014/main" id="{28E5861F-6A14-4064-82CF-EDA8FD4EA7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13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57807 w 110358"/>
                          <a:gd name="connsiteY10" fmla="*/ 23648 h 110358"/>
                          <a:gd name="connsiteX11" fmla="*/ 52552 w 110358"/>
                          <a:gd name="connsiteY11" fmla="*/ 28903 h 110358"/>
                          <a:gd name="connsiteX12" fmla="*/ 47297 w 110358"/>
                          <a:gd name="connsiteY12" fmla="*/ 23648 h 110358"/>
                          <a:gd name="connsiteX13" fmla="*/ 52552 w 110358"/>
                          <a:gd name="connsiteY13" fmla="*/ 18393 h 110358"/>
                          <a:gd name="connsiteX14" fmla="*/ 57807 w 110358"/>
                          <a:gd name="connsiteY14" fmla="*/ 23648 h 110358"/>
                          <a:gd name="connsiteX15" fmla="*/ 86710 w 110358"/>
                          <a:gd name="connsiteY15" fmla="*/ 34159 h 110358"/>
                          <a:gd name="connsiteX16" fmla="*/ 76200 w 110358"/>
                          <a:gd name="connsiteY16" fmla="*/ 34159 h 110358"/>
                          <a:gd name="connsiteX17" fmla="*/ 76200 w 110358"/>
                          <a:gd name="connsiteY17" fmla="*/ 23648 h 110358"/>
                          <a:gd name="connsiteX18" fmla="*/ 86710 w 110358"/>
                          <a:gd name="connsiteY18" fmla="*/ 23648 h 110358"/>
                          <a:gd name="connsiteX19" fmla="*/ 86710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49924 w 110358"/>
                          <a:gd name="connsiteY30" fmla="*/ 89338 h 110358"/>
                          <a:gd name="connsiteX31" fmla="*/ 55179 w 110358"/>
                          <a:gd name="connsiteY31" fmla="*/ 84083 h 110358"/>
                          <a:gd name="connsiteX32" fmla="*/ 60434 w 110358"/>
                          <a:gd name="connsiteY32" fmla="*/ 89338 h 110358"/>
                          <a:gd name="connsiteX33" fmla="*/ 55179 w 110358"/>
                          <a:gd name="connsiteY33" fmla="*/ 94593 h 110358"/>
                          <a:gd name="connsiteX34" fmla="*/ 49924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5766 w 110358"/>
                          <a:gd name="connsiteY45" fmla="*/ 55179 h 110358"/>
                          <a:gd name="connsiteX46" fmla="*/ 21021 w 110358"/>
                          <a:gd name="connsiteY46" fmla="*/ 49924 h 110358"/>
                          <a:gd name="connsiteX47" fmla="*/ 26276 w 110358"/>
                          <a:gd name="connsiteY47" fmla="*/ 55179 h 110358"/>
                          <a:gd name="connsiteX48" fmla="*/ 21021 w 110358"/>
                          <a:gd name="connsiteY48" fmla="*/ 60434 h 110358"/>
                          <a:gd name="connsiteX49" fmla="*/ 15766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3648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57807" y="23648"/>
                            </a:moveTo>
                            <a:cubicBezTo>
                              <a:pt x="57807" y="26276"/>
                              <a:pt x="55179" y="28903"/>
                              <a:pt x="52552" y="28903"/>
                            </a:cubicBezTo>
                            <a:cubicBezTo>
                              <a:pt x="49924" y="28903"/>
                              <a:pt x="47297" y="26276"/>
                              <a:pt x="47297" y="23648"/>
                            </a:cubicBezTo>
                            <a:cubicBezTo>
                              <a:pt x="47297" y="21021"/>
                              <a:pt x="49924" y="18393"/>
                              <a:pt x="52552" y="18393"/>
                            </a:cubicBezTo>
                            <a:cubicBezTo>
                              <a:pt x="57807" y="18393"/>
                              <a:pt x="57807" y="21021"/>
                              <a:pt x="57807" y="23648"/>
                            </a:cubicBezTo>
                            <a:close/>
                            <a:moveTo>
                              <a:pt x="86710" y="34159"/>
                            </a:moveTo>
                            <a:cubicBezTo>
                              <a:pt x="84083" y="36786"/>
                              <a:pt x="78828" y="36786"/>
                              <a:pt x="76200" y="34159"/>
                            </a:cubicBezTo>
                            <a:cubicBezTo>
                              <a:pt x="73572" y="31531"/>
                              <a:pt x="73572" y="26276"/>
                              <a:pt x="76200" y="23648"/>
                            </a:cubicBezTo>
                            <a:cubicBezTo>
                              <a:pt x="78828" y="21021"/>
                              <a:pt x="84083" y="21021"/>
                              <a:pt x="86710" y="23648"/>
                            </a:cubicBezTo>
                            <a:cubicBezTo>
                              <a:pt x="89338" y="26276"/>
                              <a:pt x="89338" y="31531"/>
                              <a:pt x="86710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1966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49924" y="89338"/>
                            </a:moveTo>
                            <a:cubicBezTo>
                              <a:pt x="49924" y="86710"/>
                              <a:pt x="52552" y="84083"/>
                              <a:pt x="55179" y="84083"/>
                            </a:cubicBezTo>
                            <a:cubicBezTo>
                              <a:pt x="57807" y="84083"/>
                              <a:pt x="60434" y="86710"/>
                              <a:pt x="60434" y="89338"/>
                            </a:cubicBezTo>
                            <a:cubicBezTo>
                              <a:pt x="60434" y="91965"/>
                              <a:pt x="57807" y="94593"/>
                              <a:pt x="55179" y="94593"/>
                            </a:cubicBezTo>
                            <a:cubicBezTo>
                              <a:pt x="52552" y="94593"/>
                              <a:pt x="49924" y="91965"/>
                              <a:pt x="49924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2041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18393" y="84083"/>
                              <a:pt x="18393" y="81455"/>
                              <a:pt x="23648" y="76200"/>
                            </a:cubicBezTo>
                            <a:close/>
                            <a:moveTo>
                              <a:pt x="15766" y="55179"/>
                            </a:moveTo>
                            <a:cubicBezTo>
                              <a:pt x="15766" y="52552"/>
                              <a:pt x="18393" y="49924"/>
                              <a:pt x="21021" y="49924"/>
                            </a:cubicBezTo>
                            <a:cubicBezTo>
                              <a:pt x="23648" y="49924"/>
                              <a:pt x="26276" y="52552"/>
                              <a:pt x="26276" y="55179"/>
                            </a:cubicBezTo>
                            <a:cubicBezTo>
                              <a:pt x="26276" y="57807"/>
                              <a:pt x="23648" y="60434"/>
                              <a:pt x="21021" y="60434"/>
                            </a:cubicBezTo>
                            <a:cubicBezTo>
                              <a:pt x="18393" y="60434"/>
                              <a:pt x="15766" y="57807"/>
                              <a:pt x="15766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66" name="Freeform: Shape 465">
                        <a:extLst>
                          <a:ext uri="{FF2B5EF4-FFF2-40B4-BE49-F238E27FC236}">
                            <a16:creationId xmlns:a16="http://schemas.microsoft.com/office/drawing/2014/main" id="{387A2550-10C1-479A-8BD0-BD6D50765D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741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8752 w 252248"/>
                          <a:gd name="connsiteY10" fmla="*/ 39414 h 252248"/>
                          <a:gd name="connsiteX11" fmla="*/ 215462 w 252248"/>
                          <a:gd name="connsiteY11" fmla="*/ 126124 h 252248"/>
                          <a:gd name="connsiteX12" fmla="*/ 128752 w 252248"/>
                          <a:gd name="connsiteY12" fmla="*/ 212834 h 252248"/>
                          <a:gd name="connsiteX13" fmla="*/ 42041 w 252248"/>
                          <a:gd name="connsiteY13" fmla="*/ 126124 h 252248"/>
                          <a:gd name="connsiteX14" fmla="*/ 128752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5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6483 w 252248"/>
                          <a:gd name="connsiteY35" fmla="*/ 139262 h 252248"/>
                          <a:gd name="connsiteX36" fmla="*/ 223345 w 252248"/>
                          <a:gd name="connsiteY36" fmla="*/ 126124 h 252248"/>
                          <a:gd name="connsiteX37" fmla="*/ 236483 w 252248"/>
                          <a:gd name="connsiteY37" fmla="*/ 112986 h 252248"/>
                          <a:gd name="connsiteX38" fmla="*/ 249621 w 252248"/>
                          <a:gd name="connsiteY38" fmla="*/ 126124 h 252248"/>
                          <a:gd name="connsiteX39" fmla="*/ 236483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5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7883 w 252248"/>
                          <a:gd name="connsiteY65" fmla="*/ 126124 h 252248"/>
                          <a:gd name="connsiteX66" fmla="*/ 21021 w 252248"/>
                          <a:gd name="connsiteY66" fmla="*/ 112986 h 252248"/>
                          <a:gd name="connsiteX67" fmla="*/ 34159 w 252248"/>
                          <a:gd name="connsiteY67" fmla="*/ 126124 h 252248"/>
                          <a:gd name="connsiteX68" fmla="*/ 21021 w 252248"/>
                          <a:gd name="connsiteY68" fmla="*/ 139262 h 252248"/>
                          <a:gd name="connsiteX69" fmla="*/ 7883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3648" y="81455"/>
                              <a:pt x="21021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8752" y="39414"/>
                            </a:moveTo>
                            <a:cubicBezTo>
                              <a:pt x="176048" y="39414"/>
                              <a:pt x="215462" y="78828"/>
                              <a:pt x="215462" y="126124"/>
                            </a:cubicBezTo>
                            <a:cubicBezTo>
                              <a:pt x="215462" y="173421"/>
                              <a:pt x="176048" y="212834"/>
                              <a:pt x="128752" y="212834"/>
                            </a:cubicBezTo>
                            <a:cubicBezTo>
                              <a:pt x="81455" y="212834"/>
                              <a:pt x="42041" y="173421"/>
                              <a:pt x="42041" y="126124"/>
                            </a:cubicBezTo>
                            <a:cubicBezTo>
                              <a:pt x="42041" y="78828"/>
                              <a:pt x="78828" y="39414"/>
                              <a:pt x="128752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9338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6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7069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5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6483" y="70945"/>
                              <a:pt x="233855" y="78828"/>
                              <a:pt x="225972" y="84083"/>
                            </a:cubicBezTo>
                            <a:close/>
                            <a:moveTo>
                              <a:pt x="236483" y="139262"/>
                            </a:moveTo>
                            <a:cubicBezTo>
                              <a:pt x="228600" y="139262"/>
                              <a:pt x="223345" y="134007"/>
                              <a:pt x="223345" y="126124"/>
                            </a:cubicBezTo>
                            <a:cubicBezTo>
                              <a:pt x="223345" y="118241"/>
                              <a:pt x="228600" y="112986"/>
                              <a:pt x="236483" y="112986"/>
                            </a:cubicBezTo>
                            <a:cubicBezTo>
                              <a:pt x="244366" y="112986"/>
                              <a:pt x="249621" y="118241"/>
                              <a:pt x="249621" y="126124"/>
                            </a:cubicBezTo>
                            <a:cubicBezTo>
                              <a:pt x="249621" y="134007"/>
                              <a:pt x="241738" y="139262"/>
                              <a:pt x="236483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5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8166" y="218090"/>
                              <a:pt x="168166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3062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21021" y="181303"/>
                              <a:pt x="23648" y="173421"/>
                              <a:pt x="28903" y="170793"/>
                            </a:cubicBezTo>
                            <a:close/>
                            <a:moveTo>
                              <a:pt x="7883" y="126124"/>
                            </a:moveTo>
                            <a:cubicBezTo>
                              <a:pt x="7883" y="118241"/>
                              <a:pt x="13138" y="112986"/>
                              <a:pt x="21021" y="112986"/>
                            </a:cubicBezTo>
                            <a:cubicBezTo>
                              <a:pt x="28903" y="112986"/>
                              <a:pt x="34159" y="118241"/>
                              <a:pt x="34159" y="126124"/>
                            </a:cubicBezTo>
                            <a:cubicBezTo>
                              <a:pt x="34159" y="134007"/>
                              <a:pt x="28903" y="139262"/>
                              <a:pt x="21021" y="139262"/>
                            </a:cubicBezTo>
                            <a:cubicBezTo>
                              <a:pt x="13138" y="139262"/>
                              <a:pt x="7883" y="134007"/>
                              <a:pt x="7883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452" name="Graphic 11">
                    <a:extLst>
                      <a:ext uri="{FF2B5EF4-FFF2-40B4-BE49-F238E27FC236}">
                        <a16:creationId xmlns:a16="http://schemas.microsoft.com/office/drawing/2014/main" id="{685B5A9E-18E5-4E63-92EF-1B2260CE7AA0}"/>
                      </a:ext>
                    </a:extLst>
                  </p:cNvPr>
                  <p:cNvGrpSpPr/>
                  <p:nvPr/>
                </p:nvGrpSpPr>
                <p:grpSpPr>
                  <a:xfrm>
                    <a:off x="1220003" y="2916620"/>
                    <a:ext cx="462455" cy="462455"/>
                    <a:chOff x="1220003" y="2916620"/>
                    <a:chExt cx="462455" cy="462455"/>
                  </a:xfrm>
                </p:grpSpPr>
                <p:sp>
                  <p:nvSpPr>
                    <p:cNvPr id="453" name="Freeform: Shape 452">
                      <a:extLst>
                        <a:ext uri="{FF2B5EF4-FFF2-40B4-BE49-F238E27FC236}">
                          <a16:creationId xmlns:a16="http://schemas.microsoft.com/office/drawing/2014/main" id="{02939CE2-5C33-4A57-946F-836E87847F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3499" y="3040117"/>
                      <a:ext cx="215462" cy="215462"/>
                    </a:xfrm>
                    <a:custGeom>
                      <a:avLst/>
                      <a:gdLst>
                        <a:gd name="connsiteX0" fmla="*/ 215462 w 215462"/>
                        <a:gd name="connsiteY0" fmla="*/ 107731 h 215462"/>
                        <a:gd name="connsiteX1" fmla="*/ 107731 w 215462"/>
                        <a:gd name="connsiteY1" fmla="*/ 215462 h 215462"/>
                        <a:gd name="connsiteX2" fmla="*/ 0 w 215462"/>
                        <a:gd name="connsiteY2" fmla="*/ 107731 h 215462"/>
                        <a:gd name="connsiteX3" fmla="*/ 107731 w 215462"/>
                        <a:gd name="connsiteY3" fmla="*/ 0 h 215462"/>
                        <a:gd name="connsiteX4" fmla="*/ 215462 w 215462"/>
                        <a:gd name="connsiteY4" fmla="*/ 107731 h 215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462" h="215462">
                          <a:moveTo>
                            <a:pt x="215462" y="107731"/>
                          </a:moveTo>
                          <a:cubicBezTo>
                            <a:pt x="215462" y="167229"/>
                            <a:pt x="167229" y="215462"/>
                            <a:pt x="107731" y="215462"/>
                          </a:cubicBezTo>
                          <a:cubicBezTo>
                            <a:pt x="48233" y="215462"/>
                            <a:pt x="0" y="167229"/>
                            <a:pt x="0" y="107731"/>
                          </a:cubicBezTo>
                          <a:cubicBezTo>
                            <a:pt x="0" y="48233"/>
                            <a:pt x="48233" y="0"/>
                            <a:pt x="107731" y="0"/>
                          </a:cubicBezTo>
                          <a:cubicBezTo>
                            <a:pt x="167229" y="0"/>
                            <a:pt x="215462" y="48233"/>
                            <a:pt x="215462" y="107731"/>
                          </a:cubicBezTo>
                          <a:close/>
                        </a:path>
                      </a:pathLst>
                    </a:custGeom>
                    <a:solidFill>
                      <a:srgbClr val="362A2B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sp>
                  <p:nvSpPr>
                    <p:cNvPr id="454" name="Freeform: Shape 453">
                      <a:extLst>
                        <a:ext uri="{FF2B5EF4-FFF2-40B4-BE49-F238E27FC236}">
                          <a16:creationId xmlns:a16="http://schemas.microsoft.com/office/drawing/2014/main" id="{D10AAFF5-6408-4CBA-966D-B17877F9A0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0003" y="2916620"/>
                      <a:ext cx="462455" cy="462455"/>
                    </a:xfrm>
                    <a:custGeom>
                      <a:avLst/>
                      <a:gdLst>
                        <a:gd name="connsiteX0" fmla="*/ 0 w 462455"/>
                        <a:gd name="connsiteY0" fmla="*/ 231228 h 462455"/>
                        <a:gd name="connsiteX1" fmla="*/ 231228 w 462455"/>
                        <a:gd name="connsiteY1" fmla="*/ 462455 h 462455"/>
                        <a:gd name="connsiteX2" fmla="*/ 462455 w 462455"/>
                        <a:gd name="connsiteY2" fmla="*/ 231228 h 462455"/>
                        <a:gd name="connsiteX3" fmla="*/ 231228 w 462455"/>
                        <a:gd name="connsiteY3" fmla="*/ 0 h 462455"/>
                        <a:gd name="connsiteX4" fmla="*/ 0 w 462455"/>
                        <a:gd name="connsiteY4" fmla="*/ 231228 h 462455"/>
                        <a:gd name="connsiteX5" fmla="*/ 89338 w 462455"/>
                        <a:gd name="connsiteY5" fmla="*/ 231228 h 462455"/>
                        <a:gd name="connsiteX6" fmla="*/ 231228 w 462455"/>
                        <a:gd name="connsiteY6" fmla="*/ 89338 h 462455"/>
                        <a:gd name="connsiteX7" fmla="*/ 373117 w 462455"/>
                        <a:gd name="connsiteY7" fmla="*/ 231228 h 462455"/>
                        <a:gd name="connsiteX8" fmla="*/ 231228 w 462455"/>
                        <a:gd name="connsiteY8" fmla="*/ 373117 h 462455"/>
                        <a:gd name="connsiteX9" fmla="*/ 89338 w 462455"/>
                        <a:gd name="connsiteY9" fmla="*/ 231228 h 462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62455" h="462455">
                          <a:moveTo>
                            <a:pt x="0" y="231228"/>
                          </a:moveTo>
                          <a:cubicBezTo>
                            <a:pt x="0" y="359979"/>
                            <a:pt x="105104" y="462455"/>
                            <a:pt x="231228" y="462455"/>
                          </a:cubicBezTo>
                          <a:cubicBezTo>
                            <a:pt x="359979" y="462455"/>
                            <a:pt x="462455" y="357352"/>
                            <a:pt x="462455" y="231228"/>
                          </a:cubicBezTo>
                          <a:cubicBezTo>
                            <a:pt x="462455" y="102476"/>
                            <a:pt x="357352" y="0"/>
                            <a:pt x="231228" y="0"/>
                          </a:cubicBezTo>
                          <a:cubicBezTo>
                            <a:pt x="102476" y="0"/>
                            <a:pt x="0" y="105103"/>
                            <a:pt x="0" y="231228"/>
                          </a:cubicBezTo>
                          <a:close/>
                          <a:moveTo>
                            <a:pt x="89338" y="231228"/>
                          </a:moveTo>
                          <a:cubicBezTo>
                            <a:pt x="89338" y="152400"/>
                            <a:pt x="152400" y="89338"/>
                            <a:pt x="231228" y="89338"/>
                          </a:cubicBezTo>
                          <a:cubicBezTo>
                            <a:pt x="310055" y="89338"/>
                            <a:pt x="373117" y="152400"/>
                            <a:pt x="373117" y="231228"/>
                          </a:cubicBezTo>
                          <a:cubicBezTo>
                            <a:pt x="373117" y="310055"/>
                            <a:pt x="310055" y="373117"/>
                            <a:pt x="231228" y="373117"/>
                          </a:cubicBezTo>
                          <a:cubicBezTo>
                            <a:pt x="152400" y="375745"/>
                            <a:pt x="89338" y="310055"/>
                            <a:pt x="89338" y="231228"/>
                          </a:cubicBezTo>
                          <a:close/>
                        </a:path>
                      </a:pathLst>
                    </a:custGeom>
                    <a:solidFill>
                      <a:srgbClr val="1D1715"/>
                    </a:solidFill>
                    <a:ln w="2627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>
                        <a:latin typeface=".VnArial" pitchFamily="34" charset="0"/>
                      </a:endParaRPr>
                    </a:p>
                  </p:txBody>
                </p:sp>
                <p:grpSp>
                  <p:nvGrpSpPr>
                    <p:cNvPr id="455" name="Graphic 11">
                      <a:extLst>
                        <a:ext uri="{FF2B5EF4-FFF2-40B4-BE49-F238E27FC236}">
                          <a16:creationId xmlns:a16="http://schemas.microsoft.com/office/drawing/2014/main" id="{A04D5413-C28F-479A-B125-1B26055A70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9341" y="3005958"/>
                      <a:ext cx="283779" cy="283779"/>
                      <a:chOff x="1309341" y="3005958"/>
                      <a:chExt cx="283779" cy="283779"/>
                    </a:xfrm>
                  </p:grpSpPr>
                  <p:sp>
                    <p:nvSpPr>
                      <p:cNvPr id="456" name="Freeform: Shape 455">
                        <a:extLst>
                          <a:ext uri="{FF2B5EF4-FFF2-40B4-BE49-F238E27FC236}">
                            <a16:creationId xmlns:a16="http://schemas.microsoft.com/office/drawing/2014/main" id="{7EAD410B-A7B6-4B07-B256-9C585134A9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9341" y="3005958"/>
                        <a:ext cx="283779" cy="283779"/>
                      </a:xfrm>
                      <a:custGeom>
                        <a:avLst/>
                        <a:gdLst>
                          <a:gd name="connsiteX0" fmla="*/ 0 w 283779"/>
                          <a:gd name="connsiteY0" fmla="*/ 141890 h 283779"/>
                          <a:gd name="connsiteX1" fmla="*/ 141890 w 283779"/>
                          <a:gd name="connsiteY1" fmla="*/ 283779 h 283779"/>
                          <a:gd name="connsiteX2" fmla="*/ 283779 w 283779"/>
                          <a:gd name="connsiteY2" fmla="*/ 141890 h 283779"/>
                          <a:gd name="connsiteX3" fmla="*/ 141890 w 283779"/>
                          <a:gd name="connsiteY3" fmla="*/ 0 h 283779"/>
                          <a:gd name="connsiteX4" fmla="*/ 0 w 283779"/>
                          <a:gd name="connsiteY4" fmla="*/ 141890 h 283779"/>
                          <a:gd name="connsiteX5" fmla="*/ 15766 w 283779"/>
                          <a:gd name="connsiteY5" fmla="*/ 141890 h 283779"/>
                          <a:gd name="connsiteX6" fmla="*/ 141890 w 283779"/>
                          <a:gd name="connsiteY6" fmla="*/ 15765 h 283779"/>
                          <a:gd name="connsiteX7" fmla="*/ 268014 w 283779"/>
                          <a:gd name="connsiteY7" fmla="*/ 141890 h 283779"/>
                          <a:gd name="connsiteX8" fmla="*/ 141890 w 283779"/>
                          <a:gd name="connsiteY8" fmla="*/ 268014 h 283779"/>
                          <a:gd name="connsiteX9" fmla="*/ 15766 w 283779"/>
                          <a:gd name="connsiteY9" fmla="*/ 141890 h 2837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83779" h="283779">
                            <a:moveTo>
                              <a:pt x="0" y="141890"/>
                            </a:moveTo>
                            <a:cubicBezTo>
                              <a:pt x="0" y="220717"/>
                              <a:pt x="63062" y="283779"/>
                              <a:pt x="141890" y="283779"/>
                            </a:cubicBezTo>
                            <a:cubicBezTo>
                              <a:pt x="220717" y="283779"/>
                              <a:pt x="283779" y="220717"/>
                              <a:pt x="283779" y="141890"/>
                            </a:cubicBezTo>
                            <a:cubicBezTo>
                              <a:pt x="283779" y="63062"/>
                              <a:pt x="220717" y="0"/>
                              <a:pt x="141890" y="0"/>
                            </a:cubicBezTo>
                            <a:cubicBezTo>
                              <a:pt x="63062" y="0"/>
                              <a:pt x="0" y="65690"/>
                              <a:pt x="0" y="141890"/>
                            </a:cubicBezTo>
                            <a:close/>
                            <a:moveTo>
                              <a:pt x="15766" y="141890"/>
                            </a:moveTo>
                            <a:cubicBezTo>
                              <a:pt x="15766" y="70945"/>
                              <a:pt x="73572" y="15765"/>
                              <a:pt x="141890" y="15765"/>
                            </a:cubicBezTo>
                            <a:cubicBezTo>
                              <a:pt x="212835" y="15765"/>
                              <a:pt x="268014" y="73572"/>
                              <a:pt x="268014" y="141890"/>
                            </a:cubicBezTo>
                            <a:cubicBezTo>
                              <a:pt x="268014" y="212834"/>
                              <a:pt x="210207" y="268014"/>
                              <a:pt x="141890" y="268014"/>
                            </a:cubicBezTo>
                            <a:cubicBezTo>
                              <a:pt x="73572" y="270641"/>
                              <a:pt x="15766" y="212834"/>
                              <a:pt x="15766" y="141890"/>
                            </a:cubicBezTo>
                            <a:close/>
                          </a:path>
                        </a:pathLst>
                      </a:custGeom>
                      <a:solidFill>
                        <a:srgbClr val="DADADA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57" name="Freeform: Shape 456">
                        <a:extLst>
                          <a:ext uri="{FF2B5EF4-FFF2-40B4-BE49-F238E27FC236}">
                            <a16:creationId xmlns:a16="http://schemas.microsoft.com/office/drawing/2014/main" id="{2B74F2AD-D481-4B7A-94D9-EEAF44C292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4520" y="3061138"/>
                        <a:ext cx="173420" cy="173420"/>
                      </a:xfrm>
                      <a:custGeom>
                        <a:avLst/>
                        <a:gdLst>
                          <a:gd name="connsiteX0" fmla="*/ 0 w 173420"/>
                          <a:gd name="connsiteY0" fmla="*/ 86710 h 173420"/>
                          <a:gd name="connsiteX1" fmla="*/ 86710 w 173420"/>
                          <a:gd name="connsiteY1" fmla="*/ 173421 h 173420"/>
                          <a:gd name="connsiteX2" fmla="*/ 173421 w 173420"/>
                          <a:gd name="connsiteY2" fmla="*/ 86710 h 173420"/>
                          <a:gd name="connsiteX3" fmla="*/ 86710 w 173420"/>
                          <a:gd name="connsiteY3" fmla="*/ 0 h 173420"/>
                          <a:gd name="connsiteX4" fmla="*/ 0 w 173420"/>
                          <a:gd name="connsiteY4" fmla="*/ 86710 h 173420"/>
                          <a:gd name="connsiteX5" fmla="*/ 31531 w 173420"/>
                          <a:gd name="connsiteY5" fmla="*/ 86710 h 173420"/>
                          <a:gd name="connsiteX6" fmla="*/ 86710 w 173420"/>
                          <a:gd name="connsiteY6" fmla="*/ 31531 h 173420"/>
                          <a:gd name="connsiteX7" fmla="*/ 141890 w 173420"/>
                          <a:gd name="connsiteY7" fmla="*/ 86710 h 173420"/>
                          <a:gd name="connsiteX8" fmla="*/ 86710 w 173420"/>
                          <a:gd name="connsiteY8" fmla="*/ 141890 h 173420"/>
                          <a:gd name="connsiteX9" fmla="*/ 31531 w 173420"/>
                          <a:gd name="connsiteY9" fmla="*/ 86710 h 1734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73420" h="173420">
                            <a:moveTo>
                              <a:pt x="0" y="86710"/>
                            </a:moveTo>
                            <a:cubicBezTo>
                              <a:pt x="0" y="134007"/>
                              <a:pt x="39414" y="173421"/>
                              <a:pt x="86710" y="173421"/>
                            </a:cubicBezTo>
                            <a:cubicBezTo>
                              <a:pt x="134007" y="173421"/>
                              <a:pt x="173421" y="134007"/>
                              <a:pt x="173421" y="86710"/>
                            </a:cubicBezTo>
                            <a:cubicBezTo>
                              <a:pt x="173421" y="39414"/>
                              <a:pt x="134007" y="0"/>
                              <a:pt x="86710" y="0"/>
                            </a:cubicBezTo>
                            <a:cubicBezTo>
                              <a:pt x="39414" y="0"/>
                              <a:pt x="0" y="39414"/>
                              <a:pt x="0" y="86710"/>
                            </a:cubicBezTo>
                            <a:close/>
                            <a:moveTo>
                              <a:pt x="31531" y="86710"/>
                            </a:moveTo>
                            <a:cubicBezTo>
                              <a:pt x="31531" y="55179"/>
                              <a:pt x="55179" y="31531"/>
                              <a:pt x="86710" y="31531"/>
                            </a:cubicBezTo>
                            <a:cubicBezTo>
                              <a:pt x="118241" y="31531"/>
                              <a:pt x="141890" y="55179"/>
                              <a:pt x="141890" y="86710"/>
                            </a:cubicBezTo>
                            <a:cubicBezTo>
                              <a:pt x="141890" y="118241"/>
                              <a:pt x="118241" y="141890"/>
                              <a:pt x="86710" y="141890"/>
                            </a:cubicBezTo>
                            <a:cubicBezTo>
                              <a:pt x="57807" y="141890"/>
                              <a:pt x="31531" y="118241"/>
                              <a:pt x="31531" y="86710"/>
                            </a:cubicBezTo>
                            <a:close/>
                          </a:path>
                        </a:pathLst>
                      </a:custGeom>
                      <a:solidFill>
                        <a:srgbClr val="EDEDED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58" name="Freeform: Shape 457">
                        <a:extLst>
                          <a:ext uri="{FF2B5EF4-FFF2-40B4-BE49-F238E27FC236}">
                            <a16:creationId xmlns:a16="http://schemas.microsoft.com/office/drawing/2014/main" id="{1178C138-D173-4D40-BAFD-67D3FB46AD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96051" y="3092669"/>
                        <a:ext cx="110358" cy="110358"/>
                      </a:xfrm>
                      <a:custGeom>
                        <a:avLst/>
                        <a:gdLst>
                          <a:gd name="connsiteX0" fmla="*/ 0 w 110358"/>
                          <a:gd name="connsiteY0" fmla="*/ 55179 h 110358"/>
                          <a:gd name="connsiteX1" fmla="*/ 55179 w 110358"/>
                          <a:gd name="connsiteY1" fmla="*/ 110359 h 110358"/>
                          <a:gd name="connsiteX2" fmla="*/ 110359 w 110358"/>
                          <a:gd name="connsiteY2" fmla="*/ 55179 h 110358"/>
                          <a:gd name="connsiteX3" fmla="*/ 55179 w 110358"/>
                          <a:gd name="connsiteY3" fmla="*/ 0 h 110358"/>
                          <a:gd name="connsiteX4" fmla="*/ 0 w 110358"/>
                          <a:gd name="connsiteY4" fmla="*/ 55179 h 110358"/>
                          <a:gd name="connsiteX5" fmla="*/ 34159 w 110358"/>
                          <a:gd name="connsiteY5" fmla="*/ 34159 h 110358"/>
                          <a:gd name="connsiteX6" fmla="*/ 23648 w 110358"/>
                          <a:gd name="connsiteY6" fmla="*/ 34159 h 110358"/>
                          <a:gd name="connsiteX7" fmla="*/ 23648 w 110358"/>
                          <a:gd name="connsiteY7" fmla="*/ 23648 h 110358"/>
                          <a:gd name="connsiteX8" fmla="*/ 34159 w 110358"/>
                          <a:gd name="connsiteY8" fmla="*/ 23648 h 110358"/>
                          <a:gd name="connsiteX9" fmla="*/ 34159 w 110358"/>
                          <a:gd name="connsiteY9" fmla="*/ 34159 h 110358"/>
                          <a:gd name="connsiteX10" fmla="*/ 60435 w 110358"/>
                          <a:gd name="connsiteY10" fmla="*/ 23648 h 110358"/>
                          <a:gd name="connsiteX11" fmla="*/ 55179 w 110358"/>
                          <a:gd name="connsiteY11" fmla="*/ 28903 h 110358"/>
                          <a:gd name="connsiteX12" fmla="*/ 49924 w 110358"/>
                          <a:gd name="connsiteY12" fmla="*/ 23648 h 110358"/>
                          <a:gd name="connsiteX13" fmla="*/ 55179 w 110358"/>
                          <a:gd name="connsiteY13" fmla="*/ 18393 h 110358"/>
                          <a:gd name="connsiteX14" fmla="*/ 60435 w 110358"/>
                          <a:gd name="connsiteY14" fmla="*/ 23648 h 110358"/>
                          <a:gd name="connsiteX15" fmla="*/ 89338 w 110358"/>
                          <a:gd name="connsiteY15" fmla="*/ 34159 h 110358"/>
                          <a:gd name="connsiteX16" fmla="*/ 78828 w 110358"/>
                          <a:gd name="connsiteY16" fmla="*/ 34159 h 110358"/>
                          <a:gd name="connsiteX17" fmla="*/ 78828 w 110358"/>
                          <a:gd name="connsiteY17" fmla="*/ 23648 h 110358"/>
                          <a:gd name="connsiteX18" fmla="*/ 89338 w 110358"/>
                          <a:gd name="connsiteY18" fmla="*/ 23648 h 110358"/>
                          <a:gd name="connsiteX19" fmla="*/ 89338 w 110358"/>
                          <a:gd name="connsiteY19" fmla="*/ 34159 h 110358"/>
                          <a:gd name="connsiteX20" fmla="*/ 89338 w 110358"/>
                          <a:gd name="connsiteY20" fmla="*/ 60434 h 110358"/>
                          <a:gd name="connsiteX21" fmla="*/ 84083 w 110358"/>
                          <a:gd name="connsiteY21" fmla="*/ 55179 h 110358"/>
                          <a:gd name="connsiteX22" fmla="*/ 89338 w 110358"/>
                          <a:gd name="connsiteY22" fmla="*/ 49924 h 110358"/>
                          <a:gd name="connsiteX23" fmla="*/ 94593 w 110358"/>
                          <a:gd name="connsiteY23" fmla="*/ 55179 h 110358"/>
                          <a:gd name="connsiteX24" fmla="*/ 89338 w 110358"/>
                          <a:gd name="connsiteY24" fmla="*/ 60434 h 110358"/>
                          <a:gd name="connsiteX25" fmla="*/ 76200 w 110358"/>
                          <a:gd name="connsiteY25" fmla="*/ 76200 h 110358"/>
                          <a:gd name="connsiteX26" fmla="*/ 86710 w 110358"/>
                          <a:gd name="connsiteY26" fmla="*/ 76200 h 110358"/>
                          <a:gd name="connsiteX27" fmla="*/ 86710 w 110358"/>
                          <a:gd name="connsiteY27" fmla="*/ 86710 h 110358"/>
                          <a:gd name="connsiteX28" fmla="*/ 76200 w 110358"/>
                          <a:gd name="connsiteY28" fmla="*/ 86710 h 110358"/>
                          <a:gd name="connsiteX29" fmla="*/ 76200 w 110358"/>
                          <a:gd name="connsiteY29" fmla="*/ 76200 h 110358"/>
                          <a:gd name="connsiteX30" fmla="*/ 52552 w 110358"/>
                          <a:gd name="connsiteY30" fmla="*/ 89338 h 110358"/>
                          <a:gd name="connsiteX31" fmla="*/ 57807 w 110358"/>
                          <a:gd name="connsiteY31" fmla="*/ 84083 h 110358"/>
                          <a:gd name="connsiteX32" fmla="*/ 63062 w 110358"/>
                          <a:gd name="connsiteY32" fmla="*/ 89338 h 110358"/>
                          <a:gd name="connsiteX33" fmla="*/ 57807 w 110358"/>
                          <a:gd name="connsiteY33" fmla="*/ 94593 h 110358"/>
                          <a:gd name="connsiteX34" fmla="*/ 52552 w 110358"/>
                          <a:gd name="connsiteY34" fmla="*/ 89338 h 110358"/>
                          <a:gd name="connsiteX35" fmla="*/ 34159 w 110358"/>
                          <a:gd name="connsiteY35" fmla="*/ 55179 h 110358"/>
                          <a:gd name="connsiteX36" fmla="*/ 55179 w 110358"/>
                          <a:gd name="connsiteY36" fmla="*/ 34159 h 110358"/>
                          <a:gd name="connsiteX37" fmla="*/ 76200 w 110358"/>
                          <a:gd name="connsiteY37" fmla="*/ 55179 h 110358"/>
                          <a:gd name="connsiteX38" fmla="*/ 55179 w 110358"/>
                          <a:gd name="connsiteY38" fmla="*/ 76200 h 110358"/>
                          <a:gd name="connsiteX39" fmla="*/ 34159 w 110358"/>
                          <a:gd name="connsiteY39" fmla="*/ 55179 h 110358"/>
                          <a:gd name="connsiteX40" fmla="*/ 23648 w 110358"/>
                          <a:gd name="connsiteY40" fmla="*/ 76200 h 110358"/>
                          <a:gd name="connsiteX41" fmla="*/ 34159 w 110358"/>
                          <a:gd name="connsiteY41" fmla="*/ 76200 h 110358"/>
                          <a:gd name="connsiteX42" fmla="*/ 34159 w 110358"/>
                          <a:gd name="connsiteY42" fmla="*/ 86710 h 110358"/>
                          <a:gd name="connsiteX43" fmla="*/ 23648 w 110358"/>
                          <a:gd name="connsiteY43" fmla="*/ 86710 h 110358"/>
                          <a:gd name="connsiteX44" fmla="*/ 23648 w 110358"/>
                          <a:gd name="connsiteY44" fmla="*/ 76200 h 110358"/>
                          <a:gd name="connsiteX45" fmla="*/ 18393 w 110358"/>
                          <a:gd name="connsiteY45" fmla="*/ 55179 h 110358"/>
                          <a:gd name="connsiteX46" fmla="*/ 23648 w 110358"/>
                          <a:gd name="connsiteY46" fmla="*/ 49924 h 110358"/>
                          <a:gd name="connsiteX47" fmla="*/ 28904 w 110358"/>
                          <a:gd name="connsiteY47" fmla="*/ 55179 h 110358"/>
                          <a:gd name="connsiteX48" fmla="*/ 23648 w 110358"/>
                          <a:gd name="connsiteY48" fmla="*/ 60434 h 110358"/>
                          <a:gd name="connsiteX49" fmla="*/ 18393 w 110358"/>
                          <a:gd name="connsiteY49" fmla="*/ 55179 h 110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0358" h="110358">
                            <a:moveTo>
                              <a:pt x="0" y="55179"/>
                            </a:moveTo>
                            <a:cubicBezTo>
                              <a:pt x="0" y="86710"/>
                              <a:pt x="23648" y="110359"/>
                              <a:pt x="55179" y="110359"/>
                            </a:cubicBezTo>
                            <a:cubicBezTo>
                              <a:pt x="86710" y="110359"/>
                              <a:pt x="110359" y="86710"/>
                              <a:pt x="110359" y="55179"/>
                            </a:cubicBezTo>
                            <a:cubicBezTo>
                              <a:pt x="110359" y="23648"/>
                              <a:pt x="86710" y="0"/>
                              <a:pt x="55179" y="0"/>
                            </a:cubicBezTo>
                            <a:cubicBezTo>
                              <a:pt x="26276" y="2628"/>
                              <a:pt x="0" y="26276"/>
                              <a:pt x="0" y="55179"/>
                            </a:cubicBezTo>
                            <a:close/>
                            <a:moveTo>
                              <a:pt x="34159" y="34159"/>
                            </a:moveTo>
                            <a:cubicBezTo>
                              <a:pt x="31531" y="36786"/>
                              <a:pt x="26276" y="36786"/>
                              <a:pt x="23648" y="34159"/>
                            </a:cubicBezTo>
                            <a:cubicBezTo>
                              <a:pt x="21021" y="31531"/>
                              <a:pt x="21021" y="26276"/>
                              <a:pt x="23648" y="23648"/>
                            </a:cubicBezTo>
                            <a:cubicBezTo>
                              <a:pt x="26276" y="21021"/>
                              <a:pt x="31531" y="21021"/>
                              <a:pt x="34159" y="23648"/>
                            </a:cubicBezTo>
                            <a:cubicBezTo>
                              <a:pt x="36786" y="26276"/>
                              <a:pt x="36786" y="31531"/>
                              <a:pt x="34159" y="34159"/>
                            </a:cubicBezTo>
                            <a:close/>
                            <a:moveTo>
                              <a:pt x="60435" y="23648"/>
                            </a:moveTo>
                            <a:cubicBezTo>
                              <a:pt x="60435" y="26276"/>
                              <a:pt x="57807" y="28903"/>
                              <a:pt x="55179" y="28903"/>
                            </a:cubicBezTo>
                            <a:cubicBezTo>
                              <a:pt x="52552" y="28903"/>
                              <a:pt x="49924" y="26276"/>
                              <a:pt x="49924" y="23648"/>
                            </a:cubicBezTo>
                            <a:cubicBezTo>
                              <a:pt x="49924" y="21021"/>
                              <a:pt x="52552" y="18393"/>
                              <a:pt x="55179" y="18393"/>
                            </a:cubicBezTo>
                            <a:cubicBezTo>
                              <a:pt x="57807" y="18393"/>
                              <a:pt x="60435" y="21021"/>
                              <a:pt x="60435" y="23648"/>
                            </a:cubicBezTo>
                            <a:close/>
                            <a:moveTo>
                              <a:pt x="89338" y="34159"/>
                            </a:moveTo>
                            <a:cubicBezTo>
                              <a:pt x="86710" y="36786"/>
                              <a:pt x="81455" y="36786"/>
                              <a:pt x="78828" y="34159"/>
                            </a:cubicBezTo>
                            <a:cubicBezTo>
                              <a:pt x="76200" y="31531"/>
                              <a:pt x="76200" y="26276"/>
                              <a:pt x="78828" y="23648"/>
                            </a:cubicBezTo>
                            <a:cubicBezTo>
                              <a:pt x="81455" y="21021"/>
                              <a:pt x="86710" y="21021"/>
                              <a:pt x="89338" y="23648"/>
                            </a:cubicBezTo>
                            <a:cubicBezTo>
                              <a:pt x="91966" y="26276"/>
                              <a:pt x="91966" y="31531"/>
                              <a:pt x="89338" y="34159"/>
                            </a:cubicBezTo>
                            <a:close/>
                            <a:moveTo>
                              <a:pt x="89338" y="60434"/>
                            </a:moveTo>
                            <a:cubicBezTo>
                              <a:pt x="86710" y="60434"/>
                              <a:pt x="84083" y="57807"/>
                              <a:pt x="84083" y="55179"/>
                            </a:cubicBezTo>
                            <a:cubicBezTo>
                              <a:pt x="84083" y="52552"/>
                              <a:pt x="86710" y="49924"/>
                              <a:pt x="89338" y="49924"/>
                            </a:cubicBezTo>
                            <a:cubicBezTo>
                              <a:pt x="91966" y="49924"/>
                              <a:pt x="94593" y="52552"/>
                              <a:pt x="94593" y="55179"/>
                            </a:cubicBezTo>
                            <a:cubicBezTo>
                              <a:pt x="94593" y="57807"/>
                              <a:pt x="91966" y="60434"/>
                              <a:pt x="89338" y="60434"/>
                            </a:cubicBezTo>
                            <a:close/>
                            <a:moveTo>
                              <a:pt x="76200" y="76200"/>
                            </a:moveTo>
                            <a:cubicBezTo>
                              <a:pt x="78828" y="73572"/>
                              <a:pt x="84083" y="73572"/>
                              <a:pt x="86710" y="76200"/>
                            </a:cubicBezTo>
                            <a:cubicBezTo>
                              <a:pt x="89338" y="78828"/>
                              <a:pt x="89338" y="84083"/>
                              <a:pt x="86710" y="86710"/>
                            </a:cubicBezTo>
                            <a:cubicBezTo>
                              <a:pt x="84083" y="89338"/>
                              <a:pt x="78828" y="89338"/>
                              <a:pt x="76200" y="86710"/>
                            </a:cubicBezTo>
                            <a:cubicBezTo>
                              <a:pt x="73572" y="84083"/>
                              <a:pt x="73572" y="81455"/>
                              <a:pt x="76200" y="76200"/>
                            </a:cubicBezTo>
                            <a:close/>
                            <a:moveTo>
                              <a:pt x="52552" y="89338"/>
                            </a:moveTo>
                            <a:cubicBezTo>
                              <a:pt x="52552" y="86710"/>
                              <a:pt x="55179" y="84083"/>
                              <a:pt x="57807" y="84083"/>
                            </a:cubicBezTo>
                            <a:cubicBezTo>
                              <a:pt x="60435" y="84083"/>
                              <a:pt x="63062" y="86710"/>
                              <a:pt x="63062" y="89338"/>
                            </a:cubicBezTo>
                            <a:cubicBezTo>
                              <a:pt x="63062" y="91965"/>
                              <a:pt x="60435" y="94593"/>
                              <a:pt x="57807" y="94593"/>
                            </a:cubicBezTo>
                            <a:cubicBezTo>
                              <a:pt x="52552" y="94593"/>
                              <a:pt x="52552" y="91965"/>
                              <a:pt x="52552" y="89338"/>
                            </a:cubicBezTo>
                            <a:close/>
                            <a:moveTo>
                              <a:pt x="34159" y="55179"/>
                            </a:moveTo>
                            <a:cubicBezTo>
                              <a:pt x="34159" y="44669"/>
                              <a:pt x="44669" y="34159"/>
                              <a:pt x="55179" y="34159"/>
                            </a:cubicBezTo>
                            <a:cubicBezTo>
                              <a:pt x="65690" y="34159"/>
                              <a:pt x="76200" y="44669"/>
                              <a:pt x="76200" y="55179"/>
                            </a:cubicBezTo>
                            <a:cubicBezTo>
                              <a:pt x="76200" y="65690"/>
                              <a:pt x="65690" y="76200"/>
                              <a:pt x="55179" y="76200"/>
                            </a:cubicBezTo>
                            <a:cubicBezTo>
                              <a:pt x="44669" y="76200"/>
                              <a:pt x="34159" y="68317"/>
                              <a:pt x="34159" y="55179"/>
                            </a:cubicBezTo>
                            <a:close/>
                            <a:moveTo>
                              <a:pt x="23648" y="76200"/>
                            </a:moveTo>
                            <a:cubicBezTo>
                              <a:pt x="26276" y="73572"/>
                              <a:pt x="31531" y="73572"/>
                              <a:pt x="34159" y="76200"/>
                            </a:cubicBezTo>
                            <a:cubicBezTo>
                              <a:pt x="36786" y="78828"/>
                              <a:pt x="36786" y="84083"/>
                              <a:pt x="34159" y="86710"/>
                            </a:cubicBezTo>
                            <a:cubicBezTo>
                              <a:pt x="31531" y="89338"/>
                              <a:pt x="26276" y="89338"/>
                              <a:pt x="23648" y="86710"/>
                            </a:cubicBezTo>
                            <a:cubicBezTo>
                              <a:pt x="21021" y="84083"/>
                              <a:pt x="21021" y="81455"/>
                              <a:pt x="23648" y="76200"/>
                            </a:cubicBezTo>
                            <a:close/>
                            <a:moveTo>
                              <a:pt x="18393" y="55179"/>
                            </a:moveTo>
                            <a:cubicBezTo>
                              <a:pt x="18393" y="52552"/>
                              <a:pt x="21021" y="49924"/>
                              <a:pt x="23648" y="49924"/>
                            </a:cubicBezTo>
                            <a:cubicBezTo>
                              <a:pt x="26276" y="49924"/>
                              <a:pt x="28904" y="52552"/>
                              <a:pt x="28904" y="55179"/>
                            </a:cubicBezTo>
                            <a:cubicBezTo>
                              <a:pt x="28904" y="57807"/>
                              <a:pt x="26276" y="60434"/>
                              <a:pt x="23648" y="60434"/>
                            </a:cubicBezTo>
                            <a:cubicBezTo>
                              <a:pt x="21021" y="60434"/>
                              <a:pt x="18393" y="57807"/>
                              <a:pt x="18393" y="55179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  <p:sp>
                    <p:nvSpPr>
                      <p:cNvPr id="459" name="Freeform: Shape 458">
                        <a:extLst>
                          <a:ext uri="{FF2B5EF4-FFF2-40B4-BE49-F238E27FC236}">
                            <a16:creationId xmlns:a16="http://schemas.microsoft.com/office/drawing/2014/main" id="{21371539-4A7A-4503-8486-8813ED5D0D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25106" y="3021724"/>
                        <a:ext cx="252248" cy="252248"/>
                      </a:xfrm>
                      <a:custGeom>
                        <a:avLst/>
                        <a:gdLst>
                          <a:gd name="connsiteX0" fmla="*/ 0 w 252248"/>
                          <a:gd name="connsiteY0" fmla="*/ 126124 h 252248"/>
                          <a:gd name="connsiteX1" fmla="*/ 126124 w 252248"/>
                          <a:gd name="connsiteY1" fmla="*/ 252248 h 252248"/>
                          <a:gd name="connsiteX2" fmla="*/ 252248 w 252248"/>
                          <a:gd name="connsiteY2" fmla="*/ 126124 h 252248"/>
                          <a:gd name="connsiteX3" fmla="*/ 126124 w 252248"/>
                          <a:gd name="connsiteY3" fmla="*/ 0 h 252248"/>
                          <a:gd name="connsiteX4" fmla="*/ 0 w 252248"/>
                          <a:gd name="connsiteY4" fmla="*/ 126124 h 252248"/>
                          <a:gd name="connsiteX5" fmla="*/ 47297 w 252248"/>
                          <a:gd name="connsiteY5" fmla="*/ 81455 h 252248"/>
                          <a:gd name="connsiteX6" fmla="*/ 28903 w 252248"/>
                          <a:gd name="connsiteY6" fmla="*/ 84083 h 252248"/>
                          <a:gd name="connsiteX7" fmla="*/ 23648 w 252248"/>
                          <a:gd name="connsiteY7" fmla="*/ 65690 h 252248"/>
                          <a:gd name="connsiteX8" fmla="*/ 42041 w 252248"/>
                          <a:gd name="connsiteY8" fmla="*/ 63062 h 252248"/>
                          <a:gd name="connsiteX9" fmla="*/ 47297 w 252248"/>
                          <a:gd name="connsiteY9" fmla="*/ 81455 h 252248"/>
                          <a:gd name="connsiteX10" fmla="*/ 126124 w 252248"/>
                          <a:gd name="connsiteY10" fmla="*/ 39414 h 252248"/>
                          <a:gd name="connsiteX11" fmla="*/ 212834 w 252248"/>
                          <a:gd name="connsiteY11" fmla="*/ 126124 h 252248"/>
                          <a:gd name="connsiteX12" fmla="*/ 126124 w 252248"/>
                          <a:gd name="connsiteY12" fmla="*/ 212834 h 252248"/>
                          <a:gd name="connsiteX13" fmla="*/ 39414 w 252248"/>
                          <a:gd name="connsiteY13" fmla="*/ 126124 h 252248"/>
                          <a:gd name="connsiteX14" fmla="*/ 126124 w 252248"/>
                          <a:gd name="connsiteY14" fmla="*/ 39414 h 252248"/>
                          <a:gd name="connsiteX15" fmla="*/ 81455 w 252248"/>
                          <a:gd name="connsiteY15" fmla="*/ 47297 h 252248"/>
                          <a:gd name="connsiteX16" fmla="*/ 63062 w 252248"/>
                          <a:gd name="connsiteY16" fmla="*/ 42041 h 252248"/>
                          <a:gd name="connsiteX17" fmla="*/ 65690 w 252248"/>
                          <a:gd name="connsiteY17" fmla="*/ 23648 h 252248"/>
                          <a:gd name="connsiteX18" fmla="*/ 84083 w 252248"/>
                          <a:gd name="connsiteY18" fmla="*/ 28903 h 252248"/>
                          <a:gd name="connsiteX19" fmla="*/ 81455 w 252248"/>
                          <a:gd name="connsiteY19" fmla="*/ 47297 h 252248"/>
                          <a:gd name="connsiteX20" fmla="*/ 139262 w 252248"/>
                          <a:gd name="connsiteY20" fmla="*/ 21021 h 252248"/>
                          <a:gd name="connsiteX21" fmla="*/ 126124 w 252248"/>
                          <a:gd name="connsiteY21" fmla="*/ 34159 h 252248"/>
                          <a:gd name="connsiteX22" fmla="*/ 112986 w 252248"/>
                          <a:gd name="connsiteY22" fmla="*/ 21021 h 252248"/>
                          <a:gd name="connsiteX23" fmla="*/ 126124 w 252248"/>
                          <a:gd name="connsiteY23" fmla="*/ 7883 h 252248"/>
                          <a:gd name="connsiteX24" fmla="*/ 139262 w 252248"/>
                          <a:gd name="connsiteY24" fmla="*/ 21021 h 252248"/>
                          <a:gd name="connsiteX25" fmla="*/ 191814 w 252248"/>
                          <a:gd name="connsiteY25" fmla="*/ 39414 h 252248"/>
                          <a:gd name="connsiteX26" fmla="*/ 173421 w 252248"/>
                          <a:gd name="connsiteY26" fmla="*/ 44669 h 252248"/>
                          <a:gd name="connsiteX27" fmla="*/ 170793 w 252248"/>
                          <a:gd name="connsiteY27" fmla="*/ 26276 h 252248"/>
                          <a:gd name="connsiteX28" fmla="*/ 189186 w 252248"/>
                          <a:gd name="connsiteY28" fmla="*/ 21021 h 252248"/>
                          <a:gd name="connsiteX29" fmla="*/ 191814 w 252248"/>
                          <a:gd name="connsiteY29" fmla="*/ 39414 h 252248"/>
                          <a:gd name="connsiteX30" fmla="*/ 225972 w 252248"/>
                          <a:gd name="connsiteY30" fmla="*/ 84083 h 252248"/>
                          <a:gd name="connsiteX31" fmla="*/ 207579 w 252248"/>
                          <a:gd name="connsiteY31" fmla="*/ 81455 h 252248"/>
                          <a:gd name="connsiteX32" fmla="*/ 212834 w 252248"/>
                          <a:gd name="connsiteY32" fmla="*/ 63062 h 252248"/>
                          <a:gd name="connsiteX33" fmla="*/ 231228 w 252248"/>
                          <a:gd name="connsiteY33" fmla="*/ 65690 h 252248"/>
                          <a:gd name="connsiteX34" fmla="*/ 225972 w 252248"/>
                          <a:gd name="connsiteY34" fmla="*/ 84083 h 252248"/>
                          <a:gd name="connsiteX35" fmla="*/ 233855 w 252248"/>
                          <a:gd name="connsiteY35" fmla="*/ 139262 h 252248"/>
                          <a:gd name="connsiteX36" fmla="*/ 220717 w 252248"/>
                          <a:gd name="connsiteY36" fmla="*/ 126124 h 252248"/>
                          <a:gd name="connsiteX37" fmla="*/ 233855 w 252248"/>
                          <a:gd name="connsiteY37" fmla="*/ 112986 h 252248"/>
                          <a:gd name="connsiteX38" fmla="*/ 246993 w 252248"/>
                          <a:gd name="connsiteY38" fmla="*/ 126124 h 252248"/>
                          <a:gd name="connsiteX39" fmla="*/ 233855 w 252248"/>
                          <a:gd name="connsiteY39" fmla="*/ 139262 h 252248"/>
                          <a:gd name="connsiteX40" fmla="*/ 207579 w 252248"/>
                          <a:gd name="connsiteY40" fmla="*/ 173421 h 252248"/>
                          <a:gd name="connsiteX41" fmla="*/ 225972 w 252248"/>
                          <a:gd name="connsiteY41" fmla="*/ 170793 h 252248"/>
                          <a:gd name="connsiteX42" fmla="*/ 231228 w 252248"/>
                          <a:gd name="connsiteY42" fmla="*/ 189186 h 252248"/>
                          <a:gd name="connsiteX43" fmla="*/ 212834 w 252248"/>
                          <a:gd name="connsiteY43" fmla="*/ 191814 h 252248"/>
                          <a:gd name="connsiteX44" fmla="*/ 207579 w 252248"/>
                          <a:gd name="connsiteY44" fmla="*/ 173421 h 252248"/>
                          <a:gd name="connsiteX45" fmla="*/ 173421 w 252248"/>
                          <a:gd name="connsiteY45" fmla="*/ 207579 h 252248"/>
                          <a:gd name="connsiteX46" fmla="*/ 191814 w 252248"/>
                          <a:gd name="connsiteY46" fmla="*/ 212834 h 252248"/>
                          <a:gd name="connsiteX47" fmla="*/ 189186 w 252248"/>
                          <a:gd name="connsiteY47" fmla="*/ 231228 h 252248"/>
                          <a:gd name="connsiteX48" fmla="*/ 170793 w 252248"/>
                          <a:gd name="connsiteY48" fmla="*/ 225972 h 252248"/>
                          <a:gd name="connsiteX49" fmla="*/ 173421 w 252248"/>
                          <a:gd name="connsiteY49" fmla="*/ 207579 h 252248"/>
                          <a:gd name="connsiteX50" fmla="*/ 115614 w 252248"/>
                          <a:gd name="connsiteY50" fmla="*/ 233855 h 252248"/>
                          <a:gd name="connsiteX51" fmla="*/ 128752 w 252248"/>
                          <a:gd name="connsiteY51" fmla="*/ 220717 h 252248"/>
                          <a:gd name="connsiteX52" fmla="*/ 141890 w 252248"/>
                          <a:gd name="connsiteY52" fmla="*/ 233855 h 252248"/>
                          <a:gd name="connsiteX53" fmla="*/ 128752 w 252248"/>
                          <a:gd name="connsiteY53" fmla="*/ 246993 h 252248"/>
                          <a:gd name="connsiteX54" fmla="*/ 115614 w 252248"/>
                          <a:gd name="connsiteY54" fmla="*/ 233855 h 252248"/>
                          <a:gd name="connsiteX55" fmla="*/ 63062 w 252248"/>
                          <a:gd name="connsiteY55" fmla="*/ 212834 h 252248"/>
                          <a:gd name="connsiteX56" fmla="*/ 81455 w 252248"/>
                          <a:gd name="connsiteY56" fmla="*/ 207579 h 252248"/>
                          <a:gd name="connsiteX57" fmla="*/ 84083 w 252248"/>
                          <a:gd name="connsiteY57" fmla="*/ 225972 h 252248"/>
                          <a:gd name="connsiteX58" fmla="*/ 65690 w 252248"/>
                          <a:gd name="connsiteY58" fmla="*/ 231228 h 252248"/>
                          <a:gd name="connsiteX59" fmla="*/ 63062 w 252248"/>
                          <a:gd name="connsiteY59" fmla="*/ 212834 h 252248"/>
                          <a:gd name="connsiteX60" fmla="*/ 28903 w 252248"/>
                          <a:gd name="connsiteY60" fmla="*/ 170793 h 252248"/>
                          <a:gd name="connsiteX61" fmla="*/ 47297 w 252248"/>
                          <a:gd name="connsiteY61" fmla="*/ 173421 h 252248"/>
                          <a:gd name="connsiteX62" fmla="*/ 42041 w 252248"/>
                          <a:gd name="connsiteY62" fmla="*/ 191814 h 252248"/>
                          <a:gd name="connsiteX63" fmla="*/ 23648 w 252248"/>
                          <a:gd name="connsiteY63" fmla="*/ 189186 h 252248"/>
                          <a:gd name="connsiteX64" fmla="*/ 28903 w 252248"/>
                          <a:gd name="connsiteY64" fmla="*/ 170793 h 252248"/>
                          <a:gd name="connsiteX65" fmla="*/ 5255 w 252248"/>
                          <a:gd name="connsiteY65" fmla="*/ 126124 h 252248"/>
                          <a:gd name="connsiteX66" fmla="*/ 18393 w 252248"/>
                          <a:gd name="connsiteY66" fmla="*/ 112986 h 252248"/>
                          <a:gd name="connsiteX67" fmla="*/ 31531 w 252248"/>
                          <a:gd name="connsiteY67" fmla="*/ 126124 h 252248"/>
                          <a:gd name="connsiteX68" fmla="*/ 18393 w 252248"/>
                          <a:gd name="connsiteY68" fmla="*/ 139262 h 252248"/>
                          <a:gd name="connsiteX69" fmla="*/ 5255 w 252248"/>
                          <a:gd name="connsiteY69" fmla="*/ 126124 h 2522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</a:cxnLst>
                        <a:rect l="l" t="t" r="r" b="b"/>
                        <a:pathLst>
                          <a:path w="252248" h="252248">
                            <a:moveTo>
                              <a:pt x="0" y="126124"/>
                            </a:moveTo>
                            <a:cubicBezTo>
                              <a:pt x="0" y="197069"/>
                              <a:pt x="57807" y="252248"/>
                              <a:pt x="126124" y="252248"/>
                            </a:cubicBezTo>
                            <a:cubicBezTo>
                              <a:pt x="197069" y="252248"/>
                              <a:pt x="252248" y="194441"/>
                              <a:pt x="252248" y="126124"/>
                            </a:cubicBezTo>
                            <a:cubicBezTo>
                              <a:pt x="252248" y="55179"/>
                              <a:pt x="194441" y="0"/>
                              <a:pt x="126124" y="0"/>
                            </a:cubicBezTo>
                            <a:cubicBezTo>
                              <a:pt x="57807" y="0"/>
                              <a:pt x="0" y="57807"/>
                              <a:pt x="0" y="126124"/>
                            </a:cubicBezTo>
                            <a:close/>
                            <a:moveTo>
                              <a:pt x="47297" y="81455"/>
                            </a:moveTo>
                            <a:cubicBezTo>
                              <a:pt x="44669" y="86710"/>
                              <a:pt x="36786" y="89338"/>
                              <a:pt x="28903" y="84083"/>
                            </a:cubicBezTo>
                            <a:cubicBezTo>
                              <a:pt x="21021" y="81455"/>
                              <a:pt x="18393" y="73572"/>
                              <a:pt x="23648" y="65690"/>
                            </a:cubicBezTo>
                            <a:cubicBezTo>
                              <a:pt x="26276" y="60434"/>
                              <a:pt x="34159" y="57807"/>
                              <a:pt x="42041" y="63062"/>
                            </a:cubicBezTo>
                            <a:cubicBezTo>
                              <a:pt x="47297" y="68317"/>
                              <a:pt x="49924" y="76200"/>
                              <a:pt x="47297" y="81455"/>
                            </a:cubicBezTo>
                            <a:close/>
                            <a:moveTo>
                              <a:pt x="126124" y="39414"/>
                            </a:moveTo>
                            <a:cubicBezTo>
                              <a:pt x="173421" y="39414"/>
                              <a:pt x="212834" y="78828"/>
                              <a:pt x="212834" y="126124"/>
                            </a:cubicBezTo>
                            <a:cubicBezTo>
                              <a:pt x="212834" y="173421"/>
                              <a:pt x="173421" y="212834"/>
                              <a:pt x="126124" y="212834"/>
                            </a:cubicBezTo>
                            <a:cubicBezTo>
                              <a:pt x="78828" y="212834"/>
                              <a:pt x="39414" y="173421"/>
                              <a:pt x="39414" y="126124"/>
                            </a:cubicBezTo>
                            <a:cubicBezTo>
                              <a:pt x="39414" y="78828"/>
                              <a:pt x="78828" y="39414"/>
                              <a:pt x="126124" y="39414"/>
                            </a:cubicBezTo>
                            <a:close/>
                            <a:moveTo>
                              <a:pt x="81455" y="47297"/>
                            </a:moveTo>
                            <a:cubicBezTo>
                              <a:pt x="76200" y="49924"/>
                              <a:pt x="68317" y="47297"/>
                              <a:pt x="63062" y="42041"/>
                            </a:cubicBezTo>
                            <a:cubicBezTo>
                              <a:pt x="60434" y="34159"/>
                              <a:pt x="60434" y="26276"/>
                              <a:pt x="65690" y="23648"/>
                            </a:cubicBezTo>
                            <a:cubicBezTo>
                              <a:pt x="70945" y="21021"/>
                              <a:pt x="78828" y="23648"/>
                              <a:pt x="84083" y="28903"/>
                            </a:cubicBezTo>
                            <a:cubicBezTo>
                              <a:pt x="86710" y="34159"/>
                              <a:pt x="86710" y="42041"/>
                              <a:pt x="81455" y="47297"/>
                            </a:cubicBezTo>
                            <a:close/>
                            <a:moveTo>
                              <a:pt x="139262" y="21021"/>
                            </a:moveTo>
                            <a:cubicBezTo>
                              <a:pt x="139262" y="28903"/>
                              <a:pt x="134007" y="34159"/>
                              <a:pt x="126124" y="34159"/>
                            </a:cubicBezTo>
                            <a:cubicBezTo>
                              <a:pt x="118241" y="34159"/>
                              <a:pt x="112986" y="28903"/>
                              <a:pt x="112986" y="21021"/>
                            </a:cubicBezTo>
                            <a:cubicBezTo>
                              <a:pt x="112986" y="13138"/>
                              <a:pt x="118241" y="7883"/>
                              <a:pt x="126124" y="7883"/>
                            </a:cubicBezTo>
                            <a:cubicBezTo>
                              <a:pt x="134007" y="5255"/>
                              <a:pt x="139262" y="13138"/>
                              <a:pt x="139262" y="21021"/>
                            </a:cubicBezTo>
                            <a:close/>
                            <a:moveTo>
                              <a:pt x="191814" y="39414"/>
                            </a:moveTo>
                            <a:cubicBezTo>
                              <a:pt x="189186" y="47297"/>
                              <a:pt x="181303" y="49924"/>
                              <a:pt x="173421" y="44669"/>
                            </a:cubicBezTo>
                            <a:cubicBezTo>
                              <a:pt x="168165" y="42041"/>
                              <a:pt x="165538" y="34159"/>
                              <a:pt x="170793" y="26276"/>
                            </a:cubicBezTo>
                            <a:cubicBezTo>
                              <a:pt x="173421" y="18393"/>
                              <a:pt x="181303" y="15765"/>
                              <a:pt x="189186" y="21021"/>
                            </a:cubicBezTo>
                            <a:cubicBezTo>
                              <a:pt x="194441" y="26276"/>
                              <a:pt x="194441" y="34159"/>
                              <a:pt x="191814" y="39414"/>
                            </a:cubicBezTo>
                            <a:close/>
                            <a:moveTo>
                              <a:pt x="225972" y="84083"/>
                            </a:moveTo>
                            <a:cubicBezTo>
                              <a:pt x="218090" y="86710"/>
                              <a:pt x="210207" y="86710"/>
                              <a:pt x="207579" y="81455"/>
                            </a:cubicBezTo>
                            <a:cubicBezTo>
                              <a:pt x="204952" y="76200"/>
                              <a:pt x="207579" y="68317"/>
                              <a:pt x="212834" y="63062"/>
                            </a:cubicBezTo>
                            <a:cubicBezTo>
                              <a:pt x="220717" y="60434"/>
                              <a:pt x="228600" y="60434"/>
                              <a:pt x="231228" y="65690"/>
                            </a:cubicBezTo>
                            <a:cubicBezTo>
                              <a:pt x="233855" y="70945"/>
                              <a:pt x="231228" y="78828"/>
                              <a:pt x="225972" y="84083"/>
                            </a:cubicBezTo>
                            <a:close/>
                            <a:moveTo>
                              <a:pt x="233855" y="139262"/>
                            </a:moveTo>
                            <a:cubicBezTo>
                              <a:pt x="225972" y="139262"/>
                              <a:pt x="220717" y="134007"/>
                              <a:pt x="220717" y="126124"/>
                            </a:cubicBezTo>
                            <a:cubicBezTo>
                              <a:pt x="220717" y="118241"/>
                              <a:pt x="225972" y="112986"/>
                              <a:pt x="233855" y="112986"/>
                            </a:cubicBezTo>
                            <a:cubicBezTo>
                              <a:pt x="241738" y="112986"/>
                              <a:pt x="246993" y="118241"/>
                              <a:pt x="246993" y="126124"/>
                            </a:cubicBezTo>
                            <a:cubicBezTo>
                              <a:pt x="246993" y="134007"/>
                              <a:pt x="241738" y="139262"/>
                              <a:pt x="233855" y="139262"/>
                            </a:cubicBezTo>
                            <a:close/>
                            <a:moveTo>
                              <a:pt x="207579" y="173421"/>
                            </a:moveTo>
                            <a:cubicBezTo>
                              <a:pt x="210207" y="168166"/>
                              <a:pt x="218090" y="165538"/>
                              <a:pt x="225972" y="170793"/>
                            </a:cubicBezTo>
                            <a:cubicBezTo>
                              <a:pt x="233855" y="173421"/>
                              <a:pt x="236483" y="181303"/>
                              <a:pt x="231228" y="189186"/>
                            </a:cubicBezTo>
                            <a:cubicBezTo>
                              <a:pt x="228600" y="194441"/>
                              <a:pt x="220717" y="197069"/>
                              <a:pt x="212834" y="191814"/>
                            </a:cubicBezTo>
                            <a:cubicBezTo>
                              <a:pt x="207579" y="186559"/>
                              <a:pt x="204952" y="178676"/>
                              <a:pt x="207579" y="173421"/>
                            </a:cubicBezTo>
                            <a:close/>
                            <a:moveTo>
                              <a:pt x="173421" y="207579"/>
                            </a:moveTo>
                            <a:cubicBezTo>
                              <a:pt x="178676" y="204952"/>
                              <a:pt x="186559" y="207579"/>
                              <a:pt x="191814" y="212834"/>
                            </a:cubicBezTo>
                            <a:cubicBezTo>
                              <a:pt x="194441" y="220717"/>
                              <a:pt x="194441" y="228600"/>
                              <a:pt x="189186" y="231228"/>
                            </a:cubicBezTo>
                            <a:cubicBezTo>
                              <a:pt x="183931" y="233855"/>
                              <a:pt x="176048" y="231228"/>
                              <a:pt x="170793" y="225972"/>
                            </a:cubicBezTo>
                            <a:cubicBezTo>
                              <a:pt x="165538" y="218090"/>
                              <a:pt x="168165" y="210207"/>
                              <a:pt x="173421" y="207579"/>
                            </a:cubicBezTo>
                            <a:close/>
                            <a:moveTo>
                              <a:pt x="115614" y="233855"/>
                            </a:moveTo>
                            <a:cubicBezTo>
                              <a:pt x="115614" y="225972"/>
                              <a:pt x="120869" y="220717"/>
                              <a:pt x="128752" y="220717"/>
                            </a:cubicBezTo>
                            <a:cubicBezTo>
                              <a:pt x="136634" y="220717"/>
                              <a:pt x="141890" y="225972"/>
                              <a:pt x="141890" y="233855"/>
                            </a:cubicBezTo>
                            <a:cubicBezTo>
                              <a:pt x="141890" y="241738"/>
                              <a:pt x="136634" y="246993"/>
                              <a:pt x="128752" y="246993"/>
                            </a:cubicBezTo>
                            <a:cubicBezTo>
                              <a:pt x="120869" y="249621"/>
                              <a:pt x="115614" y="241738"/>
                              <a:pt x="115614" y="233855"/>
                            </a:cubicBezTo>
                            <a:close/>
                            <a:moveTo>
                              <a:pt x="63062" y="212834"/>
                            </a:moveTo>
                            <a:cubicBezTo>
                              <a:pt x="65690" y="204952"/>
                              <a:pt x="73572" y="202324"/>
                              <a:pt x="81455" y="207579"/>
                            </a:cubicBezTo>
                            <a:cubicBezTo>
                              <a:pt x="86710" y="210207"/>
                              <a:pt x="89338" y="218090"/>
                              <a:pt x="84083" y="225972"/>
                            </a:cubicBezTo>
                            <a:cubicBezTo>
                              <a:pt x="81455" y="233855"/>
                              <a:pt x="73572" y="236483"/>
                              <a:pt x="65690" y="231228"/>
                            </a:cubicBezTo>
                            <a:cubicBezTo>
                              <a:pt x="60434" y="228600"/>
                              <a:pt x="60434" y="220717"/>
                              <a:pt x="63062" y="212834"/>
                            </a:cubicBezTo>
                            <a:close/>
                            <a:moveTo>
                              <a:pt x="28903" y="170793"/>
                            </a:moveTo>
                            <a:cubicBezTo>
                              <a:pt x="36786" y="168166"/>
                              <a:pt x="44669" y="168166"/>
                              <a:pt x="47297" y="173421"/>
                            </a:cubicBezTo>
                            <a:cubicBezTo>
                              <a:pt x="49924" y="178676"/>
                              <a:pt x="47297" y="186559"/>
                              <a:pt x="42041" y="191814"/>
                            </a:cubicBezTo>
                            <a:cubicBezTo>
                              <a:pt x="34159" y="194441"/>
                              <a:pt x="26276" y="194441"/>
                              <a:pt x="23648" y="189186"/>
                            </a:cubicBezTo>
                            <a:cubicBezTo>
                              <a:pt x="18393" y="181303"/>
                              <a:pt x="21021" y="173421"/>
                              <a:pt x="28903" y="170793"/>
                            </a:cubicBezTo>
                            <a:close/>
                            <a:moveTo>
                              <a:pt x="5255" y="126124"/>
                            </a:moveTo>
                            <a:cubicBezTo>
                              <a:pt x="5255" y="118241"/>
                              <a:pt x="10510" y="112986"/>
                              <a:pt x="18393" y="112986"/>
                            </a:cubicBezTo>
                            <a:cubicBezTo>
                              <a:pt x="26276" y="112986"/>
                              <a:pt x="31531" y="118241"/>
                              <a:pt x="31531" y="126124"/>
                            </a:cubicBezTo>
                            <a:cubicBezTo>
                              <a:pt x="31531" y="134007"/>
                              <a:pt x="26276" y="139262"/>
                              <a:pt x="18393" y="139262"/>
                            </a:cubicBezTo>
                            <a:cubicBezTo>
                              <a:pt x="13138" y="139262"/>
                              <a:pt x="5255" y="134007"/>
                              <a:pt x="5255" y="126124"/>
                            </a:cubicBezTo>
                            <a:close/>
                          </a:path>
                        </a:pathLst>
                      </a:custGeom>
                      <a:solidFill>
                        <a:srgbClr val="C6C6C6"/>
                      </a:solidFill>
                      <a:ln w="2627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>
                          <a:latin typeface=".VnArial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625" name="TextBox 624">
              <a:extLst>
                <a:ext uri="{FF2B5EF4-FFF2-40B4-BE49-F238E27FC236}">
                  <a16:creationId xmlns:a16="http://schemas.microsoft.com/office/drawing/2014/main" id="{D1889D28-C0F8-4C03-A567-482903C2E14F}"/>
                </a:ext>
              </a:extLst>
            </p:cNvPr>
            <p:cNvSpPr txBox="1"/>
            <p:nvPr/>
          </p:nvSpPr>
          <p:spPr>
            <a:xfrm>
              <a:off x="-3450863" y="4574740"/>
              <a:ext cx="1827423" cy="492443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spAutoFit/>
            </a:bodyPr>
            <a:lstStyle/>
            <a:p>
              <a:pPr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.VnArial" pitchFamily="34" charset="0"/>
                  <a:ea typeface="#9Slide02 Tieu de dai" panose="02000000000000000000" pitchFamily="2" charset="0"/>
                </a:rPr>
                <a:t>790 &lt; 789</a:t>
              </a:r>
              <a:endParaRPr lang="en-US" sz="3200">
                <a:solidFill>
                  <a:srgbClr val="FF0066"/>
                </a:solidFill>
                <a:latin typeface=".VnArial" pitchFamily="34" charset="0"/>
              </a:endParaRPr>
            </a:p>
          </p:txBody>
        </p:sp>
      </p:grpSp>
      <p:pic>
        <p:nvPicPr>
          <p:cNvPr id="633" name="Graphic 632">
            <a:extLst>
              <a:ext uri="{FF2B5EF4-FFF2-40B4-BE49-F238E27FC236}">
                <a16:creationId xmlns:a16="http://schemas.microsoft.com/office/drawing/2014/main" id="{083160B1-61FD-4940-9BF8-4BAD9CD20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19960" y="1192032"/>
            <a:ext cx="1388903" cy="1033552"/>
          </a:xfrm>
          <a:prstGeom prst="rect">
            <a:avLst/>
          </a:prstGeom>
        </p:spPr>
      </p:pic>
      <p:sp>
        <p:nvSpPr>
          <p:cNvPr id="635" name="Multiplication Sign 634">
            <a:extLst>
              <a:ext uri="{FF2B5EF4-FFF2-40B4-BE49-F238E27FC236}">
                <a16:creationId xmlns:a16="http://schemas.microsoft.com/office/drawing/2014/main" id="{0C51C72B-3193-4354-B48E-95DB78E91966}"/>
              </a:ext>
            </a:extLst>
          </p:cNvPr>
          <p:cNvSpPr/>
          <p:nvPr/>
        </p:nvSpPr>
        <p:spPr>
          <a:xfrm>
            <a:off x="4602860" y="750081"/>
            <a:ext cx="1761239" cy="1841848"/>
          </a:xfrm>
          <a:prstGeom prst="mathMultiply">
            <a:avLst>
              <a:gd name="adj1" fmla="val 1280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4444"/>
              </a:solidFill>
            </a:endParaRPr>
          </a:p>
        </p:txBody>
      </p:sp>
      <p:pic>
        <p:nvPicPr>
          <p:cNvPr id="639" name="Graphic 638">
            <a:extLst>
              <a:ext uri="{FF2B5EF4-FFF2-40B4-BE49-F238E27FC236}">
                <a16:creationId xmlns:a16="http://schemas.microsoft.com/office/drawing/2014/main" id="{7E74F12A-D59B-475F-97C1-8B2EA6E6B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057784" y="3767048"/>
            <a:ext cx="1388903" cy="1033552"/>
          </a:xfrm>
          <a:prstGeom prst="rect">
            <a:avLst/>
          </a:prstGeom>
        </p:spPr>
      </p:pic>
      <p:pic>
        <p:nvPicPr>
          <p:cNvPr id="640" name="Graphic 639">
            <a:extLst>
              <a:ext uri="{FF2B5EF4-FFF2-40B4-BE49-F238E27FC236}">
                <a16:creationId xmlns:a16="http://schemas.microsoft.com/office/drawing/2014/main" id="{3D90D2D9-EE53-4AB5-B94C-C5533885E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58580" y="3649129"/>
            <a:ext cx="1388903" cy="1033552"/>
          </a:xfrm>
          <a:prstGeom prst="rect">
            <a:avLst/>
          </a:prstGeom>
        </p:spPr>
      </p:pic>
      <p:pic>
        <p:nvPicPr>
          <p:cNvPr id="641" name="Graphic 640">
            <a:extLst>
              <a:ext uri="{FF2B5EF4-FFF2-40B4-BE49-F238E27FC236}">
                <a16:creationId xmlns:a16="http://schemas.microsoft.com/office/drawing/2014/main" id="{BFB32E2F-9898-41BE-B737-DF63B67C1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864428" y="1174729"/>
            <a:ext cx="1388903" cy="1033552"/>
          </a:xfrm>
          <a:prstGeom prst="rect">
            <a:avLst/>
          </a:prstGeom>
        </p:spPr>
      </p:pic>
      <p:sp>
        <p:nvSpPr>
          <p:cNvPr id="643" name="Multiplication Sign 642">
            <a:extLst>
              <a:ext uri="{FF2B5EF4-FFF2-40B4-BE49-F238E27FC236}">
                <a16:creationId xmlns:a16="http://schemas.microsoft.com/office/drawing/2014/main" id="{C344C47E-C97A-4D68-AAB5-50D9B99BD3F0}"/>
              </a:ext>
            </a:extLst>
          </p:cNvPr>
          <p:cNvSpPr/>
          <p:nvPr/>
        </p:nvSpPr>
        <p:spPr>
          <a:xfrm>
            <a:off x="583442" y="3586739"/>
            <a:ext cx="1761239" cy="1841848"/>
          </a:xfrm>
          <a:prstGeom prst="mathMultiply">
            <a:avLst>
              <a:gd name="adj1" fmla="val 1280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4444"/>
              </a:solidFill>
            </a:endParaRPr>
          </a:p>
        </p:txBody>
      </p:sp>
      <p:sp>
        <p:nvSpPr>
          <p:cNvPr id="553" name="Oval 552">
            <a:extLst>
              <a:ext uri="{FF2B5EF4-FFF2-40B4-BE49-F238E27FC236}">
                <a16:creationId xmlns:a16="http://schemas.microsoft.com/office/drawing/2014/main" id="{FF2633AF-129A-4FAC-8E99-72762AA3D80B}"/>
              </a:ext>
            </a:extLst>
          </p:cNvPr>
          <p:cNvSpPr/>
          <p:nvPr/>
        </p:nvSpPr>
        <p:spPr>
          <a:xfrm>
            <a:off x="229771" y="218181"/>
            <a:ext cx="1169551" cy="1169551"/>
          </a:xfrm>
          <a:prstGeom prst="ellipse">
            <a:avLst/>
          </a:prstGeom>
          <a:solidFill>
            <a:srgbClr val="F6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B14438"/>
                </a:solidFill>
              </a:rPr>
              <a:t>1</a:t>
            </a:r>
          </a:p>
        </p:txBody>
      </p:sp>
      <p:grpSp>
        <p:nvGrpSpPr>
          <p:cNvPr id="552" name="Group 551">
            <a:extLst>
              <a:ext uri="{FF2B5EF4-FFF2-40B4-BE49-F238E27FC236}">
                <a16:creationId xmlns:a16="http://schemas.microsoft.com/office/drawing/2014/main" id="{7DA7B42B-C635-463B-A2B8-CB55DF85ECA9}"/>
              </a:ext>
            </a:extLst>
          </p:cNvPr>
          <p:cNvGrpSpPr/>
          <p:nvPr/>
        </p:nvGrpSpPr>
        <p:grpSpPr>
          <a:xfrm>
            <a:off x="1931112" y="464402"/>
            <a:ext cx="1981200" cy="677109"/>
            <a:chOff x="5355766" y="441066"/>
            <a:chExt cx="2174290" cy="677109"/>
          </a:xfrm>
          <a:solidFill>
            <a:srgbClr val="8277B5"/>
          </a:solidFill>
        </p:grpSpPr>
        <p:sp>
          <p:nvSpPr>
            <p:cNvPr id="554" name="Rectangle: Rounded Corners 552">
              <a:extLst>
                <a:ext uri="{FF2B5EF4-FFF2-40B4-BE49-F238E27FC236}">
                  <a16:creationId xmlns:a16="http://schemas.microsoft.com/office/drawing/2014/main" id="{354B2719-0422-4726-B39E-DCBCBCBBA73E}"/>
                </a:ext>
              </a:extLst>
            </p:cNvPr>
            <p:cNvSpPr/>
            <p:nvPr/>
          </p:nvSpPr>
          <p:spPr>
            <a:xfrm>
              <a:off x="5355766" y="441066"/>
              <a:ext cx="2174290" cy="6771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5" name="TextBox 554">
              <a:extLst>
                <a:ext uri="{FF2B5EF4-FFF2-40B4-BE49-F238E27FC236}">
                  <a16:creationId xmlns:a16="http://schemas.microsoft.com/office/drawing/2014/main" id="{423A85EC-EB10-4BAC-ACC0-1C5765AC2FE4}"/>
                </a:ext>
              </a:extLst>
            </p:cNvPr>
            <p:cNvSpPr txBox="1"/>
            <p:nvPr/>
          </p:nvSpPr>
          <p:spPr>
            <a:xfrm>
              <a:off x="5808923" y="533400"/>
              <a:ext cx="1435534" cy="553998"/>
            </a:xfrm>
            <a:prstGeom prst="rect">
              <a:avLst/>
            </a:prstGeom>
            <a:grpFill/>
          </p:spPr>
          <p:txBody>
            <a:bodyPr vert="horz" wrap="none" lIns="0" tIns="0" rIns="0" bIns="0" rtlCol="0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BCA4C"/>
                  </a:solidFill>
                  <a:effectLst/>
                  <a:uLnTx/>
                  <a:uFillTx/>
                  <a:latin typeface="Arial" panose="020B0604020202020204" pitchFamily="34" charset="0"/>
                  <a:ea typeface="#9Slide02 Tieu de dai" panose="02000000000000000000" pitchFamily="2" charset="0"/>
                  <a:cs typeface="Arial" panose="020B0604020202020204" pitchFamily="34" charset="0"/>
                </a:rPr>
                <a:t>Đ, S ?</a:t>
              </a:r>
              <a:endParaRPr lang="en-US" sz="3600" b="1" dirty="0">
                <a:solidFill>
                  <a:srgbClr val="EBCA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3794500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" grpId="0" animBg="1"/>
      <p:bldP spid="6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65D9942-061C-4150-B7E7-B8F2D3BC532A}"/>
              </a:ext>
            </a:extLst>
          </p:cNvPr>
          <p:cNvSpPr txBox="1"/>
          <p:nvPr/>
        </p:nvSpPr>
        <p:spPr>
          <a:xfrm>
            <a:off x="1181600" y="2399824"/>
            <a:ext cx="1191472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5C1D7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215</a:t>
            </a:r>
            <a:endParaRPr lang="en-US" sz="4400" dirty="0">
              <a:solidFill>
                <a:srgbClr val="55C1D7"/>
              </a:solidFill>
              <a:latin typeface=".Vn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12C180-E8DD-4B0C-AE48-BD27E2088D46}"/>
              </a:ext>
            </a:extLst>
          </p:cNvPr>
          <p:cNvSpPr txBox="1"/>
          <p:nvPr/>
        </p:nvSpPr>
        <p:spPr>
          <a:xfrm>
            <a:off x="4149472" y="2399824"/>
            <a:ext cx="1108327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5C1D7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218</a:t>
            </a:r>
            <a:endParaRPr lang="en-US" sz="4400" dirty="0">
              <a:solidFill>
                <a:srgbClr val="55C1D7"/>
              </a:solidFill>
              <a:latin typeface=".Vn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6C55DF-E86B-42DD-BA9C-DE29407DA417}"/>
              </a:ext>
            </a:extLst>
          </p:cNvPr>
          <p:cNvSpPr txBox="1"/>
          <p:nvPr/>
        </p:nvSpPr>
        <p:spPr>
          <a:xfrm>
            <a:off x="1135360" y="3620374"/>
            <a:ext cx="1237711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92E31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392</a:t>
            </a:r>
            <a:endParaRPr lang="en-US" sz="4400" dirty="0">
              <a:solidFill>
                <a:srgbClr val="C92E31"/>
              </a:solidFill>
              <a:latin typeface=".Vn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9A4AB9-447D-4634-98C8-677A8DA76D30}"/>
              </a:ext>
            </a:extLst>
          </p:cNvPr>
          <p:cNvSpPr txBox="1"/>
          <p:nvPr/>
        </p:nvSpPr>
        <p:spPr>
          <a:xfrm>
            <a:off x="4118646" y="3620374"/>
            <a:ext cx="1215353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92E31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239</a:t>
            </a:r>
            <a:endParaRPr lang="en-US" sz="4400" dirty="0">
              <a:solidFill>
                <a:srgbClr val="C92E31"/>
              </a:solidFill>
              <a:latin typeface=".Vn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1EEB5A-0455-4CA5-A287-370892C3A397}"/>
              </a:ext>
            </a:extLst>
          </p:cNvPr>
          <p:cNvSpPr txBox="1"/>
          <p:nvPr/>
        </p:nvSpPr>
        <p:spPr>
          <a:xfrm>
            <a:off x="1158480" y="4793803"/>
            <a:ext cx="1127519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364AB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767</a:t>
            </a:r>
            <a:endParaRPr lang="en-US" sz="4400" dirty="0">
              <a:solidFill>
                <a:srgbClr val="7364AB"/>
              </a:solidFill>
              <a:latin typeface=".Vn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702C04-C0C2-489C-AC3F-6E06C5E0301C}"/>
              </a:ext>
            </a:extLst>
          </p:cNvPr>
          <p:cNvSpPr txBox="1"/>
          <p:nvPr/>
        </p:nvSpPr>
        <p:spPr>
          <a:xfrm>
            <a:off x="4134059" y="4840925"/>
            <a:ext cx="1123739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364AB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777</a:t>
            </a:r>
            <a:endParaRPr lang="en-US" sz="4400" dirty="0">
              <a:solidFill>
                <a:srgbClr val="7364AB"/>
              </a:solidFill>
              <a:latin typeface=".Vn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691220-3467-4BCB-B88E-64F317A1E807}"/>
              </a:ext>
            </a:extLst>
          </p:cNvPr>
          <p:cNvSpPr txBox="1"/>
          <p:nvPr/>
        </p:nvSpPr>
        <p:spPr>
          <a:xfrm>
            <a:off x="7117346" y="2393480"/>
            <a:ext cx="971420" cy="67710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3C249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587</a:t>
            </a:r>
            <a:endParaRPr lang="en-US" sz="4400" dirty="0">
              <a:solidFill>
                <a:srgbClr val="73C249"/>
              </a:solidFill>
              <a:latin typeface=".Vn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06DE91-63EA-4015-8A56-39014C3B39EA}"/>
              </a:ext>
            </a:extLst>
          </p:cNvPr>
          <p:cNvSpPr txBox="1"/>
          <p:nvPr/>
        </p:nvSpPr>
        <p:spPr>
          <a:xfrm>
            <a:off x="10085218" y="2392704"/>
            <a:ext cx="971420" cy="67710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3C249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507</a:t>
            </a:r>
            <a:endParaRPr lang="en-US" sz="4400" dirty="0">
              <a:solidFill>
                <a:srgbClr val="73C249"/>
              </a:solidFill>
              <a:latin typeface=".Vn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6A6356-47FC-4B78-8AB1-76A117EBE599}"/>
              </a:ext>
            </a:extLst>
          </p:cNvPr>
          <p:cNvSpPr txBox="1"/>
          <p:nvPr/>
        </p:nvSpPr>
        <p:spPr>
          <a:xfrm>
            <a:off x="7101933" y="3556551"/>
            <a:ext cx="971420" cy="67710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87958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258</a:t>
            </a:r>
            <a:endParaRPr lang="en-US" sz="4400" dirty="0">
              <a:solidFill>
                <a:srgbClr val="E87958"/>
              </a:solidFill>
              <a:latin typeface=".Vn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AAFE52-CF22-4E33-B612-E18518C745CC}"/>
              </a:ext>
            </a:extLst>
          </p:cNvPr>
          <p:cNvSpPr txBox="1"/>
          <p:nvPr/>
        </p:nvSpPr>
        <p:spPr>
          <a:xfrm>
            <a:off x="10085218" y="3542571"/>
            <a:ext cx="971420" cy="67710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87958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258</a:t>
            </a:r>
            <a:endParaRPr lang="en-US" sz="4400" dirty="0">
              <a:solidFill>
                <a:srgbClr val="E87958"/>
              </a:solidFill>
              <a:latin typeface=".Vn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FA02DD-77D5-4E2D-92EE-57ACBFA18BB9}"/>
              </a:ext>
            </a:extLst>
          </p:cNvPr>
          <p:cNvSpPr txBox="1"/>
          <p:nvPr/>
        </p:nvSpPr>
        <p:spPr>
          <a:xfrm>
            <a:off x="7109639" y="4739561"/>
            <a:ext cx="971420" cy="67710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F9645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858</a:t>
            </a:r>
            <a:endParaRPr lang="en-US" sz="4400" dirty="0">
              <a:solidFill>
                <a:srgbClr val="1F9645"/>
              </a:solidFill>
              <a:latin typeface=".Vn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3387F3-4828-40C3-9A7B-BD5763AB4BB2}"/>
              </a:ext>
            </a:extLst>
          </p:cNvPr>
          <p:cNvSpPr txBox="1"/>
          <p:nvPr/>
        </p:nvSpPr>
        <p:spPr>
          <a:xfrm>
            <a:off x="10085218" y="4692439"/>
            <a:ext cx="971420" cy="67710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F9645"/>
                </a:solidFill>
                <a:effectLst/>
                <a:uLnTx/>
                <a:uFillTx/>
                <a:latin typeface=".VnArial" pitchFamily="34" charset="0"/>
                <a:ea typeface="#9Slide02 Tieu de dai" panose="02000000000000000000" pitchFamily="2" charset="0"/>
              </a:rPr>
              <a:t>585</a:t>
            </a:r>
            <a:endParaRPr lang="en-US" sz="4400" dirty="0">
              <a:solidFill>
                <a:srgbClr val="1F9645"/>
              </a:solidFill>
              <a:latin typeface=".VnArial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ECE58AA-3B93-45AD-9417-2A7597870CDC}"/>
              </a:ext>
            </a:extLst>
          </p:cNvPr>
          <p:cNvSpPr/>
          <p:nvPr/>
        </p:nvSpPr>
        <p:spPr>
          <a:xfrm>
            <a:off x="6073141" y="2168228"/>
            <a:ext cx="45719" cy="3581400"/>
          </a:xfrm>
          <a:prstGeom prst="rect">
            <a:avLst/>
          </a:prstGeom>
          <a:solidFill>
            <a:srgbClr val="7FC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88FE3EF-FEF8-48E5-921A-EFE8C154B5A4}"/>
              </a:ext>
            </a:extLst>
          </p:cNvPr>
          <p:cNvGrpSpPr/>
          <p:nvPr/>
        </p:nvGrpSpPr>
        <p:grpSpPr>
          <a:xfrm>
            <a:off x="2649644" y="2276712"/>
            <a:ext cx="911247" cy="923331"/>
            <a:chOff x="2344228" y="5105400"/>
            <a:chExt cx="911247" cy="923331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B6DE3A7-1E99-4567-B312-7F1FAF0C7E3E}"/>
                </a:ext>
              </a:extLst>
            </p:cNvPr>
            <p:cNvSpPr/>
            <p:nvPr/>
          </p:nvSpPr>
          <p:spPr>
            <a:xfrm>
              <a:off x="2344228" y="5105400"/>
              <a:ext cx="911247" cy="91124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D811694-65D0-49E2-B5A2-6A34C1035C49}"/>
                </a:ext>
              </a:extLst>
            </p:cNvPr>
            <p:cNvSpPr txBox="1"/>
            <p:nvPr/>
          </p:nvSpPr>
          <p:spPr>
            <a:xfrm>
              <a:off x="2601943" y="5105401"/>
              <a:ext cx="446057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0">
                  <a:solidFill>
                    <a:schemeClr val="accent6">
                      <a:lumMod val="75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</a:rPr>
                <a:t>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5EC9E76-E57B-4650-A25D-2968AAC77643}"/>
              </a:ext>
            </a:extLst>
          </p:cNvPr>
          <p:cNvGrpSpPr/>
          <p:nvPr/>
        </p:nvGrpSpPr>
        <p:grpSpPr>
          <a:xfrm>
            <a:off x="1919915" y="395015"/>
            <a:ext cx="2174290" cy="677109"/>
            <a:chOff x="5355766" y="441066"/>
            <a:chExt cx="2174290" cy="677109"/>
          </a:xfrm>
          <a:solidFill>
            <a:srgbClr val="F1E654"/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D8DB9C3-9D45-46C3-B267-8B93C4FEEEE2}"/>
                </a:ext>
              </a:extLst>
            </p:cNvPr>
            <p:cNvSpPr/>
            <p:nvPr/>
          </p:nvSpPr>
          <p:spPr>
            <a:xfrm>
              <a:off x="5355766" y="441066"/>
              <a:ext cx="2174290" cy="6771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CAD473F-1E76-4A6C-8D7E-0AF8B9CA9627}"/>
                </a:ext>
              </a:extLst>
            </p:cNvPr>
            <p:cNvSpPr txBox="1"/>
            <p:nvPr/>
          </p:nvSpPr>
          <p:spPr>
            <a:xfrm>
              <a:off x="5808923" y="533400"/>
              <a:ext cx="1603003" cy="553998"/>
            </a:xfrm>
            <a:prstGeom prst="rect">
              <a:avLst/>
            </a:prstGeom>
            <a:grpFill/>
          </p:spPr>
          <p:txBody>
            <a:bodyPr vert="horz" wrap="none" lIns="0" tIns="0" rIns="0" bIns="0" rtlCol="0">
              <a:spAutoFit/>
            </a:bodyPr>
            <a:lstStyle/>
            <a:p>
              <a:pPr algn="ctr"/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79C448"/>
                  </a:solidFill>
                  <a:effectLst/>
                  <a:uLnTx/>
                  <a:uFillTx/>
                  <a:latin typeface="Arial" panose="020B0604020202020204" pitchFamily="34" charset="0"/>
                  <a:ea typeface="#9Slide02 Tieu de dai" panose="02000000000000000000" pitchFamily="2" charset="0"/>
                  <a:cs typeface="Arial" panose="020B0604020202020204" pitchFamily="34" charset="0"/>
                </a:rPr>
                <a:t>&gt;, &lt; = ?</a:t>
              </a:r>
              <a:endParaRPr lang="en-US" sz="3600" b="1">
                <a:solidFill>
                  <a:srgbClr val="79C4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B916EE34-41AD-4735-89EF-A57F58C15FDD}"/>
              </a:ext>
            </a:extLst>
          </p:cNvPr>
          <p:cNvSpPr/>
          <p:nvPr/>
        </p:nvSpPr>
        <p:spPr>
          <a:xfrm>
            <a:off x="229771" y="218181"/>
            <a:ext cx="1169551" cy="1169551"/>
          </a:xfrm>
          <a:prstGeom prst="ellipse">
            <a:avLst/>
          </a:prstGeom>
          <a:solidFill>
            <a:srgbClr val="F6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B14438"/>
                </a:solidFill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2ABB04-717B-4B15-8D98-27BB22EC2C54}"/>
              </a:ext>
            </a:extLst>
          </p:cNvPr>
          <p:cNvSpPr txBox="1"/>
          <p:nvPr/>
        </p:nvSpPr>
        <p:spPr>
          <a:xfrm>
            <a:off x="2882237" y="2264628"/>
            <a:ext cx="663239" cy="92333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.VnArial" pitchFamily="34" charset="0"/>
                <a:ea typeface="#9Slide02 Tieu de dai" panose="02000000000000000000" pitchFamily="2" charset="0"/>
              </a:rPr>
              <a:t>&lt;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  <a:latin typeface=".VnArial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88FFBE3-E133-4F48-A6CE-6A2A1480F007}"/>
              </a:ext>
            </a:extLst>
          </p:cNvPr>
          <p:cNvGrpSpPr/>
          <p:nvPr/>
        </p:nvGrpSpPr>
        <p:grpSpPr>
          <a:xfrm>
            <a:off x="2634230" y="3509443"/>
            <a:ext cx="911247" cy="923331"/>
            <a:chOff x="2344228" y="5105400"/>
            <a:chExt cx="911247" cy="923331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3289808F-DAAE-4F82-B224-6D12D9019549}"/>
                </a:ext>
              </a:extLst>
            </p:cNvPr>
            <p:cNvSpPr/>
            <p:nvPr/>
          </p:nvSpPr>
          <p:spPr>
            <a:xfrm>
              <a:off x="2344228" y="5105400"/>
              <a:ext cx="911247" cy="91124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.VnArial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8184B3A-E137-45E1-A4A9-D6056E39CAC7}"/>
                </a:ext>
              </a:extLst>
            </p:cNvPr>
            <p:cNvSpPr txBox="1"/>
            <p:nvPr/>
          </p:nvSpPr>
          <p:spPr>
            <a:xfrm>
              <a:off x="2601943" y="5105401"/>
              <a:ext cx="446057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0">
                  <a:solidFill>
                    <a:schemeClr val="accent6">
                      <a:lumMod val="75000"/>
                    </a:schemeClr>
                  </a:solidFill>
                  <a:latin typeface=".VnArial" pitchFamily="34" charset="0"/>
                  <a:ea typeface="#9Slide02 Tieu de dai" panose="02000000000000000000" pitchFamily="2" charset="0"/>
                </a:rPr>
                <a:t>?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EB9ADA01-6545-4B8F-925D-98087A3FA608}"/>
              </a:ext>
            </a:extLst>
          </p:cNvPr>
          <p:cNvSpPr txBox="1"/>
          <p:nvPr/>
        </p:nvSpPr>
        <p:spPr>
          <a:xfrm>
            <a:off x="2866824" y="3497359"/>
            <a:ext cx="446058" cy="92333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.VnArial" pitchFamily="34" charset="0"/>
                <a:ea typeface="#9Slide02 Tieu de dai" panose="02000000000000000000" pitchFamily="2" charset="0"/>
              </a:rPr>
              <a:t>&gt;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  <a:latin typeface=".VnArial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15FBA1D-3D26-4790-9DE9-4DDAEA581607}"/>
              </a:ext>
            </a:extLst>
          </p:cNvPr>
          <p:cNvGrpSpPr/>
          <p:nvPr/>
        </p:nvGrpSpPr>
        <p:grpSpPr>
          <a:xfrm>
            <a:off x="2626525" y="4692439"/>
            <a:ext cx="911247" cy="923331"/>
            <a:chOff x="2344228" y="5105400"/>
            <a:chExt cx="911247" cy="923331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5278419-EC1A-41A2-8FB1-3634DBC233E5}"/>
                </a:ext>
              </a:extLst>
            </p:cNvPr>
            <p:cNvSpPr/>
            <p:nvPr/>
          </p:nvSpPr>
          <p:spPr>
            <a:xfrm>
              <a:off x="2344228" y="5105400"/>
              <a:ext cx="911247" cy="91124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7050043-BC4A-4AAE-8D3F-5F278F08D0A4}"/>
                </a:ext>
              </a:extLst>
            </p:cNvPr>
            <p:cNvSpPr txBox="1"/>
            <p:nvPr/>
          </p:nvSpPr>
          <p:spPr>
            <a:xfrm>
              <a:off x="2601943" y="5105401"/>
              <a:ext cx="446057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0">
                  <a:solidFill>
                    <a:schemeClr val="accent6">
                      <a:lumMod val="75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</a:rPr>
                <a:t>?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F3C1BD7D-B4BF-473A-AF94-7812ED203B05}"/>
              </a:ext>
            </a:extLst>
          </p:cNvPr>
          <p:cNvSpPr txBox="1"/>
          <p:nvPr/>
        </p:nvSpPr>
        <p:spPr>
          <a:xfrm>
            <a:off x="2859119" y="4680355"/>
            <a:ext cx="446058" cy="92333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.VnArial" pitchFamily="34" charset="0"/>
                <a:ea typeface="#9Slide02 Tieu de dai" panose="02000000000000000000" pitchFamily="2" charset="0"/>
              </a:rPr>
              <a:t>&lt;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  <a:latin typeface=".VnArial" pitchFamily="34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704138A-89AE-4F5C-BE21-D53E0C507135}"/>
              </a:ext>
            </a:extLst>
          </p:cNvPr>
          <p:cNvGrpSpPr/>
          <p:nvPr/>
        </p:nvGrpSpPr>
        <p:grpSpPr>
          <a:xfrm>
            <a:off x="8605989" y="2180312"/>
            <a:ext cx="911247" cy="923331"/>
            <a:chOff x="2344228" y="5105400"/>
            <a:chExt cx="911247" cy="923331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BA9D9EB4-90EA-4896-8F69-4621527F6CDC}"/>
                </a:ext>
              </a:extLst>
            </p:cNvPr>
            <p:cNvSpPr/>
            <p:nvPr/>
          </p:nvSpPr>
          <p:spPr>
            <a:xfrm>
              <a:off x="2344228" y="5105400"/>
              <a:ext cx="911247" cy="91124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CB11D5D-C08F-440B-9136-95E900E051DC}"/>
                </a:ext>
              </a:extLst>
            </p:cNvPr>
            <p:cNvSpPr txBox="1"/>
            <p:nvPr/>
          </p:nvSpPr>
          <p:spPr>
            <a:xfrm>
              <a:off x="2601943" y="5105401"/>
              <a:ext cx="446057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0">
                  <a:solidFill>
                    <a:schemeClr val="accent6">
                      <a:lumMod val="75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</a:rPr>
                <a:t>?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57235EF9-A3D3-49A7-8F20-3DF7B6EBE367}"/>
              </a:ext>
            </a:extLst>
          </p:cNvPr>
          <p:cNvSpPr txBox="1"/>
          <p:nvPr/>
        </p:nvSpPr>
        <p:spPr>
          <a:xfrm>
            <a:off x="8763000" y="2168228"/>
            <a:ext cx="521641" cy="92333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.VnArial" pitchFamily="34" charset="0"/>
                <a:ea typeface="#9Slide02 Tieu de dai" panose="02000000000000000000" pitchFamily="2" charset="0"/>
              </a:rPr>
              <a:t>&gt;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  <a:latin typeface=".VnArial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A86098A-3F68-41F4-83D8-6709E7B33E79}"/>
              </a:ext>
            </a:extLst>
          </p:cNvPr>
          <p:cNvGrpSpPr/>
          <p:nvPr/>
        </p:nvGrpSpPr>
        <p:grpSpPr>
          <a:xfrm>
            <a:off x="8605989" y="3451839"/>
            <a:ext cx="911247" cy="923331"/>
            <a:chOff x="2344228" y="5105400"/>
            <a:chExt cx="911247" cy="923331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E1AF4641-91FF-449A-821E-1EDAA059D072}"/>
                </a:ext>
              </a:extLst>
            </p:cNvPr>
            <p:cNvSpPr/>
            <p:nvPr/>
          </p:nvSpPr>
          <p:spPr>
            <a:xfrm>
              <a:off x="2344228" y="5105400"/>
              <a:ext cx="911247" cy="91124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.VnArial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D08E358-A538-469F-8669-0C6EE1243ADE}"/>
                </a:ext>
              </a:extLst>
            </p:cNvPr>
            <p:cNvSpPr txBox="1"/>
            <p:nvPr/>
          </p:nvSpPr>
          <p:spPr>
            <a:xfrm>
              <a:off x="2601943" y="5105401"/>
              <a:ext cx="446057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0">
                  <a:solidFill>
                    <a:schemeClr val="accent6">
                      <a:lumMod val="75000"/>
                    </a:schemeClr>
                  </a:solidFill>
                  <a:latin typeface=".VnArial" pitchFamily="34" charset="0"/>
                  <a:ea typeface="#9Slide02 Tieu de dai" panose="02000000000000000000" pitchFamily="2" charset="0"/>
                </a:rPr>
                <a:t>?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D4327353-F308-40DA-ABFF-3397CB2E69BC}"/>
              </a:ext>
            </a:extLst>
          </p:cNvPr>
          <p:cNvSpPr txBox="1"/>
          <p:nvPr/>
        </p:nvSpPr>
        <p:spPr>
          <a:xfrm>
            <a:off x="8838583" y="3439755"/>
            <a:ext cx="446058" cy="92333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=</a:t>
            </a:r>
            <a:endParaRPr lang="en-US" sz="6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96C34E3-CE0A-4DDD-9A60-ED58DE622996}"/>
              </a:ext>
            </a:extLst>
          </p:cNvPr>
          <p:cNvGrpSpPr/>
          <p:nvPr/>
        </p:nvGrpSpPr>
        <p:grpSpPr>
          <a:xfrm>
            <a:off x="8605989" y="4674874"/>
            <a:ext cx="911247" cy="923331"/>
            <a:chOff x="2344228" y="5105400"/>
            <a:chExt cx="911247" cy="923331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B8A93ED3-3501-4E8C-8C16-A378B4036DFB}"/>
                </a:ext>
              </a:extLst>
            </p:cNvPr>
            <p:cNvSpPr/>
            <p:nvPr/>
          </p:nvSpPr>
          <p:spPr>
            <a:xfrm>
              <a:off x="2344228" y="5105400"/>
              <a:ext cx="911247" cy="91124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.VnArial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F491591-27EB-4358-B115-7AB42C581642}"/>
                </a:ext>
              </a:extLst>
            </p:cNvPr>
            <p:cNvSpPr txBox="1"/>
            <p:nvPr/>
          </p:nvSpPr>
          <p:spPr>
            <a:xfrm>
              <a:off x="2601943" y="5105401"/>
              <a:ext cx="446057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0">
                  <a:solidFill>
                    <a:schemeClr val="accent6">
                      <a:lumMod val="75000"/>
                    </a:schemeClr>
                  </a:solidFill>
                  <a:latin typeface=".VnArial" pitchFamily="34" charset="0"/>
                  <a:ea typeface="#9Slide02 Tieu de dai" panose="02000000000000000000" pitchFamily="2" charset="0"/>
                </a:rPr>
                <a:t>?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D6674CA4-5045-4AEA-8C24-95F9B91ADD9D}"/>
              </a:ext>
            </a:extLst>
          </p:cNvPr>
          <p:cNvSpPr txBox="1"/>
          <p:nvPr/>
        </p:nvSpPr>
        <p:spPr>
          <a:xfrm>
            <a:off x="8605989" y="4662790"/>
            <a:ext cx="678652" cy="92333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.VnArial" pitchFamily="34" charset="0"/>
                <a:ea typeface="#9Slide02 Tieu de dai" panose="02000000000000000000" pitchFamily="2" charset="0"/>
              </a:rPr>
              <a:t>&gt;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271814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2" grpId="0" animBg="1"/>
      <p:bldP spid="46" grpId="0" animBg="1"/>
      <p:bldP spid="41" grpId="0"/>
      <p:bldP spid="49" grpId="0"/>
      <p:bldP spid="54" grpId="0"/>
      <p:bldP spid="58" grpId="0"/>
      <p:bldP spid="62" grpId="0"/>
      <p:bldP spid="6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2ACF3-4D84-4CAD-9624-F448EC142CA0}"/>
              </a:ext>
            </a:extLst>
          </p:cNvPr>
          <p:cNvSpPr txBox="1"/>
          <p:nvPr/>
        </p:nvSpPr>
        <p:spPr>
          <a:xfrm>
            <a:off x="1562100" y="556735"/>
            <a:ext cx="9944100" cy="12311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Cho </a:t>
            </a:r>
            <a:r>
              <a:rPr lang="en-US" sz="4000" b="1" dirty="0" err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biết</a:t>
            </a:r>
            <a:r>
              <a:rPr lang="en-US" sz="40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đo</a:t>
            </a:r>
            <a:r>
              <a:rPr lang="en-US" sz="40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chiều</a:t>
            </a:r>
            <a:r>
              <a:rPr lang="en-US" sz="40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cao</a:t>
            </a:r>
            <a:r>
              <a:rPr lang="en-US" sz="40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bốn</a:t>
            </a:r>
            <a:r>
              <a:rPr lang="en-US" sz="40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con </a:t>
            </a:r>
            <a:r>
              <a:rPr lang="en-US" sz="4000" b="1" dirty="0" err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vật</a:t>
            </a:r>
            <a:r>
              <a:rPr lang="en-US" sz="40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như</a:t>
            </a:r>
            <a:r>
              <a:rPr lang="en-US" sz="40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sau</a:t>
            </a:r>
            <a:r>
              <a:rPr lang="en-US" sz="40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8888E5-F695-48FB-81AF-71D259226AA2}"/>
              </a:ext>
            </a:extLst>
          </p:cNvPr>
          <p:cNvSpPr txBox="1"/>
          <p:nvPr/>
        </p:nvSpPr>
        <p:spPr>
          <a:xfrm>
            <a:off x="762000" y="2203847"/>
            <a:ext cx="415297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Đà điểu: 213 cm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1EFE61-AB95-4EDE-8174-A53B7F94F5C9}"/>
              </a:ext>
            </a:extLst>
          </p:cNvPr>
          <p:cNvSpPr txBox="1"/>
          <p:nvPr/>
        </p:nvSpPr>
        <p:spPr>
          <a:xfrm>
            <a:off x="6095999" y="2203847"/>
            <a:ext cx="579120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 err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Hươu</a:t>
            </a:r>
            <a:r>
              <a:rPr lang="en-US" sz="40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cao</a:t>
            </a:r>
            <a:r>
              <a:rPr lang="en-US" sz="40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cổ</a:t>
            </a:r>
            <a:r>
              <a:rPr lang="en-US" sz="40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: 579 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77FE6D-52B7-48F0-BF18-0036843B0472}"/>
              </a:ext>
            </a:extLst>
          </p:cNvPr>
          <p:cNvSpPr txBox="1"/>
          <p:nvPr/>
        </p:nvSpPr>
        <p:spPr>
          <a:xfrm>
            <a:off x="796507" y="3183147"/>
            <a:ext cx="361904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Voi: 396 cm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C4FD18-4B9C-4A52-B53E-7D2B138AA73A}"/>
              </a:ext>
            </a:extLst>
          </p:cNvPr>
          <p:cNvSpPr txBox="1"/>
          <p:nvPr/>
        </p:nvSpPr>
        <p:spPr>
          <a:xfrm>
            <a:off x="6096000" y="3199385"/>
            <a:ext cx="462122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Gấu nâu: 274 cm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1AD1F2-08B8-4052-BD89-AC24706D1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86200"/>
            <a:ext cx="9832340" cy="21336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FB603F3-8D84-41E1-A206-916B211A4091}"/>
              </a:ext>
            </a:extLst>
          </p:cNvPr>
          <p:cNvSpPr/>
          <p:nvPr/>
        </p:nvSpPr>
        <p:spPr>
          <a:xfrm>
            <a:off x="229771" y="218181"/>
            <a:ext cx="1169551" cy="1169551"/>
          </a:xfrm>
          <a:prstGeom prst="ellipse">
            <a:avLst/>
          </a:prstGeom>
          <a:solidFill>
            <a:srgbClr val="F6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B14438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67004660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B6D53D-5304-4293-A43C-8CBE85112D8D}"/>
              </a:ext>
            </a:extLst>
          </p:cNvPr>
          <p:cNvSpPr txBox="1"/>
          <p:nvPr/>
        </p:nvSpPr>
        <p:spPr>
          <a:xfrm>
            <a:off x="685800" y="3288030"/>
            <a:ext cx="1108494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a) </a:t>
            </a:r>
            <a:r>
              <a:rPr lang="en-US" sz="4000" b="1" dirty="0" err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con </a:t>
            </a:r>
            <a:r>
              <a:rPr lang="en-US" sz="4000" b="1" dirty="0" err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vật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đó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, con </a:t>
            </a:r>
            <a:r>
              <a:rPr lang="en-US" sz="4000" b="1" dirty="0" err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vật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cao</a:t>
            </a:r>
            <a:r>
              <a:rPr lang="en-US" sz="4000" b="1" dirty="0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nhất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, con </a:t>
            </a:r>
            <a:r>
              <a:rPr lang="en-US" sz="4000" b="1" dirty="0" err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vật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thấp</a:t>
            </a:r>
            <a:r>
              <a:rPr lang="en-US" sz="4000" b="1" dirty="0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nhất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004813-ABAC-4593-AA30-2E423008FA40}"/>
              </a:ext>
            </a:extLst>
          </p:cNvPr>
          <p:cNvSpPr txBox="1"/>
          <p:nvPr/>
        </p:nvSpPr>
        <p:spPr>
          <a:xfrm>
            <a:off x="685799" y="4712494"/>
            <a:ext cx="1108494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b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b) Nêu tên các con vật theo thứ tự </a:t>
            </a:r>
            <a:r>
              <a:rPr lang="en-US" sz="4000" b="1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từ thấp nhất </a:t>
            </a:r>
            <a:r>
              <a:rPr lang="en-US" sz="4000" b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đến</a:t>
            </a:r>
            <a:r>
              <a:rPr lang="en-US" sz="4000" b="1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cao nhất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2DD195-ADBA-4536-BDE5-45F6558AE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100" y="990600"/>
            <a:ext cx="9832340" cy="21336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872153C-8AC8-470C-9FDF-5EC1C83F5697}"/>
              </a:ext>
            </a:extLst>
          </p:cNvPr>
          <p:cNvSpPr/>
          <p:nvPr/>
        </p:nvSpPr>
        <p:spPr>
          <a:xfrm>
            <a:off x="229771" y="218181"/>
            <a:ext cx="1169551" cy="1169551"/>
          </a:xfrm>
          <a:prstGeom prst="ellipse">
            <a:avLst/>
          </a:prstGeom>
          <a:solidFill>
            <a:srgbClr val="F6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B14438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84689145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2DD195-ADBA-4536-BDE5-45F6558AE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100" y="990600"/>
            <a:ext cx="9832340" cy="2133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A16775-174A-4757-8648-4930E5184372}"/>
              </a:ext>
            </a:extLst>
          </p:cNvPr>
          <p:cNvSpPr txBox="1"/>
          <p:nvPr/>
        </p:nvSpPr>
        <p:spPr>
          <a:xfrm>
            <a:off x="1350200" y="3244350"/>
            <a:ext cx="143018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213 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F9A9BD-0AB7-4F07-8862-6ACC681C0492}"/>
              </a:ext>
            </a:extLst>
          </p:cNvPr>
          <p:cNvSpPr txBox="1"/>
          <p:nvPr/>
        </p:nvSpPr>
        <p:spPr>
          <a:xfrm>
            <a:off x="3945082" y="3225655"/>
            <a:ext cx="16228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579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82A8DC-57FB-4612-B798-56BD8CA9EFDF}"/>
              </a:ext>
            </a:extLst>
          </p:cNvPr>
          <p:cNvSpPr txBox="1"/>
          <p:nvPr/>
        </p:nvSpPr>
        <p:spPr>
          <a:xfrm>
            <a:off x="6732621" y="3281740"/>
            <a:ext cx="162428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396 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A108C2-6F51-4B63-B0F9-5A069B313AE1}"/>
              </a:ext>
            </a:extLst>
          </p:cNvPr>
          <p:cNvSpPr txBox="1"/>
          <p:nvPr/>
        </p:nvSpPr>
        <p:spPr>
          <a:xfrm>
            <a:off x="9521596" y="3263045"/>
            <a:ext cx="16228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274 cm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960719-8774-46B1-8A32-7FB3B08B41B7}"/>
              </a:ext>
            </a:extLst>
          </p:cNvPr>
          <p:cNvSpPr txBox="1"/>
          <p:nvPr/>
        </p:nvSpPr>
        <p:spPr>
          <a:xfrm>
            <a:off x="914400" y="4635793"/>
            <a:ext cx="2963953" cy="6155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E5A40"/>
                </a:solidFill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a) Cao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E5A40"/>
                </a:solidFill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nhất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E5A40"/>
                </a:solidFill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:</a:t>
            </a:r>
            <a:endParaRPr lang="en-US" sz="4000" b="1" dirty="0">
              <a:solidFill>
                <a:srgbClr val="BE5A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470F23-DF64-4116-A3BB-2AAB12FDD8BB}"/>
              </a:ext>
            </a:extLst>
          </p:cNvPr>
          <p:cNvSpPr txBox="1"/>
          <p:nvPr/>
        </p:nvSpPr>
        <p:spPr>
          <a:xfrm>
            <a:off x="4056707" y="4645429"/>
            <a:ext cx="5413341" cy="6155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ABCD3B"/>
                </a:solidFill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Hươu cao cổ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ABCD3B"/>
                </a:solidFill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(579 cm)</a:t>
            </a:r>
            <a:endParaRPr lang="en-US" sz="4000" b="1">
              <a:solidFill>
                <a:srgbClr val="ABCD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E27864-EFF2-491F-9AD2-20111227945C}"/>
              </a:ext>
            </a:extLst>
          </p:cNvPr>
          <p:cNvSpPr txBox="1"/>
          <p:nvPr/>
        </p:nvSpPr>
        <p:spPr>
          <a:xfrm>
            <a:off x="1342403" y="5367313"/>
            <a:ext cx="2619307" cy="6155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BE5A40"/>
                </a:solidFill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Thấp nhất:</a:t>
            </a:r>
            <a:endParaRPr lang="en-US" sz="4000" b="1">
              <a:solidFill>
                <a:srgbClr val="BE5A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7258B6-5B66-433F-A409-01EE8F9F4541}"/>
              </a:ext>
            </a:extLst>
          </p:cNvPr>
          <p:cNvSpPr txBox="1"/>
          <p:nvPr/>
        </p:nvSpPr>
        <p:spPr>
          <a:xfrm>
            <a:off x="4038600" y="5374957"/>
            <a:ext cx="4078039" cy="6155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ABCD3B"/>
                </a:solidFill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Đà điểu (213 cm)</a:t>
            </a:r>
            <a:endParaRPr lang="en-US" sz="4000" b="1">
              <a:solidFill>
                <a:srgbClr val="ABCD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EA861AF-5000-44A2-9194-4F46190A7038}"/>
              </a:ext>
            </a:extLst>
          </p:cNvPr>
          <p:cNvSpPr/>
          <p:nvPr/>
        </p:nvSpPr>
        <p:spPr>
          <a:xfrm>
            <a:off x="229771" y="218181"/>
            <a:ext cx="1169551" cy="1169551"/>
          </a:xfrm>
          <a:prstGeom prst="ellipse">
            <a:avLst/>
          </a:prstGeom>
          <a:solidFill>
            <a:srgbClr val="F6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B14438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9645842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2" grpId="0"/>
      <p:bldP spid="3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004813-ABAC-4593-AA30-2E423008FA40}"/>
              </a:ext>
            </a:extLst>
          </p:cNvPr>
          <p:cNvSpPr txBox="1"/>
          <p:nvPr/>
        </p:nvSpPr>
        <p:spPr>
          <a:xfrm>
            <a:off x="411095" y="4046640"/>
            <a:ext cx="1132370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b)  </a:t>
            </a:r>
            <a:r>
              <a:rPr lang="en-US" sz="4000" b="1" dirty="0" err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Tên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con </a:t>
            </a:r>
            <a:r>
              <a:rPr lang="en-US" sz="4000" b="1" dirty="0" err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vật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thứ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tự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000" b="1" dirty="0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thấp</a:t>
            </a:r>
            <a:r>
              <a:rPr lang="en-US" sz="4000" b="1" dirty="0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nhất</a:t>
            </a:r>
            <a:r>
              <a:rPr lang="en-US" sz="4000" b="1" dirty="0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đến</a:t>
            </a:r>
            <a:r>
              <a:rPr lang="en-US" sz="4000" b="1" dirty="0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cao</a:t>
            </a:r>
            <a:r>
              <a:rPr lang="en-US" sz="4000" b="1" dirty="0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1C83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nhất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BE5A40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2DD195-ADBA-4536-BDE5-45F6558AE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100" y="990600"/>
            <a:ext cx="9832340" cy="2133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A16775-174A-4757-8648-4930E5184372}"/>
              </a:ext>
            </a:extLst>
          </p:cNvPr>
          <p:cNvSpPr txBox="1"/>
          <p:nvPr/>
        </p:nvSpPr>
        <p:spPr>
          <a:xfrm>
            <a:off x="1350200" y="3244350"/>
            <a:ext cx="143018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213 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F9A9BD-0AB7-4F07-8862-6ACC681C0492}"/>
              </a:ext>
            </a:extLst>
          </p:cNvPr>
          <p:cNvSpPr txBox="1"/>
          <p:nvPr/>
        </p:nvSpPr>
        <p:spPr>
          <a:xfrm>
            <a:off x="3945082" y="3225655"/>
            <a:ext cx="16228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579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82A8DC-57FB-4612-B798-56BD8CA9EFDF}"/>
              </a:ext>
            </a:extLst>
          </p:cNvPr>
          <p:cNvSpPr txBox="1"/>
          <p:nvPr/>
        </p:nvSpPr>
        <p:spPr>
          <a:xfrm>
            <a:off x="6732621" y="3281740"/>
            <a:ext cx="162428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396 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A108C2-6F51-4B63-B0F9-5A069B313AE1}"/>
              </a:ext>
            </a:extLst>
          </p:cNvPr>
          <p:cNvSpPr txBox="1"/>
          <p:nvPr/>
        </p:nvSpPr>
        <p:spPr>
          <a:xfrm>
            <a:off x="9521596" y="3263045"/>
            <a:ext cx="16228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274 cm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5DC9A0-8ABB-4812-A0C0-D5B2E05E5D8C}"/>
              </a:ext>
            </a:extLst>
          </p:cNvPr>
          <p:cNvSpPr txBox="1"/>
          <p:nvPr/>
        </p:nvSpPr>
        <p:spPr>
          <a:xfrm>
            <a:off x="1312100" y="5519723"/>
            <a:ext cx="194721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Đà điểu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F553CD-E247-4571-8FE4-DDE2BA8361EB}"/>
              </a:ext>
            </a:extLst>
          </p:cNvPr>
          <p:cNvSpPr txBox="1"/>
          <p:nvPr/>
        </p:nvSpPr>
        <p:spPr>
          <a:xfrm>
            <a:off x="3660528" y="5519723"/>
            <a:ext cx="21201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Gấu nâu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E3209F-E865-47FF-94A0-A4902BCA5CBB}"/>
              </a:ext>
            </a:extLst>
          </p:cNvPr>
          <p:cNvSpPr txBox="1"/>
          <p:nvPr/>
        </p:nvSpPr>
        <p:spPr>
          <a:xfrm>
            <a:off x="6438900" y="5519723"/>
            <a:ext cx="79504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Voi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0A30BD-FCA5-45D2-B293-C2A9CCE62407}"/>
              </a:ext>
            </a:extLst>
          </p:cNvPr>
          <p:cNvSpPr txBox="1"/>
          <p:nvPr/>
        </p:nvSpPr>
        <p:spPr>
          <a:xfrm>
            <a:off x="8074276" y="5519723"/>
            <a:ext cx="335572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Hươu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cao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cổ</a:t>
            </a:r>
            <a:endParaRPr lang="en-US" sz="4000" b="1" dirty="0">
              <a:solidFill>
                <a:srgbClr val="0000FF"/>
              </a:solidFill>
              <a:latin typeface="Arial" panose="020B0604020202020204" pitchFamily="34" charset="0"/>
              <a:ea typeface="#9Slide02 Tieu de dai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A4E603B-0E28-4EEE-9435-9006C837340D}"/>
              </a:ext>
            </a:extLst>
          </p:cNvPr>
          <p:cNvSpPr/>
          <p:nvPr/>
        </p:nvSpPr>
        <p:spPr>
          <a:xfrm>
            <a:off x="229771" y="218181"/>
            <a:ext cx="1169551" cy="1169551"/>
          </a:xfrm>
          <a:prstGeom prst="ellipse">
            <a:avLst/>
          </a:prstGeom>
          <a:solidFill>
            <a:srgbClr val="F6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B14438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00636198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8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6B3E91-1403-4AA9-96EC-CC7A6BEBC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57975"/>
            <a:ext cx="7430016" cy="2514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73D4630-5A89-4C31-A178-2E68A54110BD}"/>
              </a:ext>
            </a:extLst>
          </p:cNvPr>
          <p:cNvSpPr txBox="1"/>
          <p:nvPr/>
        </p:nvSpPr>
        <p:spPr>
          <a:xfrm>
            <a:off x="359993" y="4742214"/>
            <a:ext cx="10459402" cy="49244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US" sz="3200" b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a) Trong bốn số đó, số nào lớn nhất, số nào bé nhất?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ECA576-7C9D-49DA-ABEA-2215450DBE9B}"/>
              </a:ext>
            </a:extLst>
          </p:cNvPr>
          <p:cNvSpPr txBox="1"/>
          <p:nvPr/>
        </p:nvSpPr>
        <p:spPr>
          <a:xfrm>
            <a:off x="359993" y="5604296"/>
            <a:ext cx="11979241" cy="49244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0545E"/>
                </a:solidFill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b) Em có thể tạo được một số lớn hơn bốn số đó hay không?</a:t>
            </a:r>
            <a:endParaRPr lang="en-US" sz="3200" b="1">
              <a:solidFill>
                <a:srgbClr val="3054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D71A61-A68B-465C-BF94-555FCDD16D52}"/>
              </a:ext>
            </a:extLst>
          </p:cNvPr>
          <p:cNvSpPr txBox="1"/>
          <p:nvPr/>
        </p:nvSpPr>
        <p:spPr>
          <a:xfrm>
            <a:off x="1554154" y="310514"/>
            <a:ext cx="10256846" cy="98488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tấm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thẻ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ghi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2, 3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5,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giấy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như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E8EDFBC-AA85-4ADB-83C0-26704F4B82CA}"/>
              </a:ext>
            </a:extLst>
          </p:cNvPr>
          <p:cNvSpPr/>
          <p:nvPr/>
        </p:nvSpPr>
        <p:spPr>
          <a:xfrm>
            <a:off x="229771" y="218181"/>
            <a:ext cx="1169551" cy="1169551"/>
          </a:xfrm>
          <a:prstGeom prst="ellipse">
            <a:avLst/>
          </a:prstGeom>
          <a:solidFill>
            <a:srgbClr val="F6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B14438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45397585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6B3E91-1403-4AA9-96EC-CC7A6BEBC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171700"/>
            <a:ext cx="7430016" cy="2514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73D4630-5A89-4C31-A178-2E68A54110BD}"/>
              </a:ext>
            </a:extLst>
          </p:cNvPr>
          <p:cNvSpPr txBox="1"/>
          <p:nvPr/>
        </p:nvSpPr>
        <p:spPr>
          <a:xfrm>
            <a:off x="912443" y="5142264"/>
            <a:ext cx="2885405" cy="49244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a) </a:t>
            </a:r>
            <a:r>
              <a:rPr lang="en-US" sz="3200" b="1" dirty="0" err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F90AED-E9A4-4759-8C56-6AC133CD8E3C}"/>
              </a:ext>
            </a:extLst>
          </p:cNvPr>
          <p:cNvSpPr txBox="1"/>
          <p:nvPr/>
        </p:nvSpPr>
        <p:spPr>
          <a:xfrm>
            <a:off x="7105650" y="5142263"/>
            <a:ext cx="2229778" cy="49244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Số bé nhất: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3F5A2-EC2E-4DD4-983C-96C81B59157C}"/>
              </a:ext>
            </a:extLst>
          </p:cNvPr>
          <p:cNvSpPr txBox="1"/>
          <p:nvPr/>
        </p:nvSpPr>
        <p:spPr>
          <a:xfrm>
            <a:off x="3917060" y="5049930"/>
            <a:ext cx="971420" cy="67710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rgbClr val="0000FF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dai" panose="02000000000000000000" pitchFamily="2" charset="0"/>
                <a:ea typeface="#9Slide02 Tieu de dai" panose="02000000000000000000" pitchFamily="2" charset="0"/>
              </a:rPr>
              <a:t>52</a:t>
            </a:r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C49524-CB54-4463-A99F-8E1A2A1BFE2C}"/>
              </a:ext>
            </a:extLst>
          </p:cNvPr>
          <p:cNvSpPr txBox="1"/>
          <p:nvPr/>
        </p:nvSpPr>
        <p:spPr>
          <a:xfrm>
            <a:off x="9601716" y="5054528"/>
            <a:ext cx="971420" cy="67710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dai" panose="02000000000000000000" pitchFamily="2" charset="0"/>
                <a:ea typeface="#9Slide02 Tieu de dai" panose="02000000000000000000" pitchFamily="2" charset="0"/>
              </a:rPr>
              <a:t>235</a:t>
            </a:r>
            <a:endParaRPr lang="en-US" sz="4400">
              <a:solidFill>
                <a:srgbClr val="0000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32D18E-8539-4286-BE86-6CA5E5B3FA3E}"/>
              </a:ext>
            </a:extLst>
          </p:cNvPr>
          <p:cNvSpPr txBox="1"/>
          <p:nvPr/>
        </p:nvSpPr>
        <p:spPr>
          <a:xfrm>
            <a:off x="1554154" y="310514"/>
            <a:ext cx="10256846" cy="98488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tấm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thẻ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ghi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2, 3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5,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giấy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như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5600C22-715B-4F8C-A965-C837B0E790C3}"/>
              </a:ext>
            </a:extLst>
          </p:cNvPr>
          <p:cNvSpPr/>
          <p:nvPr/>
        </p:nvSpPr>
        <p:spPr>
          <a:xfrm>
            <a:off x="229771" y="218181"/>
            <a:ext cx="1169551" cy="1169551"/>
          </a:xfrm>
          <a:prstGeom prst="ellipse">
            <a:avLst/>
          </a:prstGeom>
          <a:solidFill>
            <a:srgbClr val="F6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B14438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78352561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7DE10B7-2FB6-407E-B2C4-34FBC0214E86}"/>
              </a:ext>
            </a:extLst>
          </p:cNvPr>
          <p:cNvSpPr txBox="1"/>
          <p:nvPr/>
        </p:nvSpPr>
        <p:spPr>
          <a:xfrm>
            <a:off x="1554154" y="310514"/>
            <a:ext cx="10104446" cy="98488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tấm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thẻ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ghi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2, 3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5,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giấy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như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srgbClr val="30545E"/>
                </a:solidFill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6B3E91-1403-4AA9-96EC-CC7A6BEBC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57975"/>
            <a:ext cx="7430016" cy="2514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ECA576-7C9D-49DA-ABEA-2215450DBE9B}"/>
              </a:ext>
            </a:extLst>
          </p:cNvPr>
          <p:cNvSpPr txBox="1"/>
          <p:nvPr/>
        </p:nvSpPr>
        <p:spPr>
          <a:xfrm>
            <a:off x="564366" y="5410200"/>
            <a:ext cx="5724324" cy="49244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hơn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bốn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Tieu de dai" panose="02000000000000000000" pitchFamily="2" charset="0"/>
                <a:cs typeface="Arial" panose="020B0604020202020204" pitchFamily="34" charset="0"/>
              </a:rPr>
              <a:t>: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9A5DDF-6488-4967-BAA5-11AA7BBD6DE8}"/>
              </a:ext>
            </a:extLst>
          </p:cNvPr>
          <p:cNvSpPr txBox="1"/>
          <p:nvPr/>
        </p:nvSpPr>
        <p:spPr>
          <a:xfrm>
            <a:off x="6267194" y="5317867"/>
            <a:ext cx="1313806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dai" panose="02000000000000000000" pitchFamily="2" charset="0"/>
                <a:ea typeface="#9Slide02 Tieu de dai" panose="02000000000000000000" pitchFamily="2" charset="0"/>
              </a:rPr>
              <a:t>523;</a:t>
            </a:r>
            <a:endParaRPr lang="en-US" sz="4400">
              <a:solidFill>
                <a:srgbClr val="0000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EB7859-F49C-45C4-A5F5-1C77A0FFFF55}"/>
              </a:ext>
            </a:extLst>
          </p:cNvPr>
          <p:cNvSpPr txBox="1"/>
          <p:nvPr/>
        </p:nvSpPr>
        <p:spPr>
          <a:xfrm>
            <a:off x="7581000" y="5320785"/>
            <a:ext cx="1410600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2 Tieu de dai" panose="02000000000000000000" pitchFamily="2" charset="0"/>
                <a:ea typeface="#9Slide02 Tieu de dai" panose="02000000000000000000" pitchFamily="2" charset="0"/>
              </a:rPr>
              <a:t>532</a:t>
            </a:r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F0267DE-4C25-412A-A64E-E57F1A25A979}"/>
              </a:ext>
            </a:extLst>
          </p:cNvPr>
          <p:cNvSpPr/>
          <p:nvPr/>
        </p:nvSpPr>
        <p:spPr>
          <a:xfrm>
            <a:off x="229771" y="218181"/>
            <a:ext cx="1169551" cy="1169551"/>
          </a:xfrm>
          <a:prstGeom prst="ellipse">
            <a:avLst/>
          </a:prstGeom>
          <a:solidFill>
            <a:srgbClr val="F6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B14438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20470591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81558" y="492440"/>
            <a:ext cx="1012282" cy="36100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28700" b="1" u="sng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8700" b="1" u="sng" dirty="0">
              <a:ln w="9525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33600" y="966470"/>
            <a:ext cx="7848600" cy="56374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287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7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53: SO SÁNH CÁC SỐ CÓ BA CHỮ SỐ (</a:t>
            </a:r>
            <a:r>
              <a:rPr lang="en-US" sz="287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7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811098" y="1779449"/>
            <a:ext cx="6553200" cy="3016071"/>
            <a:chOff x="2811098" y="1779449"/>
            <a:chExt cx="6553200" cy="3016071"/>
          </a:xfrm>
        </p:grpSpPr>
        <p:sp>
          <p:nvSpPr>
            <p:cNvPr id="8" name="Rectangle 7"/>
            <p:cNvSpPr/>
            <p:nvPr/>
          </p:nvSpPr>
          <p:spPr>
            <a:xfrm>
              <a:off x="3688080" y="2729409"/>
              <a:ext cx="4815840" cy="20661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So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2)</a:t>
              </a:r>
            </a:p>
          </p:txBody>
        </p:sp>
        <p:sp>
          <p:nvSpPr>
            <p:cNvPr id="7" name="Trapezoid 6"/>
            <p:cNvSpPr/>
            <p:nvPr/>
          </p:nvSpPr>
          <p:spPr>
            <a:xfrm>
              <a:off x="2811098" y="1779449"/>
              <a:ext cx="6553200" cy="1166951"/>
            </a:xfrm>
            <a:prstGeom prst="trapezoid">
              <a:avLst>
                <a:gd name="adj" fmla="val 7375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</a:t>
              </a:r>
              <a:r>
                <a:rPr lang="en-US" sz="6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</a:t>
              </a:r>
              <a:endPara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719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 TRỐN TÌM </a:t>
            </a: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09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39908" y="1036634"/>
            <a:ext cx="8199211" cy="422624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lIns="91440" tIns="45720" rIns="91440" bIns="45720">
            <a:prstTxWarp prst="textFadeRight">
              <a:avLst/>
            </a:prstTxWarp>
            <a:spAutoFit/>
          </a:bodyPr>
          <a:lstStyle/>
          <a:p>
            <a:pPr algn="ctr"/>
            <a:r>
              <a:rPr lang="en-US" sz="28700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openDmnd">
                  <a:fgClr>
                    <a:srgbClr val="F79646">
                      <a:lumMod val="50000"/>
                    </a:srgbClr>
                  </a:fgClr>
                  <a:bgClr>
                    <a:srgbClr val="FFFF00"/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BUỔI HỌC ĐẾN ĐÂY LÀ KẾT THÚC</a:t>
            </a:r>
          </a:p>
          <a:p>
            <a:pPr algn="ctr"/>
            <a:r>
              <a:rPr lang="en-US" sz="28700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openDmnd">
                  <a:fgClr>
                    <a:srgbClr val="F79646">
                      <a:lumMod val="50000"/>
                    </a:srgbClr>
                  </a:fgClr>
                  <a:bgClr>
                    <a:srgbClr val="FFFF00"/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MẾN CHÀO CÁC CON!!!</a:t>
            </a:r>
          </a:p>
        </p:txBody>
      </p:sp>
    </p:spTree>
    <p:extLst>
      <p:ext uri="{BB962C8B-B14F-4D97-AF65-F5344CB8AC3E}">
        <p14:creationId xmlns:p14="http://schemas.microsoft.com/office/powerpoint/2010/main" val="55505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=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&gt;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&lt;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 … 98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34537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939970" y="594643"/>
            <a:ext cx="64387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+ 18 … 35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50254" y="2197381"/>
            <a:ext cx="2796146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?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128804" y="2231113"/>
            <a:ext cx="2974856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&gt;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266159" y="2231113"/>
            <a:ext cx="2796146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&lt;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233355" y="2223295"/>
            <a:ext cx="2796146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=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74524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629313" y="813137"/>
            <a:ext cx="67506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– 26 … 10 + 39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=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&gt;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&lt;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?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13085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79723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BÀI 53:</a:t>
            </a:r>
          </a:p>
          <a:p>
            <a:pPr algn="ctr"/>
            <a:r>
              <a:rPr lang="en-US" sz="4800" dirty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SO SÁNH CÁC SỐ </a:t>
            </a:r>
          </a:p>
          <a:p>
            <a:pPr algn="ctr"/>
            <a:r>
              <a:rPr lang="en-US" sz="4800" dirty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CÓ BA CHỮ SỐ</a:t>
            </a:r>
          </a:p>
          <a:p>
            <a:pPr algn="ctr"/>
            <a:r>
              <a:rPr lang="en-US" sz="4800" dirty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(</a:t>
            </a:r>
            <a:r>
              <a:rPr lang="en-US" sz="4800" dirty="0" err="1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Tiết</a:t>
            </a:r>
            <a:r>
              <a:rPr lang="en-US" sz="4800" dirty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 1)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UTM Cookies"/>
                </a:rPr>
                <a:t>10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UTM Cookies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3753955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800518">
            <a:off x="2725014" y="1132596"/>
            <a:ext cx="6926896" cy="329422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287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194957922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18DD915-8964-4EB0-9BF7-E5CFFB0DA4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620825"/>
              </p:ext>
            </p:extLst>
          </p:nvPr>
        </p:nvGraphicFramePr>
        <p:xfrm>
          <a:off x="719184" y="1057744"/>
          <a:ext cx="231140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24660946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26056822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562564749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38027635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93215180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61760117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1130453398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3121858052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1490005286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C60018E-739E-44AD-9C12-9AE48E55AA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209083"/>
              </p:ext>
            </p:extLst>
          </p:nvPr>
        </p:nvGraphicFramePr>
        <p:xfrm>
          <a:off x="1176384" y="1534799"/>
          <a:ext cx="231140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24660946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26056822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562564749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38027635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93215180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61760117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1130453398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3121858052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1490005286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3CAF177-AD9C-457F-B5F4-4363CFEDAF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356455"/>
              </p:ext>
            </p:extLst>
          </p:nvPr>
        </p:nvGraphicFramePr>
        <p:xfrm>
          <a:off x="3713844" y="1534799"/>
          <a:ext cx="23114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20E2688-C7F4-4067-B1CD-7BD666864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99890"/>
              </p:ext>
            </p:extLst>
          </p:nvPr>
        </p:nvGraphicFramePr>
        <p:xfrm>
          <a:off x="4230371" y="1534799"/>
          <a:ext cx="23114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50CA46B-E92D-4F18-B33D-52E8362168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199980"/>
              </p:ext>
            </p:extLst>
          </p:nvPr>
        </p:nvGraphicFramePr>
        <p:xfrm>
          <a:off x="5157966" y="2281589"/>
          <a:ext cx="231140" cy="16980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B49CBECC-FF22-442D-AC7B-D35700845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258073"/>
              </p:ext>
            </p:extLst>
          </p:nvPr>
        </p:nvGraphicFramePr>
        <p:xfrm>
          <a:off x="6651900" y="1057744"/>
          <a:ext cx="231140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24660946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26056822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562564749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38027635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93215180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61760117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1130453398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3121858052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1490005286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9700" marR="59700" marT="29850" marB="2985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463A474-9D31-4A43-80C0-76E4A2D6C5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586623"/>
              </p:ext>
            </p:extLst>
          </p:nvPr>
        </p:nvGraphicFramePr>
        <p:xfrm>
          <a:off x="7109100" y="1534799"/>
          <a:ext cx="231140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246609461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26056822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562564749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38027635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2932151803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461760117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1130453398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3121858052"/>
                    </a:ext>
                  </a:extLst>
                </a:gridCol>
                <a:gridCol w="231140">
                  <a:extLst>
                    <a:ext uri="{9D8B030D-6E8A-4147-A177-3AD203B41FA5}">
                      <a16:colId xmlns:a16="http://schemas.microsoft.com/office/drawing/2014/main" val="1490005286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E5C20A9-DD74-4F06-895F-81F31A7D77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357680"/>
              </p:ext>
            </p:extLst>
          </p:nvPr>
        </p:nvGraphicFramePr>
        <p:xfrm>
          <a:off x="9646560" y="1534799"/>
          <a:ext cx="23114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3CE6055-EEE8-4B7F-9AA3-0B67ADD0A5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451444"/>
              </p:ext>
            </p:extLst>
          </p:nvPr>
        </p:nvGraphicFramePr>
        <p:xfrm>
          <a:off x="10092694" y="1534799"/>
          <a:ext cx="23114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0F6D2D4-A404-4F56-8B6D-3C6496A30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448053"/>
              </p:ext>
            </p:extLst>
          </p:nvPr>
        </p:nvGraphicFramePr>
        <p:xfrm>
          <a:off x="11014348" y="3220109"/>
          <a:ext cx="231140" cy="7277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62FBDD4-F802-4923-864F-A6E87D70D3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42299"/>
              </p:ext>
            </p:extLst>
          </p:nvPr>
        </p:nvGraphicFramePr>
        <p:xfrm>
          <a:off x="4720998" y="1553849"/>
          <a:ext cx="23114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71EB2A2-97ED-40BE-88D8-76823BB45F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502328"/>
              </p:ext>
            </p:extLst>
          </p:nvPr>
        </p:nvGraphicFramePr>
        <p:xfrm>
          <a:off x="10568944" y="1534799"/>
          <a:ext cx="231140" cy="242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140">
                  <a:extLst>
                    <a:ext uri="{9D8B030D-6E8A-4147-A177-3AD203B41FA5}">
                      <a16:colId xmlns:a16="http://schemas.microsoft.com/office/drawing/2014/main" val="2074588541"/>
                    </a:ext>
                  </a:extLst>
                </a:gridCol>
              </a:tblGrid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42670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27176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9861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08652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184817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38734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3250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252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56975"/>
                  </a:ext>
                </a:extLst>
              </a:tr>
              <a:tr h="232833">
                <a:tc>
                  <a:txBody>
                    <a:bodyPr/>
                    <a:lstStyle/>
                    <a:p>
                      <a:endParaRPr lang="en-US" sz="1200">
                        <a:highlight>
                          <a:srgbClr val="FFFF00"/>
                        </a:highlight>
                      </a:endParaRPr>
                    </a:p>
                  </a:txBody>
                  <a:tcPr marL="59700" marR="59700" marT="29850" marB="2985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53219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111C4211-FF4F-43D1-A274-DA5FB3CE2568}"/>
              </a:ext>
            </a:extLst>
          </p:cNvPr>
          <p:cNvSpPr/>
          <p:nvPr/>
        </p:nvSpPr>
        <p:spPr>
          <a:xfrm>
            <a:off x="490584" y="836399"/>
            <a:ext cx="5385708" cy="3581400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886CB6-930A-448E-83EE-8EF3F7D29E21}"/>
              </a:ext>
            </a:extLst>
          </p:cNvPr>
          <p:cNvSpPr/>
          <p:nvPr/>
        </p:nvSpPr>
        <p:spPr>
          <a:xfrm>
            <a:off x="6333492" y="836399"/>
            <a:ext cx="5385708" cy="3581400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2D8834-668D-4CCE-82F4-93A84AC088D3}"/>
              </a:ext>
            </a:extLst>
          </p:cNvPr>
          <p:cNvSpPr txBox="1"/>
          <p:nvPr/>
        </p:nvSpPr>
        <p:spPr>
          <a:xfrm>
            <a:off x="2334596" y="4546372"/>
            <a:ext cx="1170604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rgbClr val="ED4444"/>
                </a:solidFill>
                <a:latin typeface=".VnAristote" pitchFamily="34" charset="0"/>
                <a:ea typeface="#9Slide02 Tieu de dai" panose="02000000000000000000" pitchFamily="2" charset="0"/>
              </a:rPr>
              <a:t>23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4444"/>
                </a:solidFill>
                <a:effectLst/>
                <a:uLnTx/>
                <a:uFillTx/>
                <a:latin typeface=".VnAristote" pitchFamily="34" charset="0"/>
                <a:ea typeface="#9Slide02 Tieu de dai" panose="02000000000000000000" pitchFamily="2" charset="0"/>
              </a:rPr>
              <a:t>7</a:t>
            </a:r>
            <a:endParaRPr lang="en-US" sz="4400" dirty="0">
              <a:solidFill>
                <a:srgbClr val="ED4444"/>
              </a:solidFill>
              <a:latin typeface=".VnAristote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EEF0BA-A975-4AAA-8154-45045025FCE5}"/>
              </a:ext>
            </a:extLst>
          </p:cNvPr>
          <p:cNvSpPr txBox="1"/>
          <p:nvPr/>
        </p:nvSpPr>
        <p:spPr>
          <a:xfrm>
            <a:off x="8684144" y="4556300"/>
            <a:ext cx="1298056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rgbClr val="ED4444"/>
                </a:solidFill>
                <a:latin typeface=".VnAristote" pitchFamily="34" charset="0"/>
                <a:ea typeface="#9Slide02 Tieu de dai" panose="02000000000000000000" pitchFamily="2" charset="0"/>
              </a:rPr>
              <a:t>233</a:t>
            </a:r>
            <a:endParaRPr lang="en-US" sz="4400" dirty="0">
              <a:solidFill>
                <a:srgbClr val="ED4444"/>
              </a:solidFill>
              <a:latin typeface=".VnAristote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1D3BB5-A071-457D-A5EF-AA8328A52912}"/>
              </a:ext>
            </a:extLst>
          </p:cNvPr>
          <p:cNvSpPr txBox="1"/>
          <p:nvPr/>
        </p:nvSpPr>
        <p:spPr>
          <a:xfrm>
            <a:off x="4837642" y="5129332"/>
            <a:ext cx="2858558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3C249"/>
                </a:solidFill>
                <a:effectLst/>
                <a:uLnTx/>
                <a:uFillTx/>
                <a:latin typeface=".VnAristote" pitchFamily="34" charset="0"/>
                <a:ea typeface="#9Slide02 Tieu de dai" panose="02000000000000000000" pitchFamily="2" charset="0"/>
              </a:rPr>
              <a:t>237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4444"/>
                </a:solidFill>
                <a:effectLst/>
                <a:uLnTx/>
                <a:uFillTx/>
                <a:latin typeface=".VnAristote" pitchFamily="34" charset="0"/>
                <a:ea typeface="#9Slide02 Tieu de dai" panose="02000000000000000000" pitchFamily="2" charset="0"/>
              </a:rPr>
              <a:t>&gt;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3C249"/>
                </a:solidFill>
                <a:effectLst/>
                <a:uLnTx/>
                <a:uFillTx/>
                <a:latin typeface=".VnAristote" pitchFamily="34" charset="0"/>
                <a:ea typeface="#9Slide02 Tieu de dai" panose="02000000000000000000" pitchFamily="2" charset="0"/>
              </a:rPr>
              <a:t> 233</a:t>
            </a:r>
            <a:endParaRPr lang="en-US" sz="4400" dirty="0">
              <a:solidFill>
                <a:srgbClr val="73C249"/>
              </a:solidFill>
              <a:latin typeface=".VnAristote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87B64B-19F3-4697-8479-1C7AB93BAEAD}"/>
              </a:ext>
            </a:extLst>
          </p:cNvPr>
          <p:cNvSpPr txBox="1"/>
          <p:nvPr/>
        </p:nvSpPr>
        <p:spPr>
          <a:xfrm>
            <a:off x="4837642" y="5799892"/>
            <a:ext cx="2858558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3C249"/>
                </a:solidFill>
                <a:effectLst/>
                <a:uLnTx/>
                <a:uFillTx/>
                <a:latin typeface=".VnAristote" pitchFamily="34" charset="0"/>
                <a:ea typeface="#9Slide02 Tieu de dai" panose="02000000000000000000" pitchFamily="2" charset="0"/>
              </a:rPr>
              <a:t>233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4444"/>
                </a:solidFill>
                <a:effectLst/>
                <a:uLnTx/>
                <a:uFillTx/>
                <a:latin typeface=".VnAristote" pitchFamily="34" charset="0"/>
                <a:ea typeface="#9Slide02 Tieu de dai" panose="02000000000000000000" pitchFamily="2" charset="0"/>
              </a:rPr>
              <a:t>&lt;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3C249"/>
                </a:solidFill>
                <a:effectLst/>
                <a:uLnTx/>
                <a:uFillTx/>
                <a:latin typeface=".VnAristote" pitchFamily="34" charset="0"/>
                <a:ea typeface="#9Slide02 Tieu de dai" panose="02000000000000000000" pitchFamily="2" charset="0"/>
              </a:rPr>
              <a:t> 237</a:t>
            </a:r>
            <a:endParaRPr lang="en-US" sz="4400" dirty="0">
              <a:solidFill>
                <a:srgbClr val="73C249"/>
              </a:solidFill>
              <a:latin typeface=".VnAristote" pitchFamily="34" charset="0"/>
            </a:endParaRPr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719184" y="-154506"/>
            <a:ext cx="10295164" cy="990905"/>
          </a:xfrm>
          <a:prstGeom prst="round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2: KHÁM PHÁ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871728"/>
      </p:ext>
    </p:extLst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703</TotalTime>
  <Words>626</Words>
  <Application>Microsoft Office PowerPoint</Application>
  <PresentationFormat>Widescreen</PresentationFormat>
  <Paragraphs>169</Paragraphs>
  <Slides>30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30</vt:i4>
      </vt:variant>
    </vt:vector>
  </HeadingPairs>
  <TitlesOfParts>
    <vt:vector size="51" baseType="lpstr">
      <vt:lpstr>微软雅黑</vt:lpstr>
      <vt:lpstr>宋体</vt:lpstr>
      <vt:lpstr>#9Slide02 Noi dung dai</vt:lpstr>
      <vt:lpstr>#9Slide02 Tieu de dai</vt:lpstr>
      <vt:lpstr>.VnArial</vt:lpstr>
      <vt:lpstr>.VnArial NarrowH</vt:lpstr>
      <vt:lpstr>.VnAristote</vt:lpstr>
      <vt:lpstr>Arial</vt:lpstr>
      <vt:lpstr>Calibri</vt:lpstr>
      <vt:lpstr>Calibri Light</vt:lpstr>
      <vt:lpstr>Times New Roman</vt:lpstr>
      <vt:lpstr>UTM Cookies</vt:lpstr>
      <vt:lpstr>方正静蕾简体</vt:lpstr>
      <vt:lpstr>Office 主题</vt:lpstr>
      <vt:lpstr>Office Theme</vt:lpstr>
      <vt:lpstr>Office 主题​​</vt:lpstr>
      <vt:lpstr>2_Office Theme</vt:lpstr>
      <vt:lpstr>7_Office Theme</vt:lpstr>
      <vt:lpstr>8_Office Theme</vt:lpstr>
      <vt:lpstr>9_Office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cp:keywords>9Slide</cp:keywords>
  <dc:description>9Slide.vn</dc:description>
  <cp:lastModifiedBy>Admin</cp:lastModifiedBy>
  <cp:revision>81</cp:revision>
  <dcterms:created xsi:type="dcterms:W3CDTF">2021-07-28T07:00:32Z</dcterms:created>
  <dcterms:modified xsi:type="dcterms:W3CDTF">2025-03-20T13:52:26Z</dcterms:modified>
  <cp:category>9Slide.vn</cp:category>
  <cp:contentStatus>9Slide</cp:contentStatus>
</cp:coreProperties>
</file>