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7"/>
  </p:notesMasterIdLst>
  <p:sldIdLst>
    <p:sldId id="300" r:id="rId6"/>
    <p:sldId id="474" r:id="rId7"/>
    <p:sldId id="541" r:id="rId8"/>
    <p:sldId id="544" r:id="rId9"/>
    <p:sldId id="320" r:id="rId10"/>
    <p:sldId id="265" r:id="rId11"/>
    <p:sldId id="266" r:id="rId12"/>
    <p:sldId id="545" r:id="rId13"/>
    <p:sldId id="563" r:id="rId14"/>
    <p:sldId id="564" r:id="rId15"/>
    <p:sldId id="565" r:id="rId16"/>
    <p:sldId id="566" r:id="rId17"/>
    <p:sldId id="567" r:id="rId18"/>
    <p:sldId id="568" r:id="rId19"/>
    <p:sldId id="570" r:id="rId20"/>
    <p:sldId id="288" r:id="rId21"/>
    <p:sldId id="581" r:id="rId22"/>
    <p:sldId id="549" r:id="rId23"/>
    <p:sldId id="571" r:id="rId24"/>
    <p:sldId id="576" r:id="rId25"/>
    <p:sldId id="562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85934" autoAdjust="0"/>
  </p:normalViewPr>
  <p:slideViewPr>
    <p:cSldViewPr snapToGrid="0">
      <p:cViewPr varScale="1">
        <p:scale>
          <a:sx n="52" d="100"/>
          <a:sy n="52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4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82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1434" y="810883"/>
            <a:ext cx="3833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1434" y="2070340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60B489-86B3-4511-A5FE-6E6EA39DF67D}"/>
              </a:ext>
            </a:extLst>
          </p:cNvPr>
          <p:cNvSpPr txBox="1"/>
          <p:nvPr/>
        </p:nvSpPr>
        <p:spPr>
          <a:xfrm>
            <a:off x="528320" y="3205070"/>
            <a:ext cx="1127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B077F0-C789-4DBA-A84E-7FEFEE946E5E}"/>
              </a:ext>
            </a:extLst>
          </p:cNvPr>
          <p:cNvCxnSpPr>
            <a:cxnSpLocks/>
          </p:cNvCxnSpPr>
          <p:nvPr/>
        </p:nvCxnSpPr>
        <p:spPr>
          <a:xfrm flipH="1">
            <a:off x="3799941" y="3385041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10676033" y="3385041"/>
            <a:ext cx="193250" cy="44934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9607499" y="4039747"/>
            <a:ext cx="193250" cy="44934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31A56E-CCA7-4B12-AB19-057B73F1B536}"/>
              </a:ext>
            </a:extLst>
          </p:cNvPr>
          <p:cNvCxnSpPr>
            <a:cxnSpLocks/>
          </p:cNvCxnSpPr>
          <p:nvPr/>
        </p:nvCxnSpPr>
        <p:spPr>
          <a:xfrm flipH="1">
            <a:off x="9704124" y="4039747"/>
            <a:ext cx="193250" cy="44934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37984" y="2018581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5703" y="2035830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8CB796-FB5E-4798-B936-57E7113F80E2}"/>
              </a:ext>
            </a:extLst>
          </p:cNvPr>
          <p:cNvSpPr txBox="1"/>
          <p:nvPr/>
        </p:nvSpPr>
        <p:spPr>
          <a:xfrm>
            <a:off x="528320" y="4650015"/>
            <a:ext cx="116027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80C73A-3978-44D4-98FF-D3CFD0185B72}"/>
              </a:ext>
            </a:extLst>
          </p:cNvPr>
          <p:cNvCxnSpPr>
            <a:cxnSpLocks/>
          </p:cNvCxnSpPr>
          <p:nvPr/>
        </p:nvCxnSpPr>
        <p:spPr>
          <a:xfrm flipH="1">
            <a:off x="3396582" y="480942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621628-9937-4F60-A6E9-8CDC3EC5D417}"/>
              </a:ext>
            </a:extLst>
          </p:cNvPr>
          <p:cNvCxnSpPr>
            <a:cxnSpLocks/>
          </p:cNvCxnSpPr>
          <p:nvPr/>
        </p:nvCxnSpPr>
        <p:spPr>
          <a:xfrm flipH="1">
            <a:off x="10897405" y="4778948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42350A-6C9C-47D5-96FA-746C5309DAD5}"/>
              </a:ext>
            </a:extLst>
          </p:cNvPr>
          <p:cNvCxnSpPr>
            <a:cxnSpLocks/>
          </p:cNvCxnSpPr>
          <p:nvPr/>
        </p:nvCxnSpPr>
        <p:spPr>
          <a:xfrm flipH="1">
            <a:off x="4078493" y="5436027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9722651" y="5469840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0FE946F-CB69-4D8C-AF85-7325722D47DE}"/>
              </a:ext>
            </a:extLst>
          </p:cNvPr>
          <p:cNvCxnSpPr>
            <a:cxnSpLocks/>
          </p:cNvCxnSpPr>
          <p:nvPr/>
        </p:nvCxnSpPr>
        <p:spPr>
          <a:xfrm flipH="1">
            <a:off x="9837537" y="5480146"/>
            <a:ext cx="114886" cy="5023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44" y="880697"/>
            <a:ext cx="1835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564" y="2208362"/>
            <a:ext cx="10302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563" y="3278038"/>
            <a:ext cx="10972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 đưa đến sống hoặc giam ở một nơi xa, hẻo lánh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(một loại hình phạt)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7644" y="880697"/>
            <a:ext cx="2193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344" y="2208362"/>
            <a:ext cx="3416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344" y="3450566"/>
            <a:ext cx="10938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đan, bện bằng cách thắt nhiều sợi lại với nhau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4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3694" y="1191600"/>
            <a:ext cx="2193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6041" y="2631233"/>
            <a:ext cx="2451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8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38415" y="1087731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4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586" y="2260120"/>
            <a:ext cx="11507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nét trên bề mặt vật liệu cứng bằng dụng cụ cứng và sắc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87" y="4037161"/>
            <a:ext cx="111970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làm tiếc và cảm thấy day dứt khi nhận ra lỗi lầm của mình.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3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3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94448"/>
            <a:ext cx="3114224" cy="832205"/>
            <a:chOff x="708943" y="6110866"/>
            <a:chExt cx="5825836" cy="109491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58887" y="1997137"/>
            <a:ext cx="1122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thong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n/l,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d/r/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2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8" y="235371"/>
            <a:ext cx="3348789" cy="1200329"/>
            <a:chOff x="708943" y="5993475"/>
            <a:chExt cx="5825836" cy="1579242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4" y="5993475"/>
              <a:ext cx="5167383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88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Dưa Hấu - Mai An Tiêm - Phim Hoạt Hình Hay Nhất - Miền Cổ Tí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21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5ADA7E1-F744-41CB-829D-9778F7A30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34" y="2943744"/>
            <a:ext cx="1974546" cy="197454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F4DAA2B-BFD5-45E7-8579-8C5875B03DEF}"/>
              </a:ext>
            </a:extLst>
          </p:cNvPr>
          <p:cNvSpPr/>
          <p:nvPr/>
        </p:nvSpPr>
        <p:spPr>
          <a:xfrm>
            <a:off x="1342942" y="646448"/>
            <a:ext cx="9875520" cy="2519793"/>
          </a:xfrm>
          <a:prstGeom prst="cloudCallout">
            <a:avLst>
              <a:gd name="adj1" fmla="val -38665"/>
              <a:gd name="adj2" fmla="val 17674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ruột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đỏ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hạt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đen</a:t>
            </a:r>
            <a:endParaRPr lang="en-US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vàng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biếc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đố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D00890-0F1F-4CDA-AFA7-34290BA4C640}"/>
              </a:ext>
            </a:extLst>
          </p:cNvPr>
          <p:cNvSpPr txBox="1"/>
          <p:nvPr/>
        </p:nvSpPr>
        <p:spPr>
          <a:xfrm>
            <a:off x="4614252" y="5133129"/>
            <a:ext cx="3699629" cy="830997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Quả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dưa</a:t>
            </a:r>
            <a:r>
              <a:rPr lang="en-US" sz="4800" b="1" dirty="0">
                <a:solidFill>
                  <a:srgbClr val="FF0000"/>
                </a:solidFill>
                <a:latin typeface="#9Slide03 SFU Toledo Bold" panose="00000700000000000000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#9Slide03 SFU Toledo Bold" panose="00000700000000000000" pitchFamily="2" charset="0"/>
              </a:rPr>
              <a:t>hấu</a:t>
            </a:r>
            <a:endParaRPr lang="vi-VN" sz="4800" b="1" dirty="0">
              <a:solidFill>
                <a:srgbClr val="FF0000"/>
              </a:solidFill>
              <a:latin typeface="#9Slide03 SFU Toledo Bold" panose="000007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12FDA8-B33E-4392-B49F-C80DC59D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44222" y="539074"/>
            <a:ext cx="2597440" cy="17303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E9F6D-CCE0-4FF7-B4A4-7D3360509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587668" y="909207"/>
            <a:ext cx="2538332" cy="17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  <a:extLst>
              <a:ext uri="{FF2B5EF4-FFF2-40B4-BE49-F238E27FC236}">
                <a16:creationId xmlns:a16="http://schemas.microsoft.com/office/drawing/2014/main" id="{FAC34636-22FE-4B31-B96F-2EB4F8398B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164366" y="2174854"/>
            <a:ext cx="76197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8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</a:t>
              </a:r>
              <a:r>
                <a:rPr lang="en-US" altLang="zh-CN" sz="8000" spc="300" dirty="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69855" y="207848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7EA48A-CC2E-4672-B04D-C6C8D5FE1DC9}"/>
              </a:ext>
            </a:extLst>
          </p:cNvPr>
          <p:cNvGrpSpPr/>
          <p:nvPr/>
        </p:nvGrpSpPr>
        <p:grpSpPr>
          <a:xfrm>
            <a:off x="282119" y="235371"/>
            <a:ext cx="2287177" cy="646331"/>
            <a:chOff x="708943" y="5993475"/>
            <a:chExt cx="5825836" cy="850361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id="{9C07137F-9A6D-42B4-A7BE-484D033E43D4}"/>
                </a:ext>
              </a:extLst>
            </p:cNvPr>
            <p:cNvSpPr txBox="1"/>
            <p:nvPr/>
          </p:nvSpPr>
          <p:spPr>
            <a:xfrm>
              <a:off x="1016463" y="5993475"/>
              <a:ext cx="5167384" cy="850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10" name="Picture 9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350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116663" y="254067"/>
            <a:ext cx="28703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charset="0"/>
                <a:cs typeface="Arial-Rounded" panose="020B0500000000000000" charset="0"/>
              </a:rPr>
              <a:t>Mai An </a:t>
            </a:r>
            <a:r>
              <a:rPr lang="en-US" sz="3600" b="1" dirty="0" err="1">
                <a:latin typeface="Arial-Rounded" panose="020B0500000000000000" charset="0"/>
                <a:cs typeface="Arial-Rounded" panose="020B0500000000000000" charset="0"/>
              </a:rPr>
              <a:t>Tiêm</a:t>
            </a:r>
            <a:endParaRPr lang="en-US" sz="36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7" descr="A few wo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AFD137AC-B068-47F8-AB83-A4F4AC345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99449" l="1511" r="96979">
                        <a14:foregroundMark x1="7855" y1="36029" x2="91692" y2="48346"/>
                        <a14:foregroundMark x1="91692" y1="48346" x2="94070" y2="48249"/>
                        <a14:foregroundMark x1="54079" y1="20404" x2="15710" y2="78309"/>
                        <a14:foregroundMark x1="11934" y1="27574" x2="65710" y2="23346"/>
                        <a14:foregroundMark x1="65710" y1="23346" x2="65710" y2="23346"/>
                        <a14:foregroundMark x1="23112" y1="11397" x2="72356" y2="17279"/>
                        <a14:foregroundMark x1="38671" y1="7169" x2="83384" y2="7353"/>
                        <a14:foregroundMark x1="83384" y1="7353" x2="90785" y2="21140"/>
                        <a14:foregroundMark x1="90785" y1="21140" x2="91541" y2="70956"/>
                        <a14:foregroundMark x1="91541" y1="70956" x2="82024" y2="86397"/>
                        <a14:foregroundMark x1="82024" y1="86397" x2="38066" y2="90257"/>
                        <a14:foregroundMark x1="38066" y1="90257" x2="27644" y2="88603"/>
                        <a14:foregroundMark x1="9063" y1="16360" x2="9346" y2="93243"/>
                        <a14:foregroundMark x1="46073" y1="37132" x2="94411" y2="32353"/>
                        <a14:foregroundMark x1="93505" y1="8824" x2="87915" y2="64890"/>
                        <a14:foregroundMark x1="95166" y1="14522" x2="95090" y2="36765"/>
                        <a14:foregroundMark x1="56193" y1="95588" x2="82024" y2="93750"/>
                        <a14:foregroundMark x1="18226" y1="97561" x2="22241" y2="97701"/>
                        <a14:foregroundMark x1="14350" y1="97426" x2="15062" y2="97451"/>
                        <a14:foregroundMark x1="82607" y1="97264" x2="87915" y2="96875"/>
                        <a14:foregroundMark x1="87915" y1="96875" x2="89394" y2="96875"/>
                        <a14:foregroundMark x1="93034" y1="91648" x2="92749" y2="93382"/>
                        <a14:foregroundMark x1="96224" y1="72243" x2="93151" y2="90935"/>
                        <a14:foregroundMark x1="92749" y1="93382" x2="91541" y2="94669"/>
                        <a14:foregroundMark x1="94671" y1="60478" x2="93505" y2="88603"/>
                        <a14:foregroundMark x1="96224" y1="22978" x2="95653" y2="36765"/>
                        <a14:foregroundMark x1="96878" y1="60478" x2="96677" y2="79596"/>
                        <a14:foregroundMark x1="97130" y1="36581" x2="97128" y2="36765"/>
                        <a14:foregroundMark x1="96677" y1="79596" x2="96489" y2="80283"/>
                        <a14:foregroundMark x1="85801" y1="6985" x2="94411" y2="13971"/>
                        <a14:foregroundMark x1="9063" y1="10478" x2="62991" y2="7169"/>
                        <a14:foregroundMark x1="62991" y1="7169" x2="64653" y2="7169"/>
                        <a14:foregroundMark x1="27394" y1="5515" x2="37009" y2="5515"/>
                        <a14:foregroundMark x1="25883" y1="5515" x2="26154" y2="5515"/>
                        <a14:foregroundMark x1="11329" y1="5515" x2="25111" y2="5515"/>
                        <a14:foregroundMark x1="37009" y1="5515" x2="74320" y2="5147"/>
                        <a14:foregroundMark x1="74320" y1="5147" x2="80665" y2="5147"/>
                        <a14:foregroundMark x1="61178" y1="13051" x2="69033" y2="13235"/>
                        <a14:foregroundMark x1="64909" y1="4032" x2="79154" y2="5147"/>
                        <a14:foregroundMark x1="6344" y1="10294" x2="9970" y2="74449"/>
                        <a14:foregroundMark x1="9970" y1="74449" x2="9970" y2="74449"/>
                        <a14:foregroundMark x1="4683" y1="18199" x2="6325" y2="90152"/>
                        <a14:foregroundMark x1="3625" y1="73897" x2="3625" y2="91288"/>
                        <a14:foregroundMark x1="95945" y1="97993" x2="95770" y2="98897"/>
                        <a14:backgroundMark x1="2870" y1="3860" x2="2870" y2="3860"/>
                        <a14:backgroundMark x1="755" y1="13235" x2="755" y2="13235"/>
                        <a14:backgroundMark x1="1057" y1="7721" x2="453" y2="22426"/>
                        <a14:backgroundMark x1="2266" y1="5515" x2="2266" y2="5515"/>
                        <a14:backgroundMark x1="2266" y1="4779" x2="2115" y2="7169"/>
                        <a14:backgroundMark x1="2266" y1="7169" x2="2266" y2="8640"/>
                        <a14:backgroundMark x1="98338" y1="38419" x2="98489" y2="42463"/>
                        <a14:backgroundMark x1="97432" y1="37684" x2="97885" y2="42463"/>
                        <a14:backgroundMark x1="97281" y1="36765" x2="97281" y2="60478"/>
                        <a14:backgroundMark x1="85196" y1="184" x2="90785" y2="368"/>
                        <a14:backgroundMark x1="33082" y1="551" x2="40030" y2="368"/>
                        <a14:backgroundMark x1="14199" y1="551" x2="27644" y2="2390"/>
                        <a14:backgroundMark x1="27644" y1="2390" x2="33535" y2="1287"/>
                        <a14:backgroundMark x1="49547" y1="1287" x2="64955" y2="735"/>
                        <a14:backgroundMark x1="64955" y1="735" x2="68580" y2="735"/>
                        <a14:backgroundMark x1="95921" y1="97610" x2="99698" y2="81801"/>
                        <a14:backgroundMark x1="99698" y1="81801" x2="95921" y2="93015"/>
                        <a14:backgroundMark x1="95921" y1="93015" x2="95619" y2="93199"/>
                        <a14:backgroundMark x1="88671" y1="98346" x2="96224" y2="97426"/>
                        <a14:backgroundMark x1="3474" y1="92279" x2="10121" y2="99081"/>
                        <a14:backgroundMark x1="2719" y1="91360" x2="3172" y2="99816"/>
                        <a14:backgroundMark x1="14048" y1="99265" x2="17069" y2="99632"/>
                        <a14:backgroundMark x1="31571" y1="98529" x2="42447" y2="98897"/>
                        <a14:backgroundMark x1="42447" y1="98897" x2="42749" y2="99081"/>
                        <a14:backgroundMark x1="21903" y1="98346" x2="29154" y2="98346"/>
                        <a14:backgroundMark x1="48187" y1="98529" x2="63142" y2="99632"/>
                        <a14:backgroundMark x1="63142" y1="99632" x2="81571" y2="99265"/>
                        <a14:backgroundMark x1="81571" y1="99265" x2="81571" y2="99081"/>
                        <a14:backgroundMark x1="42749" y1="99265" x2="50151" y2="99265"/>
                        <a14:backgroundMark x1="28701" y1="96507" x2="31269" y2="97426"/>
                        <a14:backgroundMark x1="29154" y1="98162" x2="37009" y2="99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6" y="259287"/>
            <a:ext cx="3526033" cy="289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8582E0-57B1-4BB1-BC2B-51DA012C0E1D}"/>
              </a:ext>
            </a:extLst>
          </p:cNvPr>
          <p:cNvSpPr txBox="1"/>
          <p:nvPr/>
        </p:nvSpPr>
        <p:spPr>
          <a:xfrm>
            <a:off x="302949" y="801802"/>
            <a:ext cx="798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xưa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mến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con </a:t>
            </a:r>
            <a:r>
              <a:rPr lang="en-US" sz="2400" dirty="0" err="1"/>
              <a:t>nuôi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,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hiểu</a:t>
            </a:r>
            <a:r>
              <a:rPr lang="en-US" sz="2400" dirty="0"/>
              <a:t> </a:t>
            </a:r>
            <a:r>
              <a:rPr lang="en-US" sz="2400" dirty="0" err="1"/>
              <a:t>lầm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, </a:t>
            </a:r>
            <a:r>
              <a:rPr lang="en-US" sz="2400" dirty="0" err="1"/>
              <a:t>đày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ra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4CF53-0F2A-4A14-9B4B-DEDC6CF4A12F}"/>
              </a:ext>
            </a:extLst>
          </p:cNvPr>
          <p:cNvSpPr txBox="1"/>
          <p:nvPr/>
        </p:nvSpPr>
        <p:spPr>
          <a:xfrm>
            <a:off x="260506" y="2346927"/>
            <a:ext cx="816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Ở </a:t>
            </a:r>
            <a:r>
              <a:rPr lang="en-US" sz="2400" dirty="0" err="1"/>
              <a:t>đảo</a:t>
            </a:r>
            <a:r>
              <a:rPr lang="en-US" sz="2400" dirty="0"/>
              <a:t> </a:t>
            </a:r>
            <a:r>
              <a:rPr lang="en-US" sz="2400" dirty="0" err="1"/>
              <a:t>hoang</a:t>
            </a:r>
            <a:r>
              <a:rPr lang="en-US" sz="2400" dirty="0"/>
              <a:t>,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dựng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tre</a:t>
            </a:r>
            <a:r>
              <a:rPr lang="en-US" sz="2400" dirty="0"/>
              <a:t> </a:t>
            </a:r>
            <a:r>
              <a:rPr lang="en-US" sz="2400" dirty="0" err="1"/>
              <a:t>nứa</a:t>
            </a:r>
            <a:r>
              <a:rPr lang="en-US" sz="2400" dirty="0"/>
              <a:t>,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cỏ</a:t>
            </a:r>
            <a:r>
              <a:rPr lang="en-US" sz="2400" dirty="0"/>
              <a:t> </a:t>
            </a:r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tết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5A914-D717-4BAB-B65C-D0960CA66F37}"/>
              </a:ext>
            </a:extLst>
          </p:cNvPr>
          <p:cNvSpPr txBox="1"/>
          <p:nvPr/>
        </p:nvSpPr>
        <p:spPr>
          <a:xfrm>
            <a:off x="282119" y="3173059"/>
            <a:ext cx="116660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bay qua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. </a:t>
            </a:r>
            <a:r>
              <a:rPr lang="en-US" sz="2400" dirty="0" err="1"/>
              <a:t>Chàng</a:t>
            </a:r>
            <a:r>
              <a:rPr lang="en-US" sz="2400" dirty="0"/>
              <a:t> </a:t>
            </a:r>
            <a:r>
              <a:rPr lang="en-US" sz="2400" dirty="0" err="1"/>
              <a:t>bèn</a:t>
            </a:r>
            <a:r>
              <a:rPr lang="en-US" sz="2400" dirty="0"/>
              <a:t> </a:t>
            </a:r>
            <a:r>
              <a:rPr lang="en-US" sz="2400" dirty="0" err="1"/>
              <a:t>nhặt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cát</a:t>
            </a:r>
            <a:r>
              <a:rPr lang="en-US" sz="2400" dirty="0"/>
              <a:t>,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: “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”. </a:t>
            </a:r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nảy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, </a:t>
            </a:r>
            <a:r>
              <a:rPr lang="en-US" sz="2400" dirty="0" err="1"/>
              <a:t>mọc</a:t>
            </a:r>
            <a:r>
              <a:rPr lang="en-US" sz="2400" dirty="0"/>
              <a:t> ra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lan</a:t>
            </a:r>
            <a:r>
              <a:rPr lang="en-US" sz="2400" dirty="0"/>
              <a:t> </a:t>
            </a:r>
            <a:r>
              <a:rPr lang="en-US" sz="2400" dirty="0" err="1"/>
              <a:t>rộng</a:t>
            </a:r>
            <a:r>
              <a:rPr lang="en-US" sz="2400" dirty="0"/>
              <a:t>. </a:t>
            </a:r>
            <a:r>
              <a:rPr lang="en-US" sz="2400" dirty="0" err="1"/>
              <a:t>Cây</a:t>
            </a:r>
            <a:r>
              <a:rPr lang="en-US" sz="2400" dirty="0"/>
              <a:t> ra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 ra </a:t>
            </a:r>
            <a:r>
              <a:rPr lang="en-US" sz="2400" dirty="0" err="1"/>
              <a:t>quả</a:t>
            </a:r>
            <a:r>
              <a:rPr lang="en-US" sz="2400" dirty="0"/>
              <a:t>.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vỏ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thẫm</a:t>
            </a:r>
            <a:r>
              <a:rPr lang="en-US" sz="2400" dirty="0"/>
              <a:t>, </a:t>
            </a:r>
            <a:r>
              <a:rPr lang="en-US" sz="2400" dirty="0" err="1"/>
              <a:t>ruột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,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đen</a:t>
            </a:r>
            <a:r>
              <a:rPr lang="en-US" sz="2400" dirty="0"/>
              <a:t> </a:t>
            </a:r>
            <a:r>
              <a:rPr lang="en-US" sz="2400" dirty="0" err="1"/>
              <a:t>nhánh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ngọt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mát</a:t>
            </a:r>
            <a:r>
              <a:rPr lang="en-US" sz="2400" dirty="0"/>
              <a:t>.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 </a:t>
            </a:r>
            <a:r>
              <a:rPr lang="en-US" sz="2400" dirty="0" err="1"/>
              <a:t>gieo</a:t>
            </a:r>
            <a:r>
              <a:rPr lang="en-US" sz="2400" dirty="0"/>
              <a:t> </a:t>
            </a:r>
            <a:r>
              <a:rPr lang="en-US" sz="2400" dirty="0" err="1"/>
              <a:t>trồng</a:t>
            </a:r>
            <a:r>
              <a:rPr lang="en-US" sz="2400" dirty="0"/>
              <a:t> </a:t>
            </a:r>
            <a:r>
              <a:rPr lang="en-US" sz="2400" dirty="0" err="1"/>
              <a:t>khắp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E18FF-2C75-470A-A7CC-30B9A0FE1CDB}"/>
              </a:ext>
            </a:extLst>
          </p:cNvPr>
          <p:cNvSpPr txBox="1"/>
          <p:nvPr/>
        </p:nvSpPr>
        <p:spPr>
          <a:xfrm>
            <a:off x="260505" y="5024488"/>
            <a:ext cx="11649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chín</a:t>
            </a:r>
            <a:r>
              <a:rPr lang="en-US" sz="2400" dirty="0"/>
              <a:t>, </a:t>
            </a:r>
            <a:r>
              <a:rPr lang="en-US" sz="2400" dirty="0" err="1"/>
              <a:t>nhớ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cha,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khắc</a:t>
            </a:r>
            <a:r>
              <a:rPr lang="en-US" sz="2400" dirty="0"/>
              <a:t> </a:t>
            </a:r>
            <a:r>
              <a:rPr lang="en-US" sz="2400" dirty="0" err="1"/>
              <a:t>tên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, </a:t>
            </a:r>
            <a:r>
              <a:rPr lang="en-US" sz="2400" dirty="0" err="1"/>
              <a:t>thả</a:t>
            </a:r>
            <a:r>
              <a:rPr lang="en-US" sz="2400" dirty="0"/>
              <a:t> </a:t>
            </a:r>
            <a:r>
              <a:rPr lang="en-US" sz="2400" dirty="0" err="1"/>
              <a:t>xuống</a:t>
            </a:r>
            <a:r>
              <a:rPr lang="en-US" sz="2400" dirty="0"/>
              <a:t> </a:t>
            </a:r>
            <a:r>
              <a:rPr lang="en-US" sz="2400" dirty="0" err="1"/>
              <a:t>biển</a:t>
            </a:r>
            <a:r>
              <a:rPr lang="en-US" sz="2400" dirty="0"/>
              <a:t>, </a:t>
            </a: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sóng</a:t>
            </a:r>
            <a:r>
              <a:rPr lang="en-US" sz="2400" dirty="0"/>
              <a:t> </a:t>
            </a:r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liền</a:t>
            </a:r>
            <a:r>
              <a:rPr lang="en-US" sz="2400" dirty="0"/>
              <a:t>.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đem</a:t>
            </a:r>
            <a:r>
              <a:rPr lang="en-US" sz="2400" dirty="0"/>
              <a:t> </a:t>
            </a:r>
            <a:r>
              <a:rPr lang="en-US" sz="2400" dirty="0" err="1"/>
              <a:t>dâng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.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hối</a:t>
            </a:r>
            <a:r>
              <a:rPr lang="en-US" sz="2400" dirty="0"/>
              <a:t> </a:t>
            </a:r>
            <a:r>
              <a:rPr lang="en-US" sz="2400" dirty="0" err="1"/>
              <a:t>hận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đón</a:t>
            </a:r>
            <a:r>
              <a:rPr lang="en-US" sz="2400" dirty="0"/>
              <a:t> </a:t>
            </a:r>
            <a:r>
              <a:rPr lang="en-US" sz="2400" dirty="0" err="1"/>
              <a:t>vợ</a:t>
            </a:r>
            <a:r>
              <a:rPr lang="en-US" sz="2400" dirty="0"/>
              <a:t> </a:t>
            </a:r>
            <a:r>
              <a:rPr lang="en-US" sz="2400" dirty="0" err="1"/>
              <a:t>chồng</a:t>
            </a:r>
            <a:r>
              <a:rPr lang="en-US" sz="2400" dirty="0"/>
              <a:t> An </a:t>
            </a:r>
            <a:r>
              <a:rPr lang="en-US" sz="2400" dirty="0" err="1"/>
              <a:t>Tiêm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FE4E1-59EC-4575-98F8-30F24D23779E}"/>
              </a:ext>
            </a:extLst>
          </p:cNvPr>
          <p:cNvSpPr txBox="1"/>
          <p:nvPr/>
        </p:nvSpPr>
        <p:spPr>
          <a:xfrm>
            <a:off x="260505" y="6152089"/>
            <a:ext cx="7848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giống</a:t>
            </a:r>
            <a:r>
              <a:rPr lang="en-US" sz="2400" dirty="0"/>
              <a:t> </a:t>
            </a:r>
            <a:r>
              <a:rPr lang="en-US" sz="2400" dirty="0" err="1"/>
              <a:t>dưa</a:t>
            </a:r>
            <a:r>
              <a:rPr lang="en-US" sz="2400" dirty="0"/>
              <a:t> </a:t>
            </a:r>
            <a:r>
              <a:rPr lang="en-US" sz="2400" dirty="0" err="1"/>
              <a:t>hấu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nay.</a:t>
            </a:r>
            <a:endParaRPr lang="vi-VN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02366-A06F-4124-92FB-8EC21ECBF372}"/>
              </a:ext>
            </a:extLst>
          </p:cNvPr>
          <p:cNvSpPr txBox="1"/>
          <p:nvPr/>
        </p:nvSpPr>
        <p:spPr>
          <a:xfrm>
            <a:off x="7599021" y="6305099"/>
            <a:ext cx="4098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    (Theo </a:t>
            </a:r>
            <a:r>
              <a:rPr lang="en-US" sz="2000" i="1" dirty="0" err="1"/>
              <a:t>Nguyễn</a:t>
            </a:r>
            <a:r>
              <a:rPr lang="en-US" sz="2000" i="1" dirty="0"/>
              <a:t> </a:t>
            </a:r>
            <a:r>
              <a:rPr lang="en-US" sz="2000" i="1" dirty="0" err="1"/>
              <a:t>Đổng</a:t>
            </a:r>
            <a:r>
              <a:rPr lang="en-US" sz="2000" i="1" dirty="0"/>
              <a:t> Chi</a:t>
            </a:r>
            <a:r>
              <a:rPr lang="en-US" sz="2000" dirty="0"/>
              <a:t>)</a:t>
            </a:r>
            <a:endParaRPr lang="vi-VN" sz="20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19F8C57-5A77-4E4D-B003-39DFA980B9A9}"/>
              </a:ext>
            </a:extLst>
          </p:cNvPr>
          <p:cNvSpPr/>
          <p:nvPr/>
        </p:nvSpPr>
        <p:spPr>
          <a:xfrm>
            <a:off x="343474" y="840455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E7A990-258B-49F8-943D-214A34D851BF}"/>
              </a:ext>
            </a:extLst>
          </p:cNvPr>
          <p:cNvSpPr/>
          <p:nvPr/>
        </p:nvSpPr>
        <p:spPr>
          <a:xfrm>
            <a:off x="343474" y="234442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F38441-72FC-4D6F-9C0A-65B5CB9F5ACC}"/>
              </a:ext>
            </a:extLst>
          </p:cNvPr>
          <p:cNvSpPr/>
          <p:nvPr/>
        </p:nvSpPr>
        <p:spPr>
          <a:xfrm>
            <a:off x="323045" y="319417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E5BC5FF-836C-4B93-9E3F-D5C933052537}"/>
              </a:ext>
            </a:extLst>
          </p:cNvPr>
          <p:cNvSpPr/>
          <p:nvPr/>
        </p:nvSpPr>
        <p:spPr>
          <a:xfrm>
            <a:off x="346651" y="5076401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9847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1248</Words>
  <Application>Microsoft Office PowerPoint</Application>
  <PresentationFormat>Widescreen</PresentationFormat>
  <Paragraphs>77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Microsoft YaHei</vt:lpstr>
      <vt:lpstr>宋体</vt:lpstr>
      <vt:lpstr>宋体</vt:lpstr>
      <vt:lpstr>#9Slide03 AllRoundGothic</vt:lpstr>
      <vt:lpstr>#9Slide03 SFU Toledo Bold</vt:lpstr>
      <vt:lpstr>#9Slide05 IcielSanelma</vt:lpstr>
      <vt:lpstr>Arial</vt:lpstr>
      <vt:lpstr>Arial Rounded MT Bold</vt:lpstr>
      <vt:lpstr>Arial-Rounded</vt:lpstr>
      <vt:lpstr>Calibri</vt:lpstr>
      <vt:lpstr>Calibri Light</vt:lpstr>
      <vt:lpstr>等线</vt:lpstr>
      <vt:lpstr>Montserrat Medium</vt:lpstr>
      <vt:lpstr>黑体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Admin</cp:lastModifiedBy>
  <cp:revision>69</cp:revision>
  <dcterms:created xsi:type="dcterms:W3CDTF">2021-05-24T09:52:12Z</dcterms:created>
  <dcterms:modified xsi:type="dcterms:W3CDTF">2025-04-07T14:23:22Z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