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7" r:id="rId2"/>
    <p:sldId id="279" r:id="rId3"/>
    <p:sldId id="301" r:id="rId4"/>
    <p:sldId id="302" r:id="rId5"/>
    <p:sldId id="263" r:id="rId6"/>
    <p:sldId id="308" r:id="rId7"/>
    <p:sldId id="303" r:id="rId8"/>
    <p:sldId id="295" r:id="rId9"/>
    <p:sldId id="304" r:id="rId10"/>
    <p:sldId id="305" r:id="rId11"/>
    <p:sldId id="262" r:id="rId12"/>
    <p:sldId id="296" r:id="rId13"/>
    <p:sldId id="298" r:id="rId14"/>
    <p:sldId id="306" r:id="rId15"/>
    <p:sldId id="307" r:id="rId16"/>
    <p:sldId id="300" r:id="rId17"/>
    <p:sldId id="297" r:id="rId18"/>
  </p:sldIdLst>
  <p:sldSz cx="12192000" cy="6858000"/>
  <p:notesSz cx="6858000" cy="9144000"/>
  <p:embeddedFontLst>
    <p:embeddedFont>
      <p:font typeface="等线" panose="02010600030101010101" pitchFamily="2" charset="-122"/>
      <p:regular r:id="rId20"/>
      <p:bold r:id="rId21"/>
    </p:embeddedFont>
    <p:embeddedFont>
      <p:font typeface="等线 Light" panose="02010600030101010101" pitchFamily="2" charset="-122"/>
      <p:regular r:id="rId22"/>
    </p:embeddedFont>
    <p:embeddedFont>
      <p:font typeface="#9SLIDE07 SVN-ZICLETS MEDIUM" panose="02000603000000000000" pitchFamily="2" charset="0"/>
      <p:regular r:id="rId23"/>
    </p:embeddedFont>
    <p:embeddedFont>
      <p:font typeface="UTM Avo" panose="02040603050506020204" pitchFamily="18"/>
      <p:regular r:id="rId24"/>
      <p:bold r:id="rId25"/>
      <p:italic r:id="rId26"/>
      <p:boldItalic r:id="rId27"/>
    </p:embeddedFont>
  </p:embeddedFontLst>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40" userDrawn="1">
          <p15:clr>
            <a:srgbClr val="A4A3A4"/>
          </p15:clr>
        </p15:guide>
        <p15:guide id="3" pos="7038" userDrawn="1">
          <p15:clr>
            <a:srgbClr val="A4A3A4"/>
          </p15:clr>
        </p15:guide>
        <p15:guide id="4" pos="6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a.zhao" initials="RA" lastIdx="1" clrIdx="0">
    <p:extLst>
      <p:ext uri="{19B8F6BF-5375-455C-9EA6-DF929625EA0E}">
        <p15:presenceInfo xmlns:p15="http://schemas.microsoft.com/office/powerpoint/2012/main" userId="rena.zha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8000"/>
    <a:srgbClr val="FF942D"/>
    <a:srgbClr val="C68B1C"/>
    <a:srgbClr val="A3F7A7"/>
    <a:srgbClr val="E7FDE8"/>
    <a:srgbClr val="FBBD00"/>
    <a:srgbClr val="A3A3A3"/>
    <a:srgbClr val="8193AD"/>
    <a:srgbClr val="544234"/>
    <a:srgbClr val="3C19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83" autoAdjust="0"/>
    <p:restoredTop sz="94660"/>
  </p:normalViewPr>
  <p:slideViewPr>
    <p:cSldViewPr snapToGrid="0" showGuides="1">
      <p:cViewPr>
        <p:scale>
          <a:sx n="48" d="100"/>
          <a:sy n="48" d="100"/>
        </p:scale>
        <p:origin x="1600" y="1480"/>
      </p:cViewPr>
      <p:guideLst>
        <p:guide orient="horz" pos="2228"/>
        <p:guide pos="3840"/>
        <p:guide pos="7038"/>
        <p:guide pos="665"/>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84553-02C2-4062-A1AC-D634D79A044E}" type="datetimeFigureOut">
              <a:rPr lang="zh-CN" altLang="en-US" smtClean="0"/>
              <a:t>2023/4/12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0BCD39-FD86-4C2C-A50D-C3C9FAA2375D}" type="slidenum">
              <a:rPr lang="zh-CN" altLang="en-US" smtClean="0"/>
              <a:t>‹#›</a:t>
            </a:fld>
            <a:endParaRPr lang="zh-CN" altLang="en-US"/>
          </a:p>
        </p:txBody>
      </p:sp>
    </p:spTree>
    <p:extLst>
      <p:ext uri="{BB962C8B-B14F-4D97-AF65-F5344CB8AC3E}">
        <p14:creationId xmlns:p14="http://schemas.microsoft.com/office/powerpoint/2010/main" val="557543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a:t>
            </a:fld>
            <a:endParaRPr lang="zh-CN" altLang="en-US"/>
          </a:p>
        </p:txBody>
      </p:sp>
    </p:spTree>
    <p:extLst>
      <p:ext uri="{BB962C8B-B14F-4D97-AF65-F5344CB8AC3E}">
        <p14:creationId xmlns:p14="http://schemas.microsoft.com/office/powerpoint/2010/main" val="3904709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12</a:t>
            </a:fld>
            <a:endParaRPr lang="zh-CN" altLang="en-US"/>
          </a:p>
        </p:txBody>
      </p:sp>
    </p:spTree>
    <p:extLst>
      <p:ext uri="{BB962C8B-B14F-4D97-AF65-F5344CB8AC3E}">
        <p14:creationId xmlns:p14="http://schemas.microsoft.com/office/powerpoint/2010/main" val="4115110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13</a:t>
            </a:fld>
            <a:endParaRPr lang="zh-CN" altLang="en-US"/>
          </a:p>
        </p:txBody>
      </p:sp>
    </p:spTree>
    <p:extLst>
      <p:ext uri="{BB962C8B-B14F-4D97-AF65-F5344CB8AC3E}">
        <p14:creationId xmlns:p14="http://schemas.microsoft.com/office/powerpoint/2010/main" val="2321636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14</a:t>
            </a:fld>
            <a:endParaRPr lang="zh-CN" altLang="en-US"/>
          </a:p>
        </p:txBody>
      </p:sp>
    </p:spTree>
    <p:extLst>
      <p:ext uri="{BB962C8B-B14F-4D97-AF65-F5344CB8AC3E}">
        <p14:creationId xmlns:p14="http://schemas.microsoft.com/office/powerpoint/2010/main" val="83175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15</a:t>
            </a:fld>
            <a:endParaRPr lang="zh-CN" altLang="en-US"/>
          </a:p>
        </p:txBody>
      </p:sp>
    </p:spTree>
    <p:extLst>
      <p:ext uri="{BB962C8B-B14F-4D97-AF65-F5344CB8AC3E}">
        <p14:creationId xmlns:p14="http://schemas.microsoft.com/office/powerpoint/2010/main" val="96215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16</a:t>
            </a:fld>
            <a:endParaRPr lang="zh-CN" altLang="en-US"/>
          </a:p>
        </p:txBody>
      </p:sp>
    </p:spTree>
    <p:extLst>
      <p:ext uri="{BB962C8B-B14F-4D97-AF65-F5344CB8AC3E}">
        <p14:creationId xmlns:p14="http://schemas.microsoft.com/office/powerpoint/2010/main" val="1599693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17</a:t>
            </a:fld>
            <a:endParaRPr lang="zh-CN" altLang="en-US"/>
          </a:p>
        </p:txBody>
      </p:sp>
    </p:spTree>
    <p:extLst>
      <p:ext uri="{BB962C8B-B14F-4D97-AF65-F5344CB8AC3E}">
        <p14:creationId xmlns:p14="http://schemas.microsoft.com/office/powerpoint/2010/main" val="585005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2</a:t>
            </a:fld>
            <a:endParaRPr lang="zh-CN" altLang="en-US"/>
          </a:p>
        </p:txBody>
      </p:sp>
    </p:spTree>
    <p:extLst>
      <p:ext uri="{BB962C8B-B14F-4D97-AF65-F5344CB8AC3E}">
        <p14:creationId xmlns:p14="http://schemas.microsoft.com/office/powerpoint/2010/main" val="4017094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4</a:t>
            </a:fld>
            <a:endParaRPr lang="zh-CN" altLang="en-US"/>
          </a:p>
        </p:txBody>
      </p:sp>
    </p:spTree>
    <p:extLst>
      <p:ext uri="{BB962C8B-B14F-4D97-AF65-F5344CB8AC3E}">
        <p14:creationId xmlns:p14="http://schemas.microsoft.com/office/powerpoint/2010/main" val="3080487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5</a:t>
            </a:fld>
            <a:endParaRPr lang="zh-CN" altLang="en-US"/>
          </a:p>
        </p:txBody>
      </p:sp>
    </p:spTree>
    <p:extLst>
      <p:ext uri="{BB962C8B-B14F-4D97-AF65-F5344CB8AC3E}">
        <p14:creationId xmlns:p14="http://schemas.microsoft.com/office/powerpoint/2010/main" val="4266779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7</a:t>
            </a:fld>
            <a:endParaRPr lang="zh-CN" altLang="en-US"/>
          </a:p>
        </p:txBody>
      </p:sp>
    </p:spTree>
    <p:extLst>
      <p:ext uri="{BB962C8B-B14F-4D97-AF65-F5344CB8AC3E}">
        <p14:creationId xmlns:p14="http://schemas.microsoft.com/office/powerpoint/2010/main" val="3539283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8</a:t>
            </a:fld>
            <a:endParaRPr lang="zh-CN" altLang="en-US"/>
          </a:p>
        </p:txBody>
      </p:sp>
    </p:spTree>
    <p:extLst>
      <p:ext uri="{BB962C8B-B14F-4D97-AF65-F5344CB8AC3E}">
        <p14:creationId xmlns:p14="http://schemas.microsoft.com/office/powerpoint/2010/main" val="756540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9</a:t>
            </a:fld>
            <a:endParaRPr lang="zh-CN" altLang="en-US"/>
          </a:p>
        </p:txBody>
      </p:sp>
    </p:spTree>
    <p:extLst>
      <p:ext uri="{BB962C8B-B14F-4D97-AF65-F5344CB8AC3E}">
        <p14:creationId xmlns:p14="http://schemas.microsoft.com/office/powerpoint/2010/main" val="2290691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10</a:t>
            </a:fld>
            <a:endParaRPr lang="zh-CN" altLang="en-US"/>
          </a:p>
        </p:txBody>
      </p:sp>
    </p:spTree>
    <p:extLst>
      <p:ext uri="{BB962C8B-B14F-4D97-AF65-F5344CB8AC3E}">
        <p14:creationId xmlns:p14="http://schemas.microsoft.com/office/powerpoint/2010/main" val="200082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C0BCD39-FD86-4C2C-A50D-C3C9FAA2375D}" type="slidenum">
              <a:rPr lang="zh-CN" altLang="en-US" smtClean="0"/>
              <a:t>11</a:t>
            </a:fld>
            <a:endParaRPr lang="zh-CN" altLang="en-US"/>
          </a:p>
        </p:txBody>
      </p:sp>
    </p:spTree>
    <p:extLst>
      <p:ext uri="{BB962C8B-B14F-4D97-AF65-F5344CB8AC3E}">
        <p14:creationId xmlns:p14="http://schemas.microsoft.com/office/powerpoint/2010/main" val="646491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402417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589295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164881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1132471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780719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014382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4038049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047548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829062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2870750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9AD9D28-7B71-4956-910D-465A55C6B4C6}" type="datetimeFigureOut">
              <a:rPr lang="zh-CN" altLang="en-US" smtClean="0"/>
              <a:t>2023/4/12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F806488-57EB-497B-8A91-949C35733F82}" type="slidenum">
              <a:rPr lang="zh-CN" altLang="en-US" smtClean="0"/>
              <a:t>‹#›</a:t>
            </a:fld>
            <a:endParaRPr lang="zh-CN" altLang="en-US"/>
          </a:p>
        </p:txBody>
      </p:sp>
    </p:spTree>
    <p:extLst>
      <p:ext uri="{BB962C8B-B14F-4D97-AF65-F5344CB8AC3E}">
        <p14:creationId xmlns:p14="http://schemas.microsoft.com/office/powerpoint/2010/main" val="3204603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192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9.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2103791" y="2649623"/>
            <a:ext cx="7742274" cy="2435966"/>
            <a:chOff x="3276599" y="2278685"/>
            <a:chExt cx="7742274" cy="2435966"/>
          </a:xfrm>
        </p:grpSpPr>
        <p:sp>
          <p:nvSpPr>
            <p:cNvPr id="15" name="对角圆角矩形 14"/>
            <p:cNvSpPr/>
            <p:nvPr/>
          </p:nvSpPr>
          <p:spPr>
            <a:xfrm>
              <a:off x="3276599" y="2278685"/>
              <a:ext cx="7742274" cy="2399564"/>
            </a:xfrm>
            <a:prstGeom prst="round2DiagRect">
              <a:avLst/>
            </a:prstGeom>
            <a:gradFill>
              <a:gsLst>
                <a:gs pos="55000">
                  <a:srgbClr val="FE9B02"/>
                </a:gs>
                <a:gs pos="0">
                  <a:srgbClr val="FD7C04"/>
                </a:gs>
                <a:gs pos="100000">
                  <a:srgbClr val="FFC000"/>
                </a:gs>
              </a:gsLst>
              <a:lin ang="5400000" scaled="1"/>
            </a:gra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p:cNvSpPr txBox="1"/>
            <p:nvPr/>
          </p:nvSpPr>
          <p:spPr>
            <a:xfrm>
              <a:off x="3443297" y="2406327"/>
              <a:ext cx="748032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err="1">
                  <a:solidFill>
                    <a:schemeClr val="bg1"/>
                  </a:solidFill>
                  <a:latin typeface="#9Slide03 SVNNeutraface 2" panose="02000600040000020004" pitchFamily="2" charset="77"/>
                  <a:ea typeface="印品溜溜圆" panose="02000000000000000000" pitchFamily="2" charset="-122"/>
                </a:rPr>
                <a:t>Bóp</a:t>
              </a:r>
              <a:r>
                <a:rPr lang="en-US" altLang="zh-CN" sz="7200" b="1" dirty="0">
                  <a:solidFill>
                    <a:schemeClr val="bg1"/>
                  </a:solidFill>
                  <a:latin typeface="#9Slide03 SVNNeutraface 2" panose="02000600040000020004" pitchFamily="2" charset="77"/>
                  <a:ea typeface="印品溜溜圆" panose="02000000000000000000" pitchFamily="2" charset="-122"/>
                </a:rPr>
                <a:t> </a:t>
              </a:r>
              <a:r>
                <a:rPr lang="en-US" altLang="zh-CN" sz="7200" b="1" dirty="0" err="1">
                  <a:solidFill>
                    <a:schemeClr val="bg1"/>
                  </a:solidFill>
                  <a:latin typeface="#9Slide03 SVNNeutraface 2" panose="02000600040000020004" pitchFamily="2" charset="77"/>
                  <a:ea typeface="印品溜溜圆" panose="02000000000000000000" pitchFamily="2" charset="-122"/>
                </a:rPr>
                <a:t>nát</a:t>
              </a:r>
              <a:r>
                <a:rPr lang="en-US" altLang="zh-CN" sz="7200" b="1" dirty="0">
                  <a:solidFill>
                    <a:schemeClr val="bg1"/>
                  </a:solidFill>
                  <a:latin typeface="#9Slide03 SVNNeutraface 2" panose="02000600040000020004" pitchFamily="2" charset="77"/>
                  <a:ea typeface="印品溜溜圆" panose="02000000000000000000" pitchFamily="2" charset="-122"/>
                </a:rPr>
                <a:t> </a:t>
              </a:r>
              <a:r>
                <a:rPr lang="en-US" altLang="zh-CN" sz="7200" b="1" dirty="0" err="1">
                  <a:solidFill>
                    <a:schemeClr val="bg1"/>
                  </a:solidFill>
                  <a:latin typeface="#9Slide03 SVNNeutraface 2" panose="02000600040000020004" pitchFamily="2" charset="77"/>
                  <a:ea typeface="印品溜溜圆" panose="02000000000000000000" pitchFamily="2" charset="-122"/>
                </a:rPr>
                <a:t>quả</a:t>
              </a:r>
              <a:r>
                <a:rPr lang="en-US" altLang="zh-CN" sz="7200" b="1" dirty="0">
                  <a:solidFill>
                    <a:schemeClr val="bg1"/>
                  </a:solidFill>
                  <a:latin typeface="#9Slide03 SVNNeutraface 2" panose="02000600040000020004" pitchFamily="2" charset="77"/>
                  <a:ea typeface="印品溜溜圆" panose="02000000000000000000" pitchFamily="2" charset="-122"/>
                </a:rPr>
                <a:t> cam</a:t>
              </a:r>
              <a:endParaRPr kumimoji="0" lang="zh-CN" altLang="en-US" sz="7200" b="1" i="0" u="none" strike="noStrike" kern="1200" cap="none" spc="0" normalizeH="0" baseline="0" noProof="0" dirty="0">
                <a:ln>
                  <a:noFill/>
                </a:ln>
                <a:solidFill>
                  <a:schemeClr val="bg1"/>
                </a:solidFill>
                <a:effectLst/>
                <a:uLnTx/>
                <a:uFillTx/>
                <a:latin typeface="#9Slide03 SVNNeutraface 2" panose="02000600040000020004" pitchFamily="2" charset="77"/>
                <a:ea typeface="印品溜溜圆" panose="02000000000000000000" pitchFamily="2" charset="-122"/>
              </a:endParaRPr>
            </a:p>
          </p:txBody>
        </p:sp>
      </p:grpSp>
      <p:grpSp>
        <p:nvGrpSpPr>
          <p:cNvPr id="4" name="组合 3"/>
          <p:cNvGrpSpPr/>
          <p:nvPr/>
        </p:nvGrpSpPr>
        <p:grpSpPr>
          <a:xfrm>
            <a:off x="2959548" y="507278"/>
            <a:ext cx="7742274" cy="2142345"/>
            <a:chOff x="3614186" y="0"/>
            <a:chExt cx="5269504" cy="1827764"/>
          </a:xfrm>
        </p:grpSpPr>
        <p:grpSp>
          <p:nvGrpSpPr>
            <p:cNvPr id="9" name="组合 8"/>
            <p:cNvGrpSpPr/>
            <p:nvPr/>
          </p:nvGrpSpPr>
          <p:grpSpPr>
            <a:xfrm>
              <a:off x="3614186" y="0"/>
              <a:ext cx="5269504" cy="1391689"/>
              <a:chOff x="3534143" y="-148468"/>
              <a:chExt cx="5269504" cy="1391689"/>
            </a:xfrm>
          </p:grpSpPr>
          <p:sp>
            <p:nvSpPr>
              <p:cNvPr id="22" name="文本框 21"/>
              <p:cNvSpPr txBox="1"/>
              <p:nvPr/>
            </p:nvSpPr>
            <p:spPr>
              <a:xfrm>
                <a:off x="3534143" y="-148468"/>
                <a:ext cx="5269504" cy="1391689"/>
              </a:xfrm>
              <a:prstGeom prst="rect">
                <a:avLst/>
              </a:prstGeom>
              <a:noFill/>
            </p:spPr>
            <p:txBody>
              <a:bodyPr wrap="square" rtlCol="0">
                <a:spAutoFit/>
              </a:bodyPr>
              <a:lstStyle/>
              <a:p>
                <a:r>
                  <a:rPr lang="en-US" altLang="zh-CN" sz="10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Nói</a:t>
                </a:r>
                <a:r>
                  <a:rPr lang="en-US" altLang="zh-CN" sz="10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10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và</a:t>
                </a:r>
                <a:r>
                  <a:rPr lang="en-US" altLang="zh-CN" sz="10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10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nghe</a:t>
                </a:r>
                <a:endParaRPr lang="zh-CN" altLang="en-US" sz="10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sp>
            <p:nvSpPr>
              <p:cNvPr id="21" name="文本框 20"/>
              <p:cNvSpPr txBox="1"/>
              <p:nvPr/>
            </p:nvSpPr>
            <p:spPr>
              <a:xfrm>
                <a:off x="3541472" y="-148468"/>
                <a:ext cx="5262175" cy="1391689"/>
              </a:xfrm>
              <a:prstGeom prst="rect">
                <a:avLst/>
              </a:prstGeom>
              <a:noFill/>
            </p:spPr>
            <p:txBody>
              <a:bodyPr wrap="square" rtlCol="0">
                <a:spAutoFit/>
              </a:bodyPr>
              <a:lstStyle/>
              <a:p>
                <a:r>
                  <a:rPr lang="en-US" altLang="zh-CN" sz="10000"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Nói</a:t>
                </a:r>
                <a:r>
                  <a:rPr lang="en-US" altLang="zh-CN" sz="10000"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10000"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và</a:t>
                </a:r>
                <a:r>
                  <a:rPr lang="en-US" altLang="zh-CN" sz="10000"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10000"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nghe</a:t>
                </a:r>
                <a:endParaRPr lang="zh-CN" altLang="en-US" sz="10000"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71733" t="64583" r="11931" b="6155"/>
            <a:stretch/>
          </p:blipFill>
          <p:spPr>
            <a:xfrm rot="5099881">
              <a:off x="7464543" y="815227"/>
              <a:ext cx="1068272" cy="956802"/>
            </a:xfrm>
            <a:prstGeom prst="rect">
              <a:avLst/>
            </a:prstGeom>
          </p:spPr>
        </p:pic>
      </p:grpSp>
      <p:pic>
        <p:nvPicPr>
          <p:cNvPr id="16" name="图片 15"/>
          <p:cNvPicPr>
            <a:picLocks noChangeAspect="1"/>
          </p:cNvPicPr>
          <p:nvPr/>
        </p:nvPicPr>
        <p:blipFill>
          <a:blip r:embed="rId6"/>
          <a:stretch>
            <a:fillRect/>
          </a:stretch>
        </p:blipFill>
        <p:spPr>
          <a:xfrm>
            <a:off x="356330" y="-241306"/>
            <a:ext cx="2603218" cy="1682642"/>
          </a:xfrm>
          <a:prstGeom prst="rect">
            <a:avLst/>
          </a:prstGeom>
        </p:spPr>
      </p:pic>
      <p:pic>
        <p:nvPicPr>
          <p:cNvPr id="2" name="59e218c28ff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2104" y="0"/>
            <a:ext cx="609600" cy="609600"/>
          </a:xfrm>
          <a:prstGeom prst="rect">
            <a:avLst/>
          </a:prstGeom>
        </p:spPr>
      </p:pic>
      <p:pic>
        <p:nvPicPr>
          <p:cNvPr id="18" name="图片 17"/>
          <p:cNvPicPr>
            <a:picLocks noChangeAspect="1"/>
          </p:cNvPicPr>
          <p:nvPr/>
        </p:nvPicPr>
        <p:blipFill>
          <a:blip r:embed="rId8"/>
          <a:stretch>
            <a:fillRect/>
          </a:stretch>
        </p:blipFill>
        <p:spPr>
          <a:xfrm>
            <a:off x="9204655" y="465554"/>
            <a:ext cx="5481444" cy="7014136"/>
          </a:xfrm>
          <a:prstGeom prst="rect">
            <a:avLst/>
          </a:prstGeom>
        </p:spPr>
      </p:pic>
      <p:pic>
        <p:nvPicPr>
          <p:cNvPr id="5" name="图片 17">
            <a:extLst>
              <a:ext uri="{FF2B5EF4-FFF2-40B4-BE49-F238E27FC236}">
                <a16:creationId xmlns:a16="http://schemas.microsoft.com/office/drawing/2014/main" id="{3E30CBC6-B1EA-4ABA-6733-F3D5A44E69C4}"/>
              </a:ext>
            </a:extLst>
          </p:cNvPr>
          <p:cNvPicPr>
            <a:picLocks noChangeAspect="1"/>
          </p:cNvPicPr>
          <p:nvPr/>
        </p:nvPicPr>
        <p:blipFill>
          <a:blip r:embed="rId9"/>
          <a:stretch>
            <a:fillRect/>
          </a:stretch>
        </p:blipFill>
        <p:spPr>
          <a:xfrm>
            <a:off x="-14427" y="2818823"/>
            <a:ext cx="12193057" cy="4145639"/>
          </a:xfrm>
          <a:prstGeom prst="rect">
            <a:avLst/>
          </a:prstGeom>
        </p:spPr>
      </p:pic>
      <p:pic>
        <p:nvPicPr>
          <p:cNvPr id="7" name="Picture 6">
            <a:extLst>
              <a:ext uri="{FF2B5EF4-FFF2-40B4-BE49-F238E27FC236}">
                <a16:creationId xmlns:a16="http://schemas.microsoft.com/office/drawing/2014/main" id="{FA2EC5CF-E34A-42CC-A5C8-29F46EB145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421952" y="3313068"/>
            <a:ext cx="4381500" cy="4381500"/>
          </a:xfrm>
          <a:prstGeom prst="rect">
            <a:avLst/>
          </a:prstGeom>
        </p:spPr>
      </p:pic>
    </p:spTree>
    <p:extLst>
      <p:ext uri="{BB962C8B-B14F-4D97-AF65-F5344CB8AC3E}">
        <p14:creationId xmlns:p14="http://schemas.microsoft.com/office/powerpoint/2010/main" val="3907581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 calcmode="lin" valueType="num">
                                      <p:cBhvr>
                                        <p:cTn id="12" dur="500" fill="hold"/>
                                        <p:tgtEl>
                                          <p:spTgt spid="16"/>
                                        </p:tgtEl>
                                        <p:attrNameLst>
                                          <p:attrName>style.rotation</p:attrName>
                                        </p:attrNameLst>
                                      </p:cBhvr>
                                      <p:tavLst>
                                        <p:tav tm="0">
                                          <p:val>
                                            <p:fltVal val="90"/>
                                          </p:val>
                                        </p:tav>
                                        <p:tav tm="100000">
                                          <p:val>
                                            <p:fltVal val="0"/>
                                          </p:val>
                                        </p:tav>
                                      </p:tavLst>
                                    </p:anim>
                                    <p:animEffect transition="in" filter="fade">
                                      <p:cBhvr>
                                        <p:cTn id="13" dur="500"/>
                                        <p:tgtEl>
                                          <p:spTgt spid="16"/>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anim calcmode="lin" valueType="num">
                                      <p:cBhvr>
                                        <p:cTn id="18" dur="500" fill="hold"/>
                                        <p:tgtEl>
                                          <p:spTgt spid="18"/>
                                        </p:tgtEl>
                                        <p:attrNameLst>
                                          <p:attrName>ppt_x</p:attrName>
                                        </p:attrNameLst>
                                      </p:cBhvr>
                                      <p:tavLst>
                                        <p:tav tm="0">
                                          <p:val>
                                            <p:strVal val="#ppt_x"/>
                                          </p:val>
                                        </p:tav>
                                        <p:tav tm="100000">
                                          <p:val>
                                            <p:strVal val="#ppt_x"/>
                                          </p:val>
                                        </p:tav>
                                      </p:tavLst>
                                    </p:anim>
                                    <p:anim calcmode="lin" valueType="num">
                                      <p:cBhvr>
                                        <p:cTn id="19" dur="5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par>
                          <p:cTn id="26" fill="hold">
                            <p:stCondLst>
                              <p:cond delay="1500"/>
                            </p:stCondLst>
                            <p:childTnLst>
                              <p:par>
                                <p:cTn id="27" presetID="14" presetClass="entr" presetSubtype="1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par>
                          <p:cTn id="30" fill="hold">
                            <p:stCondLst>
                              <p:cond delay="2000"/>
                            </p:stCondLst>
                            <p:childTnLst>
                              <p:par>
                                <p:cTn id="31" presetID="2" presetClass="entr" presetSubtype="4"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91" numSld="999">
                <p:cTn id="3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0"/>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9" name="Rounded Rectangle 8">
            <a:extLst>
              <a:ext uri="{FF2B5EF4-FFF2-40B4-BE49-F238E27FC236}">
                <a16:creationId xmlns:a16="http://schemas.microsoft.com/office/drawing/2014/main" id="{27779F39-DDA6-3CE7-BE55-73B37A5B8827}"/>
              </a:ext>
            </a:extLst>
          </p:cNvPr>
          <p:cNvSpPr/>
          <p:nvPr/>
        </p:nvSpPr>
        <p:spPr>
          <a:xfrm>
            <a:off x="397745" y="343530"/>
            <a:ext cx="11727886" cy="6272023"/>
          </a:xfrm>
          <a:prstGeom prst="roundRect">
            <a:avLst/>
          </a:prstGeom>
          <a:solidFill>
            <a:schemeClr val="accent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74AFF703-CC53-D5A1-5FC6-4E42D6AE88F9}"/>
              </a:ext>
            </a:extLst>
          </p:cNvPr>
          <p:cNvSpPr txBox="1"/>
          <p:nvPr/>
        </p:nvSpPr>
        <p:spPr>
          <a:xfrm>
            <a:off x="5943066" y="2183136"/>
            <a:ext cx="5204691" cy="1200329"/>
          </a:xfrm>
          <a:prstGeom prst="rect">
            <a:avLst/>
          </a:prstGeom>
          <a:noFill/>
        </p:spPr>
        <p:txBody>
          <a:bodyPr wrap="square" rtlCol="0">
            <a:spAutoFit/>
          </a:bodyPr>
          <a:lstStyle/>
          <a:p>
            <a:pPr algn="ctr"/>
            <a:r>
              <a:rPr lang="en-VN" sz="3600" dirty="0">
                <a:latin typeface="#9Slide03 IcielPanton Black" pitchFamily="2" charset="77"/>
              </a:rPr>
              <a:t>Quả cam trên tay Trần Quốc Toản thế nào?</a:t>
            </a:r>
          </a:p>
        </p:txBody>
      </p:sp>
      <p:grpSp>
        <p:nvGrpSpPr>
          <p:cNvPr id="48" name="组合 47"/>
          <p:cNvGrpSpPr/>
          <p:nvPr/>
        </p:nvGrpSpPr>
        <p:grpSpPr>
          <a:xfrm>
            <a:off x="-306641" y="-241745"/>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grpSp>
        <p:nvGrpSpPr>
          <p:cNvPr id="2" name="组合 1"/>
          <p:cNvGrpSpPr/>
          <p:nvPr/>
        </p:nvGrpSpPr>
        <p:grpSpPr>
          <a:xfrm>
            <a:off x="-483337" y="-114245"/>
            <a:ext cx="11904372" cy="2043411"/>
            <a:chOff x="3884871" y="0"/>
            <a:chExt cx="4930517" cy="1025066"/>
          </a:xfrm>
        </p:grpSpPr>
        <p:grpSp>
          <p:nvGrpSpPr>
            <p:cNvPr id="35" name="组合 34"/>
            <p:cNvGrpSpPr/>
            <p:nvPr/>
          </p:nvGrpSpPr>
          <p:grpSpPr>
            <a:xfrm>
              <a:off x="3884871" y="0"/>
              <a:ext cx="4930517" cy="1025066"/>
              <a:chOff x="2343221" y="2906123"/>
              <a:chExt cx="4138541" cy="930843"/>
            </a:xfrm>
          </p:grpSpPr>
          <p:pic>
            <p:nvPicPr>
              <p:cNvPr id="12" name="图片 11"/>
              <p:cNvPicPr>
                <a:picLocks noChangeAspect="1"/>
              </p:cNvPicPr>
              <p:nvPr/>
            </p:nvPicPr>
            <p:blipFill>
              <a:blip r:embed="rId6"/>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5564255" y="279326"/>
              <a:ext cx="2808179" cy="478623"/>
            </a:xfrm>
            <a:prstGeom prst="rect">
              <a:avLst/>
            </a:prstGeom>
            <a:noFill/>
          </p:spPr>
          <p:txBody>
            <a:bodyPr wrap="square" rtlCol="0">
              <a:spAutoFit/>
            </a:bodyPr>
            <a:lstStyle/>
            <a:p>
              <a:pPr algn="ct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1. Quan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sát</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nêu</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sự</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việc</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trong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từng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tranh</a:t>
              </a:r>
              <a:endParaRPr lang="zh-CN" altLang="en-US"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sp>
        <p:nvSpPr>
          <p:cNvPr id="10" name="TextBox 9">
            <a:extLst>
              <a:ext uri="{FF2B5EF4-FFF2-40B4-BE49-F238E27FC236}">
                <a16:creationId xmlns:a16="http://schemas.microsoft.com/office/drawing/2014/main" id="{790012BC-BB97-38AC-7168-3FEEF2DD2EF3}"/>
              </a:ext>
            </a:extLst>
          </p:cNvPr>
          <p:cNvSpPr txBox="1"/>
          <p:nvPr/>
        </p:nvSpPr>
        <p:spPr>
          <a:xfrm>
            <a:off x="6086540" y="3153342"/>
            <a:ext cx="5325035" cy="2308324"/>
          </a:xfrm>
          <a:prstGeom prst="rect">
            <a:avLst/>
          </a:prstGeom>
          <a:noFill/>
        </p:spPr>
        <p:txBody>
          <a:bodyPr wrap="square" rtlCol="0">
            <a:spAutoFit/>
          </a:bodyPr>
          <a:lstStyle/>
          <a:p>
            <a:r>
              <a:rPr lang="en-VN" sz="3600" dirty="0">
                <a:solidFill>
                  <a:srgbClr val="FF8000"/>
                </a:solidFill>
                <a:latin typeface="#9Slide03 IcielPanton Black" pitchFamily="2" charset="77"/>
              </a:rPr>
              <a:t>Quốc Toản xoè tay cho mọi người xem quả cam vua ban nhưng quả cam đã nát từ bao giờ.</a:t>
            </a:r>
          </a:p>
        </p:txBody>
      </p:sp>
      <p:pic>
        <p:nvPicPr>
          <p:cNvPr id="4" name="Picture 3">
            <a:extLst>
              <a:ext uri="{FF2B5EF4-FFF2-40B4-BE49-F238E27FC236}">
                <a16:creationId xmlns:a16="http://schemas.microsoft.com/office/drawing/2014/main" id="{CDE437C1-20CE-E554-71F6-FAB111666BA1}"/>
              </a:ext>
            </a:extLst>
          </p:cNvPr>
          <p:cNvPicPr>
            <a:picLocks noChangeAspect="1"/>
          </p:cNvPicPr>
          <p:nvPr/>
        </p:nvPicPr>
        <p:blipFill>
          <a:blip r:embed="rId7"/>
          <a:stretch>
            <a:fillRect/>
          </a:stretch>
        </p:blipFill>
        <p:spPr>
          <a:xfrm>
            <a:off x="391446" y="2181782"/>
            <a:ext cx="5204691" cy="4487722"/>
          </a:xfrm>
          <a:prstGeom prst="rect">
            <a:avLst/>
          </a:prstGeom>
        </p:spPr>
      </p:pic>
    </p:spTree>
    <p:extLst>
      <p:ext uri="{BB962C8B-B14F-4D97-AF65-F5344CB8AC3E}">
        <p14:creationId xmlns:p14="http://schemas.microsoft.com/office/powerpoint/2010/main" val="258440252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22"/>
          <p:cNvSpPr/>
          <p:nvPr/>
        </p:nvSpPr>
        <p:spPr>
          <a:xfrm flipV="1">
            <a:off x="-1057" y="-594"/>
            <a:ext cx="12193057" cy="1212649"/>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3"/>
          <a:stretch>
            <a:fillRect/>
          </a:stretch>
        </p:blipFill>
        <p:spPr>
          <a:xfrm flipH="1">
            <a:off x="0" y="-594"/>
            <a:ext cx="3200677" cy="6858594"/>
          </a:xfrm>
          <a:prstGeom prst="rect">
            <a:avLst/>
          </a:prstGeom>
        </p:spPr>
      </p:pic>
      <p:pic>
        <p:nvPicPr>
          <p:cNvPr id="18" name="图片 17"/>
          <p:cNvPicPr>
            <a:picLocks noChangeAspect="1"/>
          </p:cNvPicPr>
          <p:nvPr/>
        </p:nvPicPr>
        <p:blipFill>
          <a:blip r:embed="rId4"/>
          <a:stretch>
            <a:fillRect/>
          </a:stretch>
        </p:blipFill>
        <p:spPr>
          <a:xfrm>
            <a:off x="83486" y="2712361"/>
            <a:ext cx="12193057" cy="4145639"/>
          </a:xfrm>
          <a:prstGeom prst="rect">
            <a:avLst/>
          </a:prstGeom>
        </p:spPr>
      </p:pic>
      <p:grpSp>
        <p:nvGrpSpPr>
          <p:cNvPr id="24" name="组合 23"/>
          <p:cNvGrpSpPr/>
          <p:nvPr/>
        </p:nvGrpSpPr>
        <p:grpSpPr>
          <a:xfrm>
            <a:off x="3198429" y="1245378"/>
            <a:ext cx="7379396" cy="2595089"/>
            <a:chOff x="1848219" y="1275080"/>
            <a:chExt cx="8138596" cy="2595089"/>
          </a:xfrm>
        </p:grpSpPr>
        <p:sp>
          <p:nvSpPr>
            <p:cNvPr id="25" name="文本框 24"/>
            <p:cNvSpPr txBox="1"/>
            <p:nvPr/>
          </p:nvSpPr>
          <p:spPr>
            <a:xfrm>
              <a:off x="2200644" y="1275080"/>
              <a:ext cx="7433746" cy="2554545"/>
            </a:xfrm>
            <a:prstGeom prst="rect">
              <a:avLst/>
            </a:prstGeom>
            <a:noFill/>
          </p:spPr>
          <p:txBody>
            <a:bodyPr wrap="square" rtlCol="0">
              <a:spAutoFit/>
            </a:bodyPr>
            <a:lstStyle/>
            <a:p>
              <a:pPr algn="ct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Kể</a:t>
              </a:r>
              <a:r>
                <a:rPr lang="en-US" altLang="zh-CN"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chuyện</a:t>
              </a:r>
              <a:r>
                <a:rPr lang="en-US" altLang="zh-CN"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trong</a:t>
              </a:r>
              <a:r>
                <a:rPr lang="en-US" altLang="zh-CN"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nhóm</a:t>
              </a:r>
              <a:endParaRPr lang="zh-CN" altLang="en-US"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sp>
          <p:nvSpPr>
            <p:cNvPr id="26" name="文本框 25"/>
            <p:cNvSpPr txBox="1"/>
            <p:nvPr/>
          </p:nvSpPr>
          <p:spPr>
            <a:xfrm>
              <a:off x="1848219" y="1315624"/>
              <a:ext cx="8138596" cy="2554545"/>
            </a:xfrm>
            <a:prstGeom prst="rect">
              <a:avLst/>
            </a:prstGeom>
            <a:noFill/>
          </p:spPr>
          <p:txBody>
            <a:bodyPr wrap="square" rtlCol="0">
              <a:spAutoFit/>
            </a:bodyPr>
            <a:lstStyle/>
            <a:p>
              <a:pPr algn="ct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Kể</a:t>
              </a:r>
              <a:r>
                <a:rPr lang="en-US" altLang="zh-CN"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chuyện</a:t>
              </a:r>
              <a:r>
                <a:rPr lang="en-US" altLang="zh-CN"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trong</a:t>
              </a:r>
              <a:r>
                <a:rPr lang="en-US" altLang="zh-CN"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nhóm</a:t>
              </a:r>
              <a:endParaRPr lang="zh-CN" altLang="en-US"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pic>
        <p:nvPicPr>
          <p:cNvPr id="28" name="图片 27"/>
          <p:cNvPicPr>
            <a:picLocks noChangeAspect="1"/>
          </p:cNvPicPr>
          <p:nvPr/>
        </p:nvPicPr>
        <p:blipFill>
          <a:blip r:embed="rId5"/>
          <a:stretch>
            <a:fillRect/>
          </a:stretch>
        </p:blipFill>
        <p:spPr>
          <a:xfrm>
            <a:off x="5593962" y="4724400"/>
            <a:ext cx="2603218" cy="1682642"/>
          </a:xfrm>
          <a:prstGeom prst="rect">
            <a:avLst/>
          </a:prstGeom>
        </p:spPr>
      </p:pic>
      <p:pic>
        <p:nvPicPr>
          <p:cNvPr id="29" name="图片 28"/>
          <p:cNvPicPr>
            <a:picLocks noChangeAspect="1"/>
          </p:cNvPicPr>
          <p:nvPr/>
        </p:nvPicPr>
        <p:blipFill rotWithShape="1">
          <a:blip r:embed="rId6"/>
          <a:srcRect r="10008" b="29584"/>
          <a:stretch/>
        </p:blipFill>
        <p:spPr>
          <a:xfrm flipH="1">
            <a:off x="10436875" y="3840467"/>
            <a:ext cx="1671639" cy="2948959"/>
          </a:xfrm>
          <a:prstGeom prst="rect">
            <a:avLst/>
          </a:prstGeom>
        </p:spPr>
      </p:pic>
      <p:pic>
        <p:nvPicPr>
          <p:cNvPr id="11" name="Picture 10">
            <a:extLst>
              <a:ext uri="{FF2B5EF4-FFF2-40B4-BE49-F238E27FC236}">
                <a16:creationId xmlns:a16="http://schemas.microsoft.com/office/drawing/2014/main" id="{E18A117B-D2C1-45D4-A162-AF45D3656E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05344" y="3771894"/>
            <a:ext cx="3086106" cy="3086106"/>
          </a:xfrm>
          <a:prstGeom prst="rect">
            <a:avLst/>
          </a:prstGeom>
        </p:spPr>
      </p:pic>
    </p:spTree>
    <p:extLst>
      <p:ext uri="{BB962C8B-B14F-4D97-AF65-F5344CB8AC3E}">
        <p14:creationId xmlns:p14="http://schemas.microsoft.com/office/powerpoint/2010/main" val="426185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par>
                                <p:cTn id="25" presetID="0" presetClass="path" presetSubtype="0" accel="50000" decel="50000" fill="hold" nodeType="withEffect">
                                  <p:stCondLst>
                                    <p:cond delay="0"/>
                                  </p:stCondLst>
                                  <p:childTnLst>
                                    <p:animMotion origin="layout" path="M -0.33907 -0.01157 L -0.33907 -0.01134 C -0.31719 0.00255 -0.29974 0.01667 -0.2767 0.02176 C -0.2642 0.02431 -0.2517 0.02362 -0.2392 0.02454 C -0.22566 0.02732 -0.21211 0.03056 -0.19857 0.03287 C -0.18972 0.03426 -0.18086 0.03473 -0.17201 0.03565 C -0.13764 0.03843 -0.11381 0.03936 -0.07826 0.04121 C -0.04805 0.03658 -0.01758 0.03565 0.01237 0.02732 C 0.0224 0.02431 0.03152 0.01574 0.0405 0.00787 C 0.07253 -0.0206 0.12383 -0.08773 0.14362 -0.12268 C 0.15873 -0.14953 0.17448 -0.17546 0.18894 -0.20324 C 0.2168 -0.25717 0.24831 -0.32546 0.27175 -0.38657 C 0.28816 -0.42963 0.29649 -0.45185 0.303 -0.49768 C 0.30938 -0.54282 0.30769 -0.54861 0.30769 -0.5949 L 0.30769 -0.59467 " pathEditMode="relative" rAng="0" ptsTypes="AAAAAAAAAAAAAAA">
                                      <p:cBhvr>
                                        <p:cTn id="26" dur="2000" fill="hold"/>
                                        <p:tgtEl>
                                          <p:spTgt spid="28"/>
                                        </p:tgtEl>
                                        <p:attrNameLst>
                                          <p:attrName>ppt_x</p:attrName>
                                          <p:attrName>ppt_y</p:attrName>
                                        </p:attrNameLst>
                                      </p:cBhvr>
                                      <p:rCtr x="32344" y="-26528"/>
                                    </p:animMotion>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3"/>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3"/>
            <a:srcRect l="20258" t="20188" r="22652" b="24369"/>
            <a:stretch/>
          </p:blipFill>
          <p:spPr>
            <a:xfrm rot="2796470" flipH="1">
              <a:off x="-283864" y="63082"/>
              <a:ext cx="1005513" cy="982129"/>
            </a:xfrm>
            <a:prstGeom prst="rect">
              <a:avLst/>
            </a:prstGeom>
          </p:spPr>
        </p:pic>
      </p:grpSp>
      <p:grpSp>
        <p:nvGrpSpPr>
          <p:cNvPr id="19" name="组合 18"/>
          <p:cNvGrpSpPr/>
          <p:nvPr/>
        </p:nvGrpSpPr>
        <p:grpSpPr>
          <a:xfrm>
            <a:off x="-44450" y="-32955"/>
            <a:ext cx="12235943" cy="6890955"/>
            <a:chOff x="-44450" y="-32955"/>
            <a:chExt cx="12235943" cy="6890955"/>
          </a:xfrm>
        </p:grpSpPr>
        <p:pic>
          <p:nvPicPr>
            <p:cNvPr id="21" name="图片 20"/>
            <p:cNvPicPr>
              <a:picLocks noChangeAspect="1"/>
            </p:cNvPicPr>
            <p:nvPr/>
          </p:nvPicPr>
          <p:blipFill rotWithShape="1">
            <a:blip r:embed="rId4"/>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8990816" y="-32955"/>
              <a:ext cx="3200677" cy="6858594"/>
            </a:xfrm>
            <a:prstGeom prst="rect">
              <a:avLst/>
            </a:prstGeom>
          </p:spPr>
        </p:pic>
      </p:grpSp>
      <p:grpSp>
        <p:nvGrpSpPr>
          <p:cNvPr id="5" name="Group 4">
            <a:extLst>
              <a:ext uri="{FF2B5EF4-FFF2-40B4-BE49-F238E27FC236}">
                <a16:creationId xmlns:a16="http://schemas.microsoft.com/office/drawing/2014/main" id="{A1F6261A-ED7A-4ADD-9B92-9743350D6F81}"/>
              </a:ext>
            </a:extLst>
          </p:cNvPr>
          <p:cNvGrpSpPr/>
          <p:nvPr/>
        </p:nvGrpSpPr>
        <p:grpSpPr>
          <a:xfrm>
            <a:off x="4615550" y="2012616"/>
            <a:ext cx="6871600" cy="752320"/>
            <a:chOff x="4615550" y="2203116"/>
            <a:chExt cx="6871600" cy="752320"/>
          </a:xfrm>
        </p:grpSpPr>
        <p:pic>
          <p:nvPicPr>
            <p:cNvPr id="4" name="Picture 3">
              <a:extLst>
                <a:ext uri="{FF2B5EF4-FFF2-40B4-BE49-F238E27FC236}">
                  <a16:creationId xmlns:a16="http://schemas.microsoft.com/office/drawing/2014/main" id="{458B40F0-9747-4826-BB01-0A433F8D871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94" t="58529" r="40067" b="23442"/>
            <a:stretch/>
          </p:blipFill>
          <p:spPr>
            <a:xfrm rot="8192354">
              <a:off x="4615550" y="2203116"/>
              <a:ext cx="840396" cy="752320"/>
            </a:xfrm>
            <a:prstGeom prst="rect">
              <a:avLst/>
            </a:prstGeom>
          </p:spPr>
        </p:pic>
        <p:sp>
          <p:nvSpPr>
            <p:cNvPr id="53" name="文本框 28">
              <a:extLst>
                <a:ext uri="{FF2B5EF4-FFF2-40B4-BE49-F238E27FC236}">
                  <a16:creationId xmlns:a16="http://schemas.microsoft.com/office/drawing/2014/main" id="{BCF0C3FD-A224-4203-A4DF-8FE5E571DDD3}"/>
                </a:ext>
              </a:extLst>
            </p:cNvPr>
            <p:cNvSpPr txBox="1"/>
            <p:nvPr/>
          </p:nvSpPr>
          <p:spPr>
            <a:xfrm>
              <a:off x="5463402" y="2359999"/>
              <a:ext cx="6023748" cy="477054"/>
            </a:xfrm>
            <a:prstGeom prst="rect">
              <a:avLst/>
            </a:prstGeom>
            <a:noFill/>
          </p:spPr>
          <p:txBody>
            <a:bodyPr wrap="square" rtlCol="0">
              <a:spAutoFit/>
            </a:bodyPr>
            <a:lstStyle/>
            <a:p>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Nội</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dung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câu</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chuyện</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đúng</a:t>
              </a:r>
              <a:endParaRPr lang="zh-CN" altLang="en-US"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grpSp>
        <p:nvGrpSpPr>
          <p:cNvPr id="2" name="组合 1"/>
          <p:cNvGrpSpPr/>
          <p:nvPr/>
        </p:nvGrpSpPr>
        <p:grpSpPr>
          <a:xfrm>
            <a:off x="439770" y="187778"/>
            <a:ext cx="10052873" cy="1666391"/>
            <a:chOff x="3884871" y="0"/>
            <a:chExt cx="6183939" cy="1025066"/>
          </a:xfrm>
        </p:grpSpPr>
        <p:grpSp>
          <p:nvGrpSpPr>
            <p:cNvPr id="35" name="组合 34"/>
            <p:cNvGrpSpPr/>
            <p:nvPr/>
          </p:nvGrpSpPr>
          <p:grpSpPr>
            <a:xfrm>
              <a:off x="3884871" y="0"/>
              <a:ext cx="6183939" cy="1025066"/>
              <a:chOff x="2343221" y="2906123"/>
              <a:chExt cx="5190630" cy="930843"/>
            </a:xfrm>
          </p:grpSpPr>
          <p:pic>
            <p:nvPicPr>
              <p:cNvPr id="12" name="图片 11"/>
              <p:cNvPicPr>
                <a:picLocks noChangeAspect="1"/>
              </p:cNvPicPr>
              <p:nvPr/>
            </p:nvPicPr>
            <p:blipFill>
              <a:blip r:embed="rId7"/>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4336360" cy="734434"/>
                <a:chOff x="3197491" y="3060132"/>
                <a:chExt cx="4336360" cy="734434"/>
              </a:xfrm>
            </p:grpSpPr>
            <p:grpSp>
              <p:nvGrpSpPr>
                <p:cNvPr id="20" name="组合 19"/>
                <p:cNvGrpSpPr/>
                <p:nvPr/>
              </p:nvGrpSpPr>
              <p:grpSpPr>
                <a:xfrm>
                  <a:off x="3752849" y="3114655"/>
                  <a:ext cx="3781002" cy="679911"/>
                  <a:chOff x="3752849" y="3114655"/>
                  <a:chExt cx="3781002" cy="679911"/>
                </a:xfrm>
              </p:grpSpPr>
              <p:sp>
                <p:nvSpPr>
                  <p:cNvPr id="15" name="任意多边形 14"/>
                  <p:cNvSpPr/>
                  <p:nvPr/>
                </p:nvSpPr>
                <p:spPr>
                  <a:xfrm flipH="1">
                    <a:off x="6862339" y="3284680"/>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6903058" y="3559929"/>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3376927"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5694290" y="279326"/>
              <a:ext cx="4187179" cy="511181"/>
            </a:xfrm>
            <a:prstGeom prst="rect">
              <a:avLst/>
            </a:prstGeom>
            <a:noFill/>
          </p:spPr>
          <p:txBody>
            <a:bodyPr wrap="square" rtlCol="0">
              <a:spAutoFit/>
            </a:bodyPr>
            <a:lstStyle/>
            <a:p>
              <a:r>
                <a:rPr lang="en-US" altLang="zh-CN" sz="4800" b="1" dirty="0">
                  <a:solidFill>
                    <a:schemeClr val="bg1"/>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TIÊU CHÍ ĐÁNH GIÁ</a:t>
              </a:r>
              <a:endParaRPr lang="zh-CN" altLang="en-US" sz="4800" b="1" dirty="0">
                <a:solidFill>
                  <a:schemeClr val="bg1"/>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grpSp>
        <p:nvGrpSpPr>
          <p:cNvPr id="36" name="Group 35">
            <a:extLst>
              <a:ext uri="{FF2B5EF4-FFF2-40B4-BE49-F238E27FC236}">
                <a16:creationId xmlns:a16="http://schemas.microsoft.com/office/drawing/2014/main" id="{FD4CB7F5-CCD3-47CA-9C62-52B2EC26140B}"/>
              </a:ext>
            </a:extLst>
          </p:cNvPr>
          <p:cNvGrpSpPr/>
          <p:nvPr/>
        </p:nvGrpSpPr>
        <p:grpSpPr>
          <a:xfrm>
            <a:off x="3929750" y="3327066"/>
            <a:ext cx="7443100" cy="752320"/>
            <a:chOff x="4615550" y="2203116"/>
            <a:chExt cx="7443100" cy="752320"/>
          </a:xfrm>
        </p:grpSpPr>
        <p:pic>
          <p:nvPicPr>
            <p:cNvPr id="37" name="Picture 36">
              <a:extLst>
                <a:ext uri="{FF2B5EF4-FFF2-40B4-BE49-F238E27FC236}">
                  <a16:creationId xmlns:a16="http://schemas.microsoft.com/office/drawing/2014/main" id="{DB88AF3B-0B58-4381-B885-85755B7D95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94" t="58529" r="40067" b="23442"/>
            <a:stretch/>
          </p:blipFill>
          <p:spPr>
            <a:xfrm rot="8192354">
              <a:off x="4615550" y="2203116"/>
              <a:ext cx="840396" cy="752320"/>
            </a:xfrm>
            <a:prstGeom prst="rect">
              <a:avLst/>
            </a:prstGeom>
          </p:spPr>
        </p:pic>
        <p:sp>
          <p:nvSpPr>
            <p:cNvPr id="38" name="文本框 28">
              <a:extLst>
                <a:ext uri="{FF2B5EF4-FFF2-40B4-BE49-F238E27FC236}">
                  <a16:creationId xmlns:a16="http://schemas.microsoft.com/office/drawing/2014/main" id="{CE243062-EBAA-4CFE-879D-979338A2BA57}"/>
                </a:ext>
              </a:extLst>
            </p:cNvPr>
            <p:cNvSpPr txBox="1"/>
            <p:nvPr/>
          </p:nvSpPr>
          <p:spPr>
            <a:xfrm>
              <a:off x="5463402" y="2359999"/>
              <a:ext cx="6595248" cy="477054"/>
            </a:xfrm>
            <a:prstGeom prst="rect">
              <a:avLst/>
            </a:prstGeom>
            <a:noFill/>
          </p:spPr>
          <p:txBody>
            <a:bodyPr wrap="square" rtlCol="0">
              <a:spAutoFit/>
            </a:bodyPr>
            <a:lstStyle/>
            <a:p>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Cách</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kể</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giọng</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điệu</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cử</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chỉ</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hấp</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dẫn</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endParaRPr lang="zh-CN" altLang="en-US"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grpSp>
        <p:nvGrpSpPr>
          <p:cNvPr id="39" name="Group 38">
            <a:extLst>
              <a:ext uri="{FF2B5EF4-FFF2-40B4-BE49-F238E27FC236}">
                <a16:creationId xmlns:a16="http://schemas.microsoft.com/office/drawing/2014/main" id="{2DCA9D47-5874-4A36-9F61-8758E8153084}"/>
              </a:ext>
            </a:extLst>
          </p:cNvPr>
          <p:cNvGrpSpPr/>
          <p:nvPr/>
        </p:nvGrpSpPr>
        <p:grpSpPr>
          <a:xfrm>
            <a:off x="5320400" y="4603416"/>
            <a:ext cx="7443100" cy="752320"/>
            <a:chOff x="4615550" y="2203116"/>
            <a:chExt cx="7443100" cy="752320"/>
          </a:xfrm>
        </p:grpSpPr>
        <p:pic>
          <p:nvPicPr>
            <p:cNvPr id="40" name="Picture 39">
              <a:extLst>
                <a:ext uri="{FF2B5EF4-FFF2-40B4-BE49-F238E27FC236}">
                  <a16:creationId xmlns:a16="http://schemas.microsoft.com/office/drawing/2014/main" id="{9BDB993D-71A6-440A-8401-24FCA59EC6A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9794" t="58529" r="40067" b="23442"/>
            <a:stretch/>
          </p:blipFill>
          <p:spPr>
            <a:xfrm rot="8192354">
              <a:off x="4615550" y="2203116"/>
              <a:ext cx="840396" cy="752320"/>
            </a:xfrm>
            <a:prstGeom prst="rect">
              <a:avLst/>
            </a:prstGeom>
          </p:spPr>
        </p:pic>
        <p:sp>
          <p:nvSpPr>
            <p:cNvPr id="41" name="文本框 28">
              <a:extLst>
                <a:ext uri="{FF2B5EF4-FFF2-40B4-BE49-F238E27FC236}">
                  <a16:creationId xmlns:a16="http://schemas.microsoft.com/office/drawing/2014/main" id="{FF2B6D8A-C7CC-4176-AB97-20778CCA2677}"/>
                </a:ext>
              </a:extLst>
            </p:cNvPr>
            <p:cNvSpPr txBox="1"/>
            <p:nvPr/>
          </p:nvSpPr>
          <p:spPr>
            <a:xfrm>
              <a:off x="5463402" y="2359999"/>
              <a:ext cx="6595248" cy="477054"/>
            </a:xfrm>
            <a:prstGeom prst="rect">
              <a:avLst/>
            </a:prstGeom>
            <a:noFill/>
          </p:spPr>
          <p:txBody>
            <a:bodyPr wrap="square" rtlCol="0">
              <a:spAutoFit/>
            </a:bodyPr>
            <a:lstStyle/>
            <a:p>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Nêu</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được</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ý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nghĩa</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câu</a:t>
              </a:r>
              <a:r>
                <a:rPr lang="en-US" altLang="zh-CN"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2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chuyện</a:t>
              </a:r>
              <a:endParaRPr lang="zh-CN" altLang="en-US" sz="2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pic>
        <p:nvPicPr>
          <p:cNvPr id="10" name="Picture 9">
            <a:extLst>
              <a:ext uri="{FF2B5EF4-FFF2-40B4-BE49-F238E27FC236}">
                <a16:creationId xmlns:a16="http://schemas.microsoft.com/office/drawing/2014/main" id="{5BEAA3D1-8510-4566-934F-AFA1D54075D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0937"/>
          <a:stretch/>
        </p:blipFill>
        <p:spPr>
          <a:xfrm>
            <a:off x="0" y="1588889"/>
            <a:ext cx="4495802" cy="4004070"/>
          </a:xfrm>
          <a:prstGeom prst="rect">
            <a:avLst/>
          </a:prstGeom>
        </p:spPr>
      </p:pic>
    </p:spTree>
    <p:extLst>
      <p:ext uri="{BB962C8B-B14F-4D97-AF65-F5344CB8AC3E}">
        <p14:creationId xmlns:p14="http://schemas.microsoft.com/office/powerpoint/2010/main" val="953085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anim calcmode="lin" valueType="num">
                                      <p:cBhvr>
                                        <p:cTn id="34" dur="500" fill="hold"/>
                                        <p:tgtEl>
                                          <p:spTgt spid="39"/>
                                        </p:tgtEl>
                                        <p:attrNameLst>
                                          <p:attrName>ppt_x</p:attrName>
                                        </p:attrNameLst>
                                      </p:cBhvr>
                                      <p:tavLst>
                                        <p:tav tm="0">
                                          <p:val>
                                            <p:strVal val="#ppt_x"/>
                                          </p:val>
                                        </p:tav>
                                        <p:tav tm="100000">
                                          <p:val>
                                            <p:strVal val="#ppt_x"/>
                                          </p:val>
                                        </p:tav>
                                      </p:tavLst>
                                    </p:anim>
                                    <p:anim calcmode="lin" valueType="num">
                                      <p:cBhvr>
                                        <p:cTn id="35"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任意多边形 22"/>
          <p:cNvSpPr/>
          <p:nvPr/>
        </p:nvSpPr>
        <p:spPr>
          <a:xfrm flipV="1">
            <a:off x="-1057" y="-594"/>
            <a:ext cx="12193057" cy="1212649"/>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3"/>
          <a:stretch>
            <a:fillRect/>
          </a:stretch>
        </p:blipFill>
        <p:spPr>
          <a:xfrm flipH="1">
            <a:off x="0" y="-594"/>
            <a:ext cx="3200677" cy="6858594"/>
          </a:xfrm>
          <a:prstGeom prst="rect">
            <a:avLst/>
          </a:prstGeom>
        </p:spPr>
      </p:pic>
      <p:pic>
        <p:nvPicPr>
          <p:cNvPr id="18" name="图片 17"/>
          <p:cNvPicPr>
            <a:picLocks noChangeAspect="1"/>
          </p:cNvPicPr>
          <p:nvPr/>
        </p:nvPicPr>
        <p:blipFill rotWithShape="1">
          <a:blip r:embed="rId4"/>
          <a:srcRect t="61860"/>
          <a:stretch/>
        </p:blipFill>
        <p:spPr>
          <a:xfrm>
            <a:off x="-1057" y="5276850"/>
            <a:ext cx="12193057" cy="1581150"/>
          </a:xfrm>
          <a:prstGeom prst="rect">
            <a:avLst/>
          </a:prstGeom>
        </p:spPr>
      </p:pic>
      <p:pic>
        <p:nvPicPr>
          <p:cNvPr id="28" name="图片 27"/>
          <p:cNvPicPr>
            <a:picLocks noChangeAspect="1"/>
          </p:cNvPicPr>
          <p:nvPr/>
        </p:nvPicPr>
        <p:blipFill>
          <a:blip r:embed="rId5"/>
          <a:stretch>
            <a:fillRect/>
          </a:stretch>
        </p:blipFill>
        <p:spPr>
          <a:xfrm>
            <a:off x="5593962" y="4724400"/>
            <a:ext cx="2603218" cy="1682642"/>
          </a:xfrm>
          <a:prstGeom prst="rect">
            <a:avLst/>
          </a:prstGeom>
        </p:spPr>
      </p:pic>
      <p:pic>
        <p:nvPicPr>
          <p:cNvPr id="29" name="图片 28"/>
          <p:cNvPicPr>
            <a:picLocks noChangeAspect="1"/>
          </p:cNvPicPr>
          <p:nvPr/>
        </p:nvPicPr>
        <p:blipFill rotWithShape="1">
          <a:blip r:embed="rId6"/>
          <a:srcRect r="10008" b="29584"/>
          <a:stretch/>
        </p:blipFill>
        <p:spPr>
          <a:xfrm flipH="1">
            <a:off x="10520361" y="3876680"/>
            <a:ext cx="1671639" cy="2948959"/>
          </a:xfrm>
          <a:prstGeom prst="rect">
            <a:avLst/>
          </a:prstGeom>
        </p:spPr>
      </p:pic>
      <p:pic>
        <p:nvPicPr>
          <p:cNvPr id="11" name="Picture 10">
            <a:extLst>
              <a:ext uri="{FF2B5EF4-FFF2-40B4-BE49-F238E27FC236}">
                <a16:creationId xmlns:a16="http://schemas.microsoft.com/office/drawing/2014/main" id="{E18A117B-D2C1-45D4-A162-AF45D3656E5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67197" y="2324100"/>
            <a:ext cx="2643558" cy="4533900"/>
          </a:xfrm>
          <a:prstGeom prst="rect">
            <a:avLst/>
          </a:prstGeom>
        </p:spPr>
      </p:pic>
      <p:grpSp>
        <p:nvGrpSpPr>
          <p:cNvPr id="2" name="组合 23">
            <a:extLst>
              <a:ext uri="{FF2B5EF4-FFF2-40B4-BE49-F238E27FC236}">
                <a16:creationId xmlns:a16="http://schemas.microsoft.com/office/drawing/2014/main" id="{8489F5D7-6397-0F84-AA67-876CAD723FA7}"/>
              </a:ext>
            </a:extLst>
          </p:cNvPr>
          <p:cNvGrpSpPr/>
          <p:nvPr/>
        </p:nvGrpSpPr>
        <p:grpSpPr>
          <a:xfrm>
            <a:off x="3200677" y="1436447"/>
            <a:ext cx="7379396" cy="2587868"/>
            <a:chOff x="1891401" y="1241757"/>
            <a:chExt cx="8138596" cy="2587868"/>
          </a:xfrm>
        </p:grpSpPr>
        <p:sp>
          <p:nvSpPr>
            <p:cNvPr id="3" name="文本框 24">
              <a:extLst>
                <a:ext uri="{FF2B5EF4-FFF2-40B4-BE49-F238E27FC236}">
                  <a16:creationId xmlns:a16="http://schemas.microsoft.com/office/drawing/2014/main" id="{76F2F8DE-4B37-C0A8-0A55-23CC7F882EBA}"/>
                </a:ext>
              </a:extLst>
            </p:cNvPr>
            <p:cNvSpPr txBox="1"/>
            <p:nvPr/>
          </p:nvSpPr>
          <p:spPr>
            <a:xfrm>
              <a:off x="2200643" y="1275080"/>
              <a:ext cx="7433746" cy="2554545"/>
            </a:xfrm>
            <a:prstGeom prst="rect">
              <a:avLst/>
            </a:prstGeom>
            <a:noFill/>
          </p:spPr>
          <p:txBody>
            <a:bodyPr wrap="square" rtlCol="0">
              <a:spAutoFit/>
            </a:bodyPr>
            <a:lstStyle/>
            <a:p>
              <a:pPr algn="ct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Kể</a:t>
              </a:r>
              <a:r>
                <a:rPr lang="en-US" altLang="zh-CN"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chuyện</a:t>
              </a:r>
              <a:r>
                <a:rPr lang="en-US" altLang="zh-CN"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trước</a:t>
              </a:r>
              <a:r>
                <a:rPr lang="en-US" altLang="zh-CN"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rPr>
                <a:t>lớp</a:t>
              </a:r>
              <a:endParaRPr lang="zh-CN" altLang="en-US" sz="8000" b="1" dirty="0">
                <a:ln w="190500">
                  <a:solidFill>
                    <a:srgbClr val="3C1906"/>
                  </a:solidFill>
                </a:ln>
                <a:gradFill>
                  <a:gsLst>
                    <a:gs pos="85000">
                      <a:srgbClr val="FEC502"/>
                    </a:gs>
                    <a:gs pos="0">
                      <a:srgbClr val="FD7C04"/>
                    </a:gs>
                    <a:gs pos="100000">
                      <a:srgbClr val="FFFF00"/>
                    </a:gs>
                  </a:gsLst>
                  <a:lin ang="5400000" scaled="1"/>
                </a:gra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sp>
          <p:nvSpPr>
            <p:cNvPr id="4" name="文本框 25">
              <a:extLst>
                <a:ext uri="{FF2B5EF4-FFF2-40B4-BE49-F238E27FC236}">
                  <a16:creationId xmlns:a16="http://schemas.microsoft.com/office/drawing/2014/main" id="{B69E3E2D-3C2D-62BA-AEF0-BA8D9731E97B}"/>
                </a:ext>
              </a:extLst>
            </p:cNvPr>
            <p:cNvSpPr txBox="1"/>
            <p:nvPr/>
          </p:nvSpPr>
          <p:spPr>
            <a:xfrm>
              <a:off x="1891401" y="1241757"/>
              <a:ext cx="8138596" cy="2554545"/>
            </a:xfrm>
            <a:prstGeom prst="rect">
              <a:avLst/>
            </a:prstGeom>
            <a:noFill/>
          </p:spPr>
          <p:txBody>
            <a:bodyPr wrap="square" rtlCol="0">
              <a:spAutoFit/>
            </a:bodyPr>
            <a:lstStyle/>
            <a:p>
              <a:pPr algn="ct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Kể</a:t>
              </a:r>
              <a:r>
                <a:rPr lang="en-US" altLang="zh-CN"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chuyện</a:t>
              </a:r>
              <a:r>
                <a:rPr lang="en-US" altLang="zh-CN"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trước</a:t>
              </a:r>
              <a:r>
                <a:rPr lang="en-US" altLang="zh-CN"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80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lớp</a:t>
              </a:r>
              <a:endParaRPr lang="zh-CN" altLang="en-US" sz="80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spTree>
    <p:extLst>
      <p:ext uri="{BB962C8B-B14F-4D97-AF65-F5344CB8AC3E}">
        <p14:creationId xmlns:p14="http://schemas.microsoft.com/office/powerpoint/2010/main" val="59192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1000" fill="hold"/>
                                        <p:tgtEl>
                                          <p:spTgt spid="28"/>
                                        </p:tgtEl>
                                        <p:attrNameLst>
                                          <p:attrName>ppt_w</p:attrName>
                                        </p:attrNameLst>
                                      </p:cBhvr>
                                      <p:tavLst>
                                        <p:tav tm="0">
                                          <p:val>
                                            <p:fltVal val="0"/>
                                          </p:val>
                                        </p:tav>
                                        <p:tav tm="100000">
                                          <p:val>
                                            <p:strVal val="#ppt_w"/>
                                          </p:val>
                                        </p:tav>
                                      </p:tavLst>
                                    </p:anim>
                                    <p:anim calcmode="lin" valueType="num">
                                      <p:cBhvr>
                                        <p:cTn id="18" dur="1000" fill="hold"/>
                                        <p:tgtEl>
                                          <p:spTgt spid="28"/>
                                        </p:tgtEl>
                                        <p:attrNameLst>
                                          <p:attrName>ppt_h</p:attrName>
                                        </p:attrNameLst>
                                      </p:cBhvr>
                                      <p:tavLst>
                                        <p:tav tm="0">
                                          <p:val>
                                            <p:fltVal val="0"/>
                                          </p:val>
                                        </p:tav>
                                        <p:tav tm="100000">
                                          <p:val>
                                            <p:strVal val="#ppt_h"/>
                                          </p:val>
                                        </p:tav>
                                      </p:tavLst>
                                    </p:anim>
                                    <p:anim calcmode="lin" valueType="num">
                                      <p:cBhvr>
                                        <p:cTn id="19" dur="1000" fill="hold"/>
                                        <p:tgtEl>
                                          <p:spTgt spid="28"/>
                                        </p:tgtEl>
                                        <p:attrNameLst>
                                          <p:attrName>style.rotation</p:attrName>
                                        </p:attrNameLst>
                                      </p:cBhvr>
                                      <p:tavLst>
                                        <p:tav tm="0">
                                          <p:val>
                                            <p:fltVal val="90"/>
                                          </p:val>
                                        </p:tav>
                                        <p:tav tm="100000">
                                          <p:val>
                                            <p:fltVal val="0"/>
                                          </p:val>
                                        </p:tav>
                                      </p:tavLst>
                                    </p:anim>
                                    <p:animEffect transition="in" filter="fade">
                                      <p:cBhvr>
                                        <p:cTn id="20" dur="1000"/>
                                        <p:tgtEl>
                                          <p:spTgt spid="28"/>
                                        </p:tgtEl>
                                      </p:cBhvr>
                                    </p:animEffect>
                                  </p:childTnLst>
                                </p:cTn>
                              </p:par>
                              <p:par>
                                <p:cTn id="21" presetID="0" presetClass="path" presetSubtype="0" accel="50000" decel="50000" fill="hold" nodeType="withEffect">
                                  <p:stCondLst>
                                    <p:cond delay="0"/>
                                  </p:stCondLst>
                                  <p:childTnLst>
                                    <p:animMotion origin="layout" path="M -0.33907 -0.01157 L -0.33907 -0.01134 C -0.31719 0.00255 -0.29974 0.01667 -0.2767 0.02176 C -0.2642 0.02431 -0.2517 0.02362 -0.2392 0.02454 C -0.22566 0.02732 -0.21211 0.03056 -0.19857 0.03287 C -0.18972 0.03426 -0.18086 0.03473 -0.17201 0.03565 C -0.13764 0.03843 -0.11381 0.03936 -0.07826 0.04121 C -0.04805 0.03658 -0.01758 0.03565 0.01237 0.02732 C 0.0224 0.02431 0.03152 0.01574 0.0405 0.00787 C 0.07253 -0.0206 0.12383 -0.08773 0.14362 -0.12268 C 0.15873 -0.14953 0.17448 -0.17546 0.18894 -0.20324 C 0.2168 -0.25717 0.24831 -0.32546 0.27175 -0.38657 C 0.28816 -0.42963 0.29649 -0.45185 0.303 -0.49768 C 0.30938 -0.54282 0.30769 -0.54861 0.30769 -0.5949 L 0.30769 -0.59467 " pathEditMode="relative" rAng="0" ptsTypes="AAAAAAAAAAAAAAA">
                                      <p:cBhvr>
                                        <p:cTn id="22" dur="2000" fill="hold"/>
                                        <p:tgtEl>
                                          <p:spTgt spid="28"/>
                                        </p:tgtEl>
                                        <p:attrNameLst>
                                          <p:attrName>ppt_x</p:attrName>
                                          <p:attrName>ppt_y</p:attrName>
                                        </p:attrNameLst>
                                      </p:cBhvr>
                                      <p:rCtr x="32344" y="-26528"/>
                                    </p:animMotion>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par>
                          <p:cTn id="28" fill="hold">
                            <p:stCondLst>
                              <p:cond delay="3500"/>
                            </p:stCondLst>
                            <p:childTnLst>
                              <p:par>
                                <p:cTn id="29" presetID="22" presetClass="entr" presetSubtype="8"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65483" y="171450"/>
            <a:ext cx="8015257" cy="1666391"/>
            <a:chOff x="2343221" y="2906123"/>
            <a:chExt cx="4138541" cy="930843"/>
          </a:xfrm>
        </p:grpSpPr>
        <p:pic>
          <p:nvPicPr>
            <p:cNvPr id="12" name="图片 11"/>
            <p:cNvPicPr>
              <a:picLocks noChangeAspect="1"/>
            </p:cNvPicPr>
            <p:nvPr/>
          </p:nvPicPr>
          <p:blipFill>
            <a:blip r:embed="rId3"/>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latin typeface="#9Slide03 IcielPanton Black" pitchFamily="2" charset="77"/>
                    </a:rPr>
                    <a:t>3</a:t>
                  </a:r>
                  <a:endParaRPr lang="zh-CN" altLang="en-US" sz="5400" dirty="0">
                    <a:latin typeface="#9Slide03 IcielPanton Black" pitchFamily="2" charset="77"/>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p:cNvGrpSpPr/>
          <p:nvPr/>
        </p:nvGrpSpPr>
        <p:grpSpPr>
          <a:xfrm>
            <a:off x="-43943" y="-131079"/>
            <a:ext cx="12235943" cy="6890955"/>
            <a:chOff x="-44450" y="-32955"/>
            <a:chExt cx="12235943" cy="6890955"/>
          </a:xfrm>
        </p:grpSpPr>
        <p:pic>
          <p:nvPicPr>
            <p:cNvPr id="21" name="图片 20"/>
            <p:cNvPicPr>
              <a:picLocks noChangeAspect="1"/>
            </p:cNvPicPr>
            <p:nvPr/>
          </p:nvPicPr>
          <p:blipFill rotWithShape="1">
            <a:blip r:embed="rId4"/>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8990816" y="-32955"/>
              <a:ext cx="3200677" cy="6858594"/>
            </a:xfrm>
            <a:prstGeom prst="rect">
              <a:avLst/>
            </a:prstGeom>
          </p:spPr>
        </p:pic>
      </p:grpSp>
      <p:grpSp>
        <p:nvGrpSpPr>
          <p:cNvPr id="6" name="Group 5">
            <a:extLst>
              <a:ext uri="{FF2B5EF4-FFF2-40B4-BE49-F238E27FC236}">
                <a16:creationId xmlns:a16="http://schemas.microsoft.com/office/drawing/2014/main" id="{FED993E2-0C4E-49D3-A497-F62E857253A1}"/>
              </a:ext>
            </a:extLst>
          </p:cNvPr>
          <p:cNvGrpSpPr/>
          <p:nvPr/>
        </p:nvGrpSpPr>
        <p:grpSpPr>
          <a:xfrm>
            <a:off x="1729204" y="2212799"/>
            <a:ext cx="8917126" cy="3102135"/>
            <a:chOff x="1688316" y="1778348"/>
            <a:chExt cx="8917126" cy="3102135"/>
          </a:xfrm>
        </p:grpSpPr>
        <p:sp>
          <p:nvSpPr>
            <p:cNvPr id="4" name="矩形 3"/>
            <p:cNvSpPr/>
            <p:nvPr/>
          </p:nvSpPr>
          <p:spPr>
            <a:xfrm>
              <a:off x="1688316" y="1810709"/>
              <a:ext cx="8915400" cy="30697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L 形 2"/>
            <p:cNvSpPr/>
            <p:nvPr/>
          </p:nvSpPr>
          <p:spPr>
            <a:xfrm>
              <a:off x="1688316" y="4223258"/>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8657823" y="1778348"/>
              <a:ext cx="1778414" cy="3000107"/>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8"/>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8"/>
            <a:srcRect l="20258" t="20188" r="22652" b="24369"/>
            <a:stretch/>
          </p:blipFill>
          <p:spPr>
            <a:xfrm rot="2796470" flipH="1">
              <a:off x="-283864" y="63082"/>
              <a:ext cx="1005513" cy="982129"/>
            </a:xfrm>
            <a:prstGeom prst="rect">
              <a:avLst/>
            </a:prstGeom>
          </p:spPr>
        </p:pic>
      </p:grpSp>
      <p:sp>
        <p:nvSpPr>
          <p:cNvPr id="10" name="TextBox 9">
            <a:extLst>
              <a:ext uri="{FF2B5EF4-FFF2-40B4-BE49-F238E27FC236}">
                <a16:creationId xmlns:a16="http://schemas.microsoft.com/office/drawing/2014/main" id="{C3EC9D33-AEB9-4A14-A1E5-83EC598A18F6}"/>
              </a:ext>
            </a:extLst>
          </p:cNvPr>
          <p:cNvSpPr txBox="1"/>
          <p:nvPr/>
        </p:nvSpPr>
        <p:spPr>
          <a:xfrm>
            <a:off x="2730208" y="2699959"/>
            <a:ext cx="8472098" cy="1830437"/>
          </a:xfrm>
          <a:prstGeom prst="rect">
            <a:avLst/>
          </a:prstGeom>
          <a:noFill/>
        </p:spPr>
        <p:txBody>
          <a:bodyPr wrap="square" rtlCol="0">
            <a:spAutoFit/>
          </a:bodyPr>
          <a:lstStyle/>
          <a:p>
            <a:pPr algn="just">
              <a:lnSpc>
                <a:spcPct val="150000"/>
              </a:lnSpc>
            </a:pPr>
            <a:r>
              <a:rPr lang="en-US" sz="8800" dirty="0" err="1">
                <a:solidFill>
                  <a:srgbClr val="FF942D"/>
                </a:solidFill>
                <a:latin typeface="#9SLIDE07 SVN-ZICLETS MEDIUM" panose="02000603000000000000" pitchFamily="2" charset="0"/>
              </a:rPr>
              <a:t>Vận</a:t>
            </a:r>
            <a:r>
              <a:rPr lang="en-US" sz="8800" dirty="0">
                <a:solidFill>
                  <a:srgbClr val="FF942D"/>
                </a:solidFill>
                <a:latin typeface="#9SLIDE07 SVN-ZICLETS MEDIUM" panose="02000603000000000000" pitchFamily="2" charset="0"/>
              </a:rPr>
              <a:t> </a:t>
            </a:r>
            <a:r>
              <a:rPr lang="en-US" sz="8800" dirty="0" err="1">
                <a:solidFill>
                  <a:srgbClr val="FF942D"/>
                </a:solidFill>
                <a:latin typeface="#9SLIDE07 SVN-ZICLETS MEDIUM" panose="02000603000000000000" pitchFamily="2" charset="0"/>
              </a:rPr>
              <a:t>dụng</a:t>
            </a:r>
            <a:endParaRPr lang="en-US" sz="8800" dirty="0">
              <a:solidFill>
                <a:srgbClr val="FF942D"/>
              </a:solidFill>
              <a:latin typeface="#9SLIDE07 SVN-ZICLETS MEDIUM" panose="02000603000000000000" pitchFamily="2" charset="0"/>
            </a:endParaRPr>
          </a:p>
        </p:txBody>
      </p:sp>
    </p:spTree>
    <p:extLst>
      <p:ext uri="{BB962C8B-B14F-4D97-AF65-F5344CB8AC3E}">
        <p14:creationId xmlns:p14="http://schemas.microsoft.com/office/powerpoint/2010/main" val="2026473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50"/>
                                  </p:iterate>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65483" y="171450"/>
            <a:ext cx="8015257" cy="1666391"/>
            <a:chOff x="2343221" y="2906123"/>
            <a:chExt cx="4138541" cy="930843"/>
          </a:xfrm>
        </p:grpSpPr>
        <p:pic>
          <p:nvPicPr>
            <p:cNvPr id="12" name="图片 11"/>
            <p:cNvPicPr>
              <a:picLocks noChangeAspect="1"/>
            </p:cNvPicPr>
            <p:nvPr/>
          </p:nvPicPr>
          <p:blipFill>
            <a:blip r:embed="rId3"/>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latin typeface="#9Slide03 IcielPanton Black" pitchFamily="2" charset="77"/>
                    </a:rPr>
                    <a:t>3. Vận dụng</a:t>
                  </a:r>
                  <a:endParaRPr lang="zh-CN" altLang="en-US" sz="5400" dirty="0">
                    <a:latin typeface="#9Slide03 IcielPanton Black" pitchFamily="2" charset="77"/>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p:cNvGrpSpPr/>
          <p:nvPr/>
        </p:nvGrpSpPr>
        <p:grpSpPr>
          <a:xfrm>
            <a:off x="-43943" y="-131079"/>
            <a:ext cx="12235943" cy="6890955"/>
            <a:chOff x="-44450" y="-32955"/>
            <a:chExt cx="12235943" cy="6890955"/>
          </a:xfrm>
        </p:grpSpPr>
        <p:pic>
          <p:nvPicPr>
            <p:cNvPr id="21" name="图片 20"/>
            <p:cNvPicPr>
              <a:picLocks noChangeAspect="1"/>
            </p:cNvPicPr>
            <p:nvPr/>
          </p:nvPicPr>
          <p:blipFill rotWithShape="1">
            <a:blip r:embed="rId4"/>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8990816" y="-32955"/>
              <a:ext cx="3200677" cy="6858594"/>
            </a:xfrm>
            <a:prstGeom prst="rect">
              <a:avLst/>
            </a:prstGeom>
          </p:spPr>
        </p:pic>
      </p:grpSp>
      <p:grpSp>
        <p:nvGrpSpPr>
          <p:cNvPr id="6" name="Group 5">
            <a:extLst>
              <a:ext uri="{FF2B5EF4-FFF2-40B4-BE49-F238E27FC236}">
                <a16:creationId xmlns:a16="http://schemas.microsoft.com/office/drawing/2014/main" id="{FED993E2-0C4E-49D3-A497-F62E857253A1}"/>
              </a:ext>
            </a:extLst>
          </p:cNvPr>
          <p:cNvGrpSpPr/>
          <p:nvPr/>
        </p:nvGrpSpPr>
        <p:grpSpPr>
          <a:xfrm>
            <a:off x="1729204" y="2212799"/>
            <a:ext cx="10248632" cy="3766563"/>
            <a:chOff x="1688316" y="1778348"/>
            <a:chExt cx="8917126" cy="3102135"/>
          </a:xfrm>
        </p:grpSpPr>
        <p:sp>
          <p:nvSpPr>
            <p:cNvPr id="4" name="矩形 3"/>
            <p:cNvSpPr/>
            <p:nvPr/>
          </p:nvSpPr>
          <p:spPr>
            <a:xfrm>
              <a:off x="1688316" y="1810709"/>
              <a:ext cx="8915400" cy="30697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L 形 2"/>
            <p:cNvSpPr/>
            <p:nvPr/>
          </p:nvSpPr>
          <p:spPr>
            <a:xfrm>
              <a:off x="1688316" y="4223258"/>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8657823" y="1778348"/>
              <a:ext cx="1778414" cy="3000107"/>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8"/>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8"/>
            <a:srcRect l="20258" t="20188" r="22652" b="24369"/>
            <a:stretch/>
          </p:blipFill>
          <p:spPr>
            <a:xfrm rot="2796470" flipH="1">
              <a:off x="-283864" y="63082"/>
              <a:ext cx="1005513" cy="982129"/>
            </a:xfrm>
            <a:prstGeom prst="rect">
              <a:avLst/>
            </a:prstGeom>
          </p:spPr>
        </p:pic>
      </p:grpSp>
      <p:sp>
        <p:nvSpPr>
          <p:cNvPr id="10" name="TextBox 9">
            <a:extLst>
              <a:ext uri="{FF2B5EF4-FFF2-40B4-BE49-F238E27FC236}">
                <a16:creationId xmlns:a16="http://schemas.microsoft.com/office/drawing/2014/main" id="{C3EC9D33-AEB9-4A14-A1E5-83EC598A18F6}"/>
              </a:ext>
            </a:extLst>
          </p:cNvPr>
          <p:cNvSpPr txBox="1"/>
          <p:nvPr/>
        </p:nvSpPr>
        <p:spPr>
          <a:xfrm>
            <a:off x="2082435" y="2274045"/>
            <a:ext cx="8008210" cy="3690434"/>
          </a:xfrm>
          <a:prstGeom prst="rect">
            <a:avLst/>
          </a:prstGeom>
          <a:noFill/>
        </p:spPr>
        <p:txBody>
          <a:bodyPr wrap="square" rtlCol="0">
            <a:spAutoFit/>
          </a:bodyPr>
          <a:lstStyle/>
          <a:p>
            <a:pPr algn="ctr">
              <a:lnSpc>
                <a:spcPct val="150000"/>
              </a:lnSpc>
            </a:pPr>
            <a:r>
              <a:rPr lang="en-US" sz="5400" dirty="0" err="1">
                <a:solidFill>
                  <a:srgbClr val="FF942D"/>
                </a:solidFill>
                <a:latin typeface="#9Slide03 IcielPanton Black" pitchFamily="2" charset="77"/>
              </a:rPr>
              <a:t>Kể</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cho</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người</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thân</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về</a:t>
            </a:r>
            <a:r>
              <a:rPr lang="en-US" sz="5400" dirty="0">
                <a:solidFill>
                  <a:srgbClr val="FF942D"/>
                </a:solidFill>
                <a:latin typeface="#9Slide03 IcielPanton Black" pitchFamily="2" charset="77"/>
              </a:rPr>
              <a:t> </a:t>
            </a:r>
          </a:p>
          <a:p>
            <a:pPr algn="ctr">
              <a:lnSpc>
                <a:spcPct val="150000"/>
              </a:lnSpc>
            </a:pPr>
            <a:r>
              <a:rPr lang="en-US" sz="5400" dirty="0" err="1">
                <a:solidFill>
                  <a:srgbClr val="FF942D"/>
                </a:solidFill>
                <a:latin typeface="#9Slide03 IcielPanton Black" pitchFamily="2" charset="77"/>
              </a:rPr>
              <a:t>người</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anh</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hùng</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nhỏ</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tuổi</a:t>
            </a:r>
            <a:r>
              <a:rPr lang="en-US" sz="5400" dirty="0">
                <a:solidFill>
                  <a:srgbClr val="FF942D"/>
                </a:solidFill>
                <a:latin typeface="#9Slide03 IcielPanton Black" pitchFamily="2" charset="77"/>
              </a:rPr>
              <a:t> </a:t>
            </a:r>
          </a:p>
          <a:p>
            <a:pPr algn="ctr">
              <a:lnSpc>
                <a:spcPct val="150000"/>
              </a:lnSpc>
            </a:pPr>
            <a:r>
              <a:rPr lang="en-US" sz="5400" dirty="0" err="1">
                <a:solidFill>
                  <a:srgbClr val="FF942D"/>
                </a:solidFill>
                <a:latin typeface="#9Slide03 IcielPanton Black" pitchFamily="2" charset="77"/>
              </a:rPr>
              <a:t>Trần</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Quốc</a:t>
            </a:r>
            <a:r>
              <a:rPr lang="en-US" sz="5400" dirty="0">
                <a:solidFill>
                  <a:srgbClr val="FF942D"/>
                </a:solidFill>
                <a:latin typeface="#9Slide03 IcielPanton Black" pitchFamily="2" charset="77"/>
              </a:rPr>
              <a:t> </a:t>
            </a:r>
            <a:r>
              <a:rPr lang="en-US" sz="5400" dirty="0" err="1">
                <a:solidFill>
                  <a:srgbClr val="FF942D"/>
                </a:solidFill>
                <a:latin typeface="#9Slide03 IcielPanton Black" pitchFamily="2" charset="77"/>
              </a:rPr>
              <a:t>Toản</a:t>
            </a:r>
            <a:r>
              <a:rPr lang="en-US" sz="5400" dirty="0">
                <a:solidFill>
                  <a:srgbClr val="FF942D"/>
                </a:solidFill>
                <a:latin typeface="#9Slide03 IcielPanton Black" pitchFamily="2" charset="77"/>
              </a:rPr>
              <a:t>.</a:t>
            </a:r>
          </a:p>
        </p:txBody>
      </p:sp>
    </p:spTree>
    <p:extLst>
      <p:ext uri="{BB962C8B-B14F-4D97-AF65-F5344CB8AC3E}">
        <p14:creationId xmlns:p14="http://schemas.microsoft.com/office/powerpoint/2010/main" val="1276424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50"/>
                                  </p:iterate>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65483" y="171450"/>
            <a:ext cx="8343297" cy="1666391"/>
            <a:chOff x="3884871" y="0"/>
            <a:chExt cx="5132308" cy="1025066"/>
          </a:xfrm>
        </p:grpSpPr>
        <p:grpSp>
          <p:nvGrpSpPr>
            <p:cNvPr id="35" name="组合 34"/>
            <p:cNvGrpSpPr/>
            <p:nvPr/>
          </p:nvGrpSpPr>
          <p:grpSpPr>
            <a:xfrm>
              <a:off x="3884871" y="0"/>
              <a:ext cx="4930517" cy="1025066"/>
              <a:chOff x="2343221" y="2906123"/>
              <a:chExt cx="4138541" cy="930843"/>
            </a:xfrm>
          </p:grpSpPr>
          <p:pic>
            <p:nvPicPr>
              <p:cNvPr id="12" name="图片 11"/>
              <p:cNvPicPr>
                <a:picLocks noChangeAspect="1"/>
              </p:cNvPicPr>
              <p:nvPr/>
            </p:nvPicPr>
            <p:blipFill>
              <a:blip r:embed="rId3"/>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6056428" y="279326"/>
              <a:ext cx="2960751" cy="511181"/>
            </a:xfrm>
            <a:prstGeom prst="rect">
              <a:avLst/>
            </a:prstGeom>
            <a:noFill/>
          </p:spPr>
          <p:txBody>
            <a:bodyPr wrap="square" rtlCol="0">
              <a:spAutoFit/>
            </a:bodyPr>
            <a:lstStyle/>
            <a:p>
              <a:r>
                <a:rPr lang="en-US" altLang="zh-CN" sz="4800" b="1" dirty="0">
                  <a:solidFill>
                    <a:schemeClr val="bg1"/>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DẶN DÒ</a:t>
              </a:r>
              <a:endParaRPr lang="zh-CN" altLang="en-US" sz="4800" b="1" dirty="0">
                <a:solidFill>
                  <a:schemeClr val="bg1"/>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4"/>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4"/>
            <a:srcRect l="20258" t="20188" r="22652" b="24369"/>
            <a:stretch/>
          </p:blipFill>
          <p:spPr>
            <a:xfrm rot="2796470" flipH="1">
              <a:off x="-283864" y="63082"/>
              <a:ext cx="1005513" cy="982129"/>
            </a:xfrm>
            <a:prstGeom prst="rect">
              <a:avLst/>
            </a:prstGeom>
          </p:spPr>
        </p:pic>
      </p:grpSp>
      <p:grpSp>
        <p:nvGrpSpPr>
          <p:cNvPr id="19" name="组合 18"/>
          <p:cNvGrpSpPr/>
          <p:nvPr/>
        </p:nvGrpSpPr>
        <p:grpSpPr>
          <a:xfrm>
            <a:off x="-44450" y="-32955"/>
            <a:ext cx="12235943" cy="6890955"/>
            <a:chOff x="-44450" y="-32955"/>
            <a:chExt cx="12235943" cy="6890955"/>
          </a:xfrm>
        </p:grpSpPr>
        <p:pic>
          <p:nvPicPr>
            <p:cNvPr id="21" name="图片 20"/>
            <p:cNvPicPr>
              <a:picLocks noChangeAspect="1"/>
            </p:cNvPicPr>
            <p:nvPr/>
          </p:nvPicPr>
          <p:blipFill rotWithShape="1">
            <a:blip r:embed="rId5"/>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6"/>
            <a:stretch>
              <a:fillRect/>
            </a:stretch>
          </p:blipFill>
          <p:spPr>
            <a:xfrm>
              <a:off x="8990816" y="-32955"/>
              <a:ext cx="3200677" cy="6858594"/>
            </a:xfrm>
            <a:prstGeom prst="rect">
              <a:avLst/>
            </a:prstGeom>
          </p:spPr>
        </p:pic>
      </p:grpSp>
      <p:grpSp>
        <p:nvGrpSpPr>
          <p:cNvPr id="5" name="Group 4">
            <a:extLst>
              <a:ext uri="{FF2B5EF4-FFF2-40B4-BE49-F238E27FC236}">
                <a16:creationId xmlns:a16="http://schemas.microsoft.com/office/drawing/2014/main" id="{A1F6261A-ED7A-4ADD-9B92-9743350D6F81}"/>
              </a:ext>
            </a:extLst>
          </p:cNvPr>
          <p:cNvGrpSpPr/>
          <p:nvPr/>
        </p:nvGrpSpPr>
        <p:grpSpPr>
          <a:xfrm>
            <a:off x="3491776" y="2379806"/>
            <a:ext cx="4979501" cy="1436916"/>
            <a:chOff x="4583598" y="2092634"/>
            <a:chExt cx="4979501" cy="1436916"/>
          </a:xfrm>
        </p:grpSpPr>
        <p:pic>
          <p:nvPicPr>
            <p:cNvPr id="4" name="Picture 3">
              <a:extLst>
                <a:ext uri="{FF2B5EF4-FFF2-40B4-BE49-F238E27FC236}">
                  <a16:creationId xmlns:a16="http://schemas.microsoft.com/office/drawing/2014/main" id="{458B40F0-9747-4826-BB01-0A433F8D871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195" t="13815" r="12499" b="61562"/>
            <a:stretch/>
          </p:blipFill>
          <p:spPr>
            <a:xfrm rot="839037">
              <a:off x="4583598" y="2092634"/>
              <a:ext cx="828937" cy="1057252"/>
            </a:xfrm>
            <a:prstGeom prst="rect">
              <a:avLst/>
            </a:prstGeom>
          </p:spPr>
        </p:pic>
        <p:sp>
          <p:nvSpPr>
            <p:cNvPr id="53" name="文本框 28">
              <a:extLst>
                <a:ext uri="{FF2B5EF4-FFF2-40B4-BE49-F238E27FC236}">
                  <a16:creationId xmlns:a16="http://schemas.microsoft.com/office/drawing/2014/main" id="{BCF0C3FD-A224-4203-A4DF-8FE5E571DDD3}"/>
                </a:ext>
              </a:extLst>
            </p:cNvPr>
            <p:cNvSpPr txBox="1"/>
            <p:nvPr/>
          </p:nvSpPr>
          <p:spPr>
            <a:xfrm>
              <a:off x="5463402" y="2359999"/>
              <a:ext cx="4099697" cy="1169551"/>
            </a:xfrm>
            <a:prstGeom prst="rect">
              <a:avLst/>
            </a:prstGeom>
            <a:noFill/>
          </p:spPr>
          <p:txBody>
            <a:bodyPr wrap="square" rtlCol="0">
              <a:spAutoFit/>
            </a:bodyPr>
            <a:lstStyle/>
            <a:p>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Kể</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lại</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câu</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chuyện</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cho</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bố</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mẹ</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nghe</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a:t>
              </a:r>
              <a:endParaRPr lang="zh-CN" altLang="en-US"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grpSp>
        <p:nvGrpSpPr>
          <p:cNvPr id="36" name="Group 35">
            <a:extLst>
              <a:ext uri="{FF2B5EF4-FFF2-40B4-BE49-F238E27FC236}">
                <a16:creationId xmlns:a16="http://schemas.microsoft.com/office/drawing/2014/main" id="{704C3DBE-9E29-4928-8E96-B73EA8E7D28F}"/>
              </a:ext>
            </a:extLst>
          </p:cNvPr>
          <p:cNvGrpSpPr/>
          <p:nvPr/>
        </p:nvGrpSpPr>
        <p:grpSpPr>
          <a:xfrm>
            <a:off x="3491776" y="3853764"/>
            <a:ext cx="4979501" cy="1057252"/>
            <a:chOff x="4583598" y="2092634"/>
            <a:chExt cx="4979501" cy="1057252"/>
          </a:xfrm>
        </p:grpSpPr>
        <p:pic>
          <p:nvPicPr>
            <p:cNvPr id="37" name="Picture 36">
              <a:extLst>
                <a:ext uri="{FF2B5EF4-FFF2-40B4-BE49-F238E27FC236}">
                  <a16:creationId xmlns:a16="http://schemas.microsoft.com/office/drawing/2014/main" id="{D2958E59-693D-46AD-B77F-25C1E146B0E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195" t="13815" r="12499" b="61562"/>
            <a:stretch/>
          </p:blipFill>
          <p:spPr>
            <a:xfrm rot="839037">
              <a:off x="4583598" y="2092634"/>
              <a:ext cx="828937" cy="1057252"/>
            </a:xfrm>
            <a:prstGeom prst="rect">
              <a:avLst/>
            </a:prstGeom>
          </p:spPr>
        </p:pic>
        <p:sp>
          <p:nvSpPr>
            <p:cNvPr id="38" name="文本框 28">
              <a:extLst>
                <a:ext uri="{FF2B5EF4-FFF2-40B4-BE49-F238E27FC236}">
                  <a16:creationId xmlns:a16="http://schemas.microsoft.com/office/drawing/2014/main" id="{9B5AB5AE-1D2B-456E-AFF1-6BA5EFC2BD95}"/>
                </a:ext>
              </a:extLst>
            </p:cNvPr>
            <p:cNvSpPr txBox="1"/>
            <p:nvPr/>
          </p:nvSpPr>
          <p:spPr>
            <a:xfrm>
              <a:off x="5463402" y="2359999"/>
              <a:ext cx="4099697" cy="630942"/>
            </a:xfrm>
            <a:prstGeom prst="rect">
              <a:avLst/>
            </a:prstGeom>
            <a:noFill/>
          </p:spPr>
          <p:txBody>
            <a:bodyPr wrap="square" rtlCol="0">
              <a:spAutoFit/>
            </a:bodyPr>
            <a:lstStyle/>
            <a:p>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Xem</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bài</a:t>
              </a:r>
              <a:r>
                <a:rPr lang="en-US" altLang="zh-CN"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 </a:t>
              </a:r>
              <a:r>
                <a:rPr lang="en-US" altLang="zh-CN" sz="3500" dirty="0" err="1">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rPr>
                <a:t>sau</a:t>
              </a:r>
              <a:endParaRPr lang="zh-CN" altLang="en-US" sz="3500" dirty="0">
                <a:solidFill>
                  <a:srgbClr val="3C1906"/>
                </a:solidFill>
                <a:effectLst>
                  <a:innerShdw blurRad="63500" dist="50800" dir="13500000">
                    <a:prstClr val="black">
                      <a:alpha val="50000"/>
                    </a:prstClr>
                  </a:innerShdw>
                </a:effectLst>
                <a:latin typeface="UTM Avo" panose="02040603050506020204" pitchFamily="18" charset="0"/>
                <a:ea typeface="印品溜溜圆" panose="02000000000000000000" pitchFamily="2" charset="-122"/>
              </a:endParaRPr>
            </a:p>
          </p:txBody>
        </p:sp>
      </p:grpSp>
    </p:spTree>
    <p:extLst>
      <p:ext uri="{BB962C8B-B14F-4D97-AF65-F5344CB8AC3E}">
        <p14:creationId xmlns:p14="http://schemas.microsoft.com/office/powerpoint/2010/main" val="369663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childTnLst>
                          </p:cTn>
                        </p:par>
                        <p:par>
                          <p:cTn id="11" fill="hold">
                            <p:stCondLst>
                              <p:cond delay="500"/>
                            </p:stCondLst>
                            <p:childTnLst>
                              <p:par>
                                <p:cTn id="12" presetID="15"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1992276" y="1712778"/>
            <a:ext cx="7742274" cy="2435966"/>
            <a:chOff x="3276599" y="2278685"/>
            <a:chExt cx="7742274" cy="2435966"/>
          </a:xfrm>
        </p:grpSpPr>
        <p:sp>
          <p:nvSpPr>
            <p:cNvPr id="15" name="对角圆角矩形 14"/>
            <p:cNvSpPr/>
            <p:nvPr/>
          </p:nvSpPr>
          <p:spPr>
            <a:xfrm>
              <a:off x="3276599" y="2278685"/>
              <a:ext cx="7742274" cy="2399564"/>
            </a:xfrm>
            <a:prstGeom prst="round2DiagRect">
              <a:avLst/>
            </a:prstGeom>
            <a:gradFill>
              <a:gsLst>
                <a:gs pos="55000">
                  <a:srgbClr val="FE9B02"/>
                </a:gs>
                <a:gs pos="0">
                  <a:srgbClr val="FD7C04"/>
                </a:gs>
                <a:gs pos="100000">
                  <a:srgbClr val="FFC000"/>
                </a:gs>
              </a:gsLst>
              <a:lin ang="5400000" scaled="1"/>
            </a:gradFill>
            <a:ln>
              <a:solidFill>
                <a:schemeClr val="bg1"/>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4" name="文本框 13"/>
            <p:cNvSpPr txBox="1"/>
            <p:nvPr/>
          </p:nvSpPr>
          <p:spPr>
            <a:xfrm>
              <a:off x="3443297" y="2406327"/>
              <a:ext cx="748032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err="1">
                  <a:ln>
                    <a:noFill/>
                  </a:ln>
                  <a:solidFill>
                    <a:schemeClr val="bg1"/>
                  </a:solidFill>
                  <a:effectLst/>
                  <a:uLnTx/>
                  <a:uFillTx/>
                  <a:latin typeface="#9Slide03 IcielPanton Black" pitchFamily="2" charset="77"/>
                  <a:ea typeface="印品溜溜圆" panose="02000000000000000000" pitchFamily="2" charset="-122"/>
                </a:rPr>
                <a:t>Chúc</a:t>
              </a:r>
              <a:r>
                <a:rPr kumimoji="0" lang="en-US" altLang="zh-CN" sz="7200" b="1" i="0" u="none" strike="noStrike" kern="1200" cap="none" spc="0" normalizeH="0" baseline="0" noProof="0" dirty="0">
                  <a:ln>
                    <a:noFill/>
                  </a:ln>
                  <a:solidFill>
                    <a:schemeClr val="bg1"/>
                  </a:solidFill>
                  <a:effectLst/>
                  <a:uLnTx/>
                  <a:uFillTx/>
                  <a:latin typeface="#9Slide03 IcielPanton Black" pitchFamily="2" charset="77"/>
                  <a:ea typeface="印品溜溜圆" panose="02000000000000000000" pitchFamily="2" charset="-122"/>
                </a:rPr>
                <a:t> </a:t>
              </a:r>
              <a:r>
                <a:rPr kumimoji="0" lang="en-US" altLang="zh-CN" sz="7200" b="1" i="0" u="none" strike="noStrike" kern="1200" cap="none" spc="0" normalizeH="0" baseline="0" noProof="0" dirty="0" err="1">
                  <a:ln>
                    <a:noFill/>
                  </a:ln>
                  <a:solidFill>
                    <a:schemeClr val="bg1"/>
                  </a:solidFill>
                  <a:effectLst/>
                  <a:uLnTx/>
                  <a:uFillTx/>
                  <a:latin typeface="#9Slide03 IcielPanton Black" pitchFamily="2" charset="77"/>
                  <a:ea typeface="印品溜溜圆" panose="02000000000000000000" pitchFamily="2" charset="-122"/>
                </a:rPr>
                <a:t>các</a:t>
              </a:r>
              <a:r>
                <a:rPr kumimoji="0" lang="en-US" altLang="zh-CN" sz="7200" b="1" i="0" u="none" strike="noStrike" kern="1200" cap="none" spc="0" normalizeH="0" baseline="0" noProof="0" dirty="0">
                  <a:ln>
                    <a:noFill/>
                  </a:ln>
                  <a:solidFill>
                    <a:schemeClr val="bg1"/>
                  </a:solidFill>
                  <a:effectLst/>
                  <a:uLnTx/>
                  <a:uFillTx/>
                  <a:latin typeface="#9Slide03 IcielPanton Black" pitchFamily="2" charset="77"/>
                  <a:ea typeface="印品溜溜圆" panose="02000000000000000000" pitchFamily="2" charset="-122"/>
                </a:rPr>
                <a:t> </a:t>
              </a:r>
              <a:r>
                <a:rPr kumimoji="0" lang="en-US" altLang="zh-CN" sz="7200" b="1" i="0" u="none" strike="noStrike" kern="1200" cap="none" spc="0" normalizeH="0" baseline="0" noProof="0" dirty="0" err="1">
                  <a:ln>
                    <a:noFill/>
                  </a:ln>
                  <a:solidFill>
                    <a:schemeClr val="bg1"/>
                  </a:solidFill>
                  <a:effectLst/>
                  <a:uLnTx/>
                  <a:uFillTx/>
                  <a:latin typeface="#9Slide03 IcielPanton Black" pitchFamily="2" charset="77"/>
                  <a:ea typeface="印品溜溜圆" panose="02000000000000000000" pitchFamily="2" charset="-122"/>
                </a:rPr>
                <a:t>em</a:t>
              </a:r>
              <a:endParaRPr kumimoji="0" lang="en-US" altLang="zh-CN" sz="7200" b="1" i="0" u="none" strike="noStrike" kern="1200" cap="none" spc="0" normalizeH="0" baseline="0" noProof="0" dirty="0">
                <a:ln>
                  <a:noFill/>
                </a:ln>
                <a:solidFill>
                  <a:schemeClr val="bg1"/>
                </a:solidFill>
                <a:effectLst/>
                <a:uLnTx/>
                <a:uFillTx/>
                <a:latin typeface="#9Slide03 IcielPanton Black" pitchFamily="2" charset="77"/>
                <a:ea typeface="印品溜溜圆" panose="02000000000000000000" pitchFamily="2"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err="1">
                  <a:solidFill>
                    <a:schemeClr val="bg1"/>
                  </a:solidFill>
                  <a:latin typeface="#9Slide03 IcielPanton Black" pitchFamily="2" charset="77"/>
                  <a:ea typeface="印品溜溜圆" panose="02000000000000000000" pitchFamily="2" charset="-122"/>
                </a:rPr>
                <a:t>học</a:t>
              </a:r>
              <a:r>
                <a:rPr lang="en-US" altLang="zh-CN" sz="7200" b="1" dirty="0">
                  <a:solidFill>
                    <a:schemeClr val="bg1"/>
                  </a:solidFill>
                  <a:latin typeface="#9Slide03 IcielPanton Black" pitchFamily="2" charset="77"/>
                  <a:ea typeface="印品溜溜圆" panose="02000000000000000000" pitchFamily="2" charset="-122"/>
                </a:rPr>
                <a:t> </a:t>
              </a:r>
              <a:r>
                <a:rPr lang="en-US" altLang="zh-CN" sz="7200" b="1" dirty="0" err="1">
                  <a:solidFill>
                    <a:schemeClr val="bg1"/>
                  </a:solidFill>
                  <a:latin typeface="#9Slide03 IcielPanton Black" pitchFamily="2" charset="77"/>
                  <a:ea typeface="印品溜溜圆" panose="02000000000000000000" pitchFamily="2" charset="-122"/>
                </a:rPr>
                <a:t>tốt</a:t>
              </a:r>
              <a:r>
                <a:rPr lang="en-US" altLang="zh-CN" sz="7200" b="1" dirty="0">
                  <a:solidFill>
                    <a:schemeClr val="bg1"/>
                  </a:solidFill>
                  <a:latin typeface="#9Slide03 IcielPanton Black" pitchFamily="2" charset="77"/>
                  <a:ea typeface="印品溜溜圆" panose="02000000000000000000" pitchFamily="2" charset="-122"/>
                </a:rPr>
                <a:t>!</a:t>
              </a:r>
              <a:endParaRPr kumimoji="0" lang="zh-CN" altLang="en-US" sz="7200" b="1" i="0" u="none" strike="noStrike" kern="1200" cap="none" spc="0" normalizeH="0" baseline="0" noProof="0" dirty="0">
                <a:ln>
                  <a:noFill/>
                </a:ln>
                <a:solidFill>
                  <a:schemeClr val="bg1"/>
                </a:solidFill>
                <a:effectLst/>
                <a:uLnTx/>
                <a:uFillTx/>
                <a:latin typeface="#9Slide03 IcielPanton Black" pitchFamily="2" charset="77"/>
                <a:ea typeface="印品溜溜圆" panose="02000000000000000000" pitchFamily="2" charset="-122"/>
              </a:endParaRPr>
            </a:p>
          </p:txBody>
        </p:sp>
      </p:grpSp>
      <p:pic>
        <p:nvPicPr>
          <p:cNvPr id="16" name="图片 15"/>
          <p:cNvPicPr>
            <a:picLocks noChangeAspect="1"/>
          </p:cNvPicPr>
          <p:nvPr/>
        </p:nvPicPr>
        <p:blipFill>
          <a:blip r:embed="rId3"/>
          <a:stretch>
            <a:fillRect/>
          </a:stretch>
        </p:blipFill>
        <p:spPr>
          <a:xfrm>
            <a:off x="356330" y="-241306"/>
            <a:ext cx="2603218" cy="1682642"/>
          </a:xfrm>
          <a:prstGeom prst="rect">
            <a:avLst/>
          </a:prstGeom>
        </p:spPr>
      </p:pic>
      <p:pic>
        <p:nvPicPr>
          <p:cNvPr id="18" name="图片 17"/>
          <p:cNvPicPr>
            <a:picLocks noChangeAspect="1"/>
          </p:cNvPicPr>
          <p:nvPr/>
        </p:nvPicPr>
        <p:blipFill>
          <a:blip r:embed="rId4"/>
          <a:stretch>
            <a:fillRect/>
          </a:stretch>
        </p:blipFill>
        <p:spPr>
          <a:xfrm>
            <a:off x="8981153" y="903545"/>
            <a:ext cx="5481444" cy="7014136"/>
          </a:xfrm>
          <a:prstGeom prst="rect">
            <a:avLst/>
          </a:prstGeom>
        </p:spPr>
      </p:pic>
      <p:pic>
        <p:nvPicPr>
          <p:cNvPr id="7" name="Picture 6">
            <a:extLst>
              <a:ext uri="{FF2B5EF4-FFF2-40B4-BE49-F238E27FC236}">
                <a16:creationId xmlns:a16="http://schemas.microsoft.com/office/drawing/2014/main" id="{FA2EC5CF-E34A-42CC-A5C8-29F46EB145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23900" y="3067050"/>
            <a:ext cx="4381500" cy="4381500"/>
          </a:xfrm>
          <a:prstGeom prst="rect">
            <a:avLst/>
          </a:prstGeom>
        </p:spPr>
      </p:pic>
      <p:pic>
        <p:nvPicPr>
          <p:cNvPr id="4" name="图片 17">
            <a:extLst>
              <a:ext uri="{FF2B5EF4-FFF2-40B4-BE49-F238E27FC236}">
                <a16:creationId xmlns:a16="http://schemas.microsoft.com/office/drawing/2014/main" id="{08AAFDB5-F70D-1717-9CE5-12579C5D1DE0}"/>
              </a:ext>
            </a:extLst>
          </p:cNvPr>
          <p:cNvPicPr>
            <a:picLocks noChangeAspect="1"/>
          </p:cNvPicPr>
          <p:nvPr/>
        </p:nvPicPr>
        <p:blipFill>
          <a:blip r:embed="rId6"/>
          <a:stretch>
            <a:fillRect/>
          </a:stretch>
        </p:blipFill>
        <p:spPr>
          <a:xfrm>
            <a:off x="-14427" y="2818823"/>
            <a:ext cx="12193057" cy="4145639"/>
          </a:xfrm>
          <a:prstGeom prst="rect">
            <a:avLst/>
          </a:prstGeom>
        </p:spPr>
      </p:pic>
    </p:spTree>
    <p:extLst>
      <p:ext uri="{BB962C8B-B14F-4D97-AF65-F5344CB8AC3E}">
        <p14:creationId xmlns:p14="http://schemas.microsoft.com/office/powerpoint/2010/main" val="99766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65483" y="171450"/>
            <a:ext cx="8015257" cy="1666391"/>
            <a:chOff x="2343221" y="2906123"/>
            <a:chExt cx="4138541" cy="930843"/>
          </a:xfrm>
        </p:grpSpPr>
        <p:pic>
          <p:nvPicPr>
            <p:cNvPr id="12" name="图片 11"/>
            <p:cNvPicPr>
              <a:picLocks noChangeAspect="1"/>
            </p:cNvPicPr>
            <p:nvPr/>
          </p:nvPicPr>
          <p:blipFill>
            <a:blip r:embed="rId3"/>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latin typeface="#9Slide03 IcielPanton Black" pitchFamily="2" charset="77"/>
                    </a:rPr>
                    <a:t>1</a:t>
                  </a:r>
                  <a:endParaRPr lang="zh-CN" altLang="en-US" sz="5400" dirty="0">
                    <a:latin typeface="#9Slide03 IcielPanton Black" pitchFamily="2" charset="77"/>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p:cNvGrpSpPr/>
          <p:nvPr/>
        </p:nvGrpSpPr>
        <p:grpSpPr>
          <a:xfrm>
            <a:off x="-43943" y="-131079"/>
            <a:ext cx="12235943" cy="6890955"/>
            <a:chOff x="-44450" y="-32955"/>
            <a:chExt cx="12235943" cy="6890955"/>
          </a:xfrm>
        </p:grpSpPr>
        <p:pic>
          <p:nvPicPr>
            <p:cNvPr id="21" name="图片 20"/>
            <p:cNvPicPr>
              <a:picLocks noChangeAspect="1"/>
            </p:cNvPicPr>
            <p:nvPr/>
          </p:nvPicPr>
          <p:blipFill rotWithShape="1">
            <a:blip r:embed="rId4"/>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8990816" y="-32955"/>
              <a:ext cx="3200677" cy="6858594"/>
            </a:xfrm>
            <a:prstGeom prst="rect">
              <a:avLst/>
            </a:prstGeom>
          </p:spPr>
        </p:pic>
      </p:grpSp>
      <p:grpSp>
        <p:nvGrpSpPr>
          <p:cNvPr id="6" name="Group 5">
            <a:extLst>
              <a:ext uri="{FF2B5EF4-FFF2-40B4-BE49-F238E27FC236}">
                <a16:creationId xmlns:a16="http://schemas.microsoft.com/office/drawing/2014/main" id="{FED993E2-0C4E-49D3-A497-F62E857253A1}"/>
              </a:ext>
            </a:extLst>
          </p:cNvPr>
          <p:cNvGrpSpPr/>
          <p:nvPr/>
        </p:nvGrpSpPr>
        <p:grpSpPr>
          <a:xfrm>
            <a:off x="1729204" y="2212799"/>
            <a:ext cx="8917126" cy="3102135"/>
            <a:chOff x="1688316" y="1778348"/>
            <a:chExt cx="8917126" cy="3102135"/>
          </a:xfrm>
        </p:grpSpPr>
        <p:sp>
          <p:nvSpPr>
            <p:cNvPr id="4" name="矩形 3"/>
            <p:cNvSpPr/>
            <p:nvPr/>
          </p:nvSpPr>
          <p:spPr>
            <a:xfrm>
              <a:off x="1688316" y="1810709"/>
              <a:ext cx="8915400" cy="30697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L 形 2"/>
            <p:cNvSpPr/>
            <p:nvPr/>
          </p:nvSpPr>
          <p:spPr>
            <a:xfrm>
              <a:off x="1688316" y="4223258"/>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8657823" y="1778348"/>
              <a:ext cx="1778414" cy="3000107"/>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8"/>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8"/>
            <a:srcRect l="20258" t="20188" r="22652" b="24369"/>
            <a:stretch/>
          </p:blipFill>
          <p:spPr>
            <a:xfrm rot="2796470" flipH="1">
              <a:off x="-283864" y="63082"/>
              <a:ext cx="1005513" cy="982129"/>
            </a:xfrm>
            <a:prstGeom prst="rect">
              <a:avLst/>
            </a:prstGeom>
          </p:spPr>
        </p:pic>
      </p:grpSp>
      <p:sp>
        <p:nvSpPr>
          <p:cNvPr id="10" name="TextBox 9">
            <a:extLst>
              <a:ext uri="{FF2B5EF4-FFF2-40B4-BE49-F238E27FC236}">
                <a16:creationId xmlns:a16="http://schemas.microsoft.com/office/drawing/2014/main" id="{C3EC9D33-AEB9-4A14-A1E5-83EC598A18F6}"/>
              </a:ext>
            </a:extLst>
          </p:cNvPr>
          <p:cNvSpPr txBox="1"/>
          <p:nvPr/>
        </p:nvSpPr>
        <p:spPr>
          <a:xfrm>
            <a:off x="1872392" y="2816006"/>
            <a:ext cx="8472098" cy="1830437"/>
          </a:xfrm>
          <a:prstGeom prst="rect">
            <a:avLst/>
          </a:prstGeom>
          <a:noFill/>
        </p:spPr>
        <p:txBody>
          <a:bodyPr wrap="square" rtlCol="0">
            <a:spAutoFit/>
          </a:bodyPr>
          <a:lstStyle/>
          <a:p>
            <a:pPr algn="just">
              <a:lnSpc>
                <a:spcPct val="150000"/>
              </a:lnSpc>
            </a:pPr>
            <a:r>
              <a:rPr lang="en-US" sz="8800" dirty="0">
                <a:solidFill>
                  <a:srgbClr val="FF942D"/>
                </a:solidFill>
                <a:latin typeface="#9SLIDE07 SVN-ZICLETS MEDIUM" panose="02000603000000000000" pitchFamily="2" charset="0"/>
              </a:rPr>
              <a:t>KHỞI ĐỘNG</a:t>
            </a:r>
          </a:p>
        </p:txBody>
      </p:sp>
    </p:spTree>
    <p:extLst>
      <p:ext uri="{BB962C8B-B14F-4D97-AF65-F5344CB8AC3E}">
        <p14:creationId xmlns:p14="http://schemas.microsoft.com/office/powerpoint/2010/main" val="3883991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50"/>
                                  </p:iterate>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2C8F2-FB62-9A7D-BC72-AA77E925CEEA}"/>
              </a:ext>
            </a:extLst>
          </p:cNvPr>
          <p:cNvSpPr>
            <a:spLocks noGrp="1"/>
          </p:cNvSpPr>
          <p:nvPr>
            <p:ph type="title"/>
          </p:nvPr>
        </p:nvSpPr>
        <p:spPr/>
        <p:txBody>
          <a:bodyPr/>
          <a:lstStyle/>
          <a:p>
            <a:endParaRPr lang="en-VN"/>
          </a:p>
        </p:txBody>
      </p:sp>
      <p:pic>
        <p:nvPicPr>
          <p:cNvPr id="4" name="If You're Happy | Super Simple Songs">
            <a:hlinkClick r:id="" action="ppaction://media"/>
            <a:extLst>
              <a:ext uri="{FF2B5EF4-FFF2-40B4-BE49-F238E27FC236}">
                <a16:creationId xmlns:a16="http://schemas.microsoft.com/office/drawing/2014/main" id="{608B9365-14E3-C6BF-284F-77C423C9856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42" y="1361"/>
            <a:ext cx="12189857" cy="6856639"/>
          </a:xfrm>
        </p:spPr>
      </p:pic>
    </p:spTree>
    <p:extLst>
      <p:ext uri="{BB962C8B-B14F-4D97-AF65-F5344CB8AC3E}">
        <p14:creationId xmlns:p14="http://schemas.microsoft.com/office/powerpoint/2010/main" val="317983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1165483" y="171450"/>
            <a:ext cx="8015257" cy="1666391"/>
            <a:chOff x="2343221" y="2906123"/>
            <a:chExt cx="4138541" cy="930843"/>
          </a:xfrm>
        </p:grpSpPr>
        <p:pic>
          <p:nvPicPr>
            <p:cNvPr id="12" name="图片 11"/>
            <p:cNvPicPr>
              <a:picLocks noChangeAspect="1"/>
            </p:cNvPicPr>
            <p:nvPr/>
          </p:nvPicPr>
          <p:blipFill>
            <a:blip r:embed="rId3"/>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latin typeface="#9Slide03 IcielPanton Black" pitchFamily="2" charset="77"/>
                    </a:rPr>
                    <a:t>2</a:t>
                  </a:r>
                  <a:endParaRPr lang="zh-CN" altLang="en-US" sz="5400" dirty="0">
                    <a:latin typeface="#9Slide03 IcielPanton Black" pitchFamily="2" charset="77"/>
                  </a:endParaRPr>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9" name="组合 18"/>
          <p:cNvGrpSpPr/>
          <p:nvPr/>
        </p:nvGrpSpPr>
        <p:grpSpPr>
          <a:xfrm>
            <a:off x="-43943" y="-131079"/>
            <a:ext cx="12235943" cy="6890955"/>
            <a:chOff x="-44450" y="-32955"/>
            <a:chExt cx="12235943" cy="6890955"/>
          </a:xfrm>
        </p:grpSpPr>
        <p:pic>
          <p:nvPicPr>
            <p:cNvPr id="21" name="图片 20"/>
            <p:cNvPicPr>
              <a:picLocks noChangeAspect="1"/>
            </p:cNvPicPr>
            <p:nvPr/>
          </p:nvPicPr>
          <p:blipFill rotWithShape="1">
            <a:blip r:embed="rId4"/>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5"/>
            <a:stretch>
              <a:fillRect/>
            </a:stretch>
          </p:blipFill>
          <p:spPr>
            <a:xfrm>
              <a:off x="8990816" y="-32955"/>
              <a:ext cx="3200677" cy="6858594"/>
            </a:xfrm>
            <a:prstGeom prst="rect">
              <a:avLst/>
            </a:prstGeom>
          </p:spPr>
        </p:pic>
      </p:grpSp>
      <p:grpSp>
        <p:nvGrpSpPr>
          <p:cNvPr id="6" name="Group 5">
            <a:extLst>
              <a:ext uri="{FF2B5EF4-FFF2-40B4-BE49-F238E27FC236}">
                <a16:creationId xmlns:a16="http://schemas.microsoft.com/office/drawing/2014/main" id="{FED993E2-0C4E-49D3-A497-F62E857253A1}"/>
              </a:ext>
            </a:extLst>
          </p:cNvPr>
          <p:cNvGrpSpPr/>
          <p:nvPr/>
        </p:nvGrpSpPr>
        <p:grpSpPr>
          <a:xfrm>
            <a:off x="1729204" y="2212799"/>
            <a:ext cx="8917126" cy="3102135"/>
            <a:chOff x="1688316" y="1778348"/>
            <a:chExt cx="8917126" cy="3102135"/>
          </a:xfrm>
        </p:grpSpPr>
        <p:sp>
          <p:nvSpPr>
            <p:cNvPr id="4" name="矩形 3"/>
            <p:cNvSpPr/>
            <p:nvPr/>
          </p:nvSpPr>
          <p:spPr>
            <a:xfrm>
              <a:off x="1688316" y="1810709"/>
              <a:ext cx="8915400" cy="3069774"/>
            </a:xfrm>
            <a:prstGeom prst="rect">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L 形 2"/>
            <p:cNvSpPr/>
            <p:nvPr/>
          </p:nvSpPr>
          <p:spPr>
            <a:xfrm>
              <a:off x="1688316" y="4223258"/>
              <a:ext cx="657225" cy="657225"/>
            </a:xfrm>
            <a:prstGeom prst="corner">
              <a:avLst/>
            </a:prstGeom>
            <a:solidFill>
              <a:srgbClr val="FFC000"/>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L 形 23"/>
            <p:cNvSpPr/>
            <p:nvPr/>
          </p:nvSpPr>
          <p:spPr>
            <a:xfrm rot="10800000">
              <a:off x="9948217" y="1800366"/>
              <a:ext cx="657225" cy="657225"/>
            </a:xfrm>
            <a:prstGeom prst="corner">
              <a:avLst/>
            </a:prstGeom>
            <a:solidFill>
              <a:srgbClr val="FFC000"/>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9400" b="97002" l="61046" r="93420">
                          <a14:foregroundMark x1="82256" y1="92256" x2="88837" y2="92256"/>
                          <a14:foregroundMark x1="81904" y1="86428" x2="81727" y2="91007"/>
                          <a14:foregroundMark x1="87074" y1="85595" x2="87074" y2="87677"/>
                          <a14:backgroundMark x1="70799" y1="86261" x2="71504" y2="94588"/>
                          <a14:backgroundMark x1="62103" y1="63364" x2="69330" y2="63364"/>
                          <a14:backgroundMark x1="83549" y1="22731" x2="83255" y2="32057"/>
                          <a14:backgroundMark x1="84019" y1="44380" x2="83843" y2="53539"/>
                          <a14:backgroundMark x1="82080" y1="23730" x2="81786" y2="30391"/>
                          <a14:backgroundMark x1="82080" y1="50208" x2="82256" y2="52123"/>
                          <a14:backgroundMark x1="82256" y1="51457" x2="82374" y2="52706"/>
                          <a14:backgroundMark x1="77556" y1="22065" x2="86075" y2="26062"/>
                          <a14:backgroundMark x1="81081" y1="27061" x2="84900" y2="31890"/>
                          <a14:backgroundMark x1="81669" y1="30391" x2="83431" y2="33722"/>
                          <a14:backgroundMark x1="61986" y1="60033" x2="72679" y2="60200"/>
                          <a14:backgroundMark x1="69154" y1="58118" x2="69154" y2="65612"/>
                          <a14:backgroundMark x1="70447" y1="62531" x2="72327" y2="62281"/>
                          <a14:backgroundMark x1="82021" y1="27477" x2="83079" y2="34388"/>
                          <a14:backgroundMark x1="64395" y1="62948" x2="71328" y2="62698"/>
                        </a14:backgroundRemoval>
                      </a14:imgEffect>
                    </a14:imgLayer>
                  </a14:imgProps>
                </a:ext>
                <a:ext uri="{28A0092B-C50C-407E-A947-70E740481C1C}">
                  <a14:useLocalDpi xmlns:a14="http://schemas.microsoft.com/office/drawing/2010/main" val="0"/>
                </a:ext>
              </a:extLst>
            </a:blip>
            <a:srcRect l="60193" t="19167" r="5996"/>
            <a:stretch/>
          </p:blipFill>
          <p:spPr>
            <a:xfrm>
              <a:off x="8657823" y="1778348"/>
              <a:ext cx="1778414" cy="3000107"/>
            </a:xfrm>
            <a:prstGeom prst="rect">
              <a:avLst/>
            </a:prstGeom>
          </p:spPr>
        </p:pic>
      </p:grpSp>
      <p:grpSp>
        <p:nvGrpSpPr>
          <p:cNvPr id="48" name="组合 47"/>
          <p:cNvGrpSpPr/>
          <p:nvPr/>
        </p:nvGrpSpPr>
        <p:grpSpPr>
          <a:xfrm>
            <a:off x="-272172" y="-429972"/>
            <a:ext cx="2144564" cy="1858297"/>
            <a:chOff x="-272172" y="-429972"/>
            <a:chExt cx="2144564" cy="1858297"/>
          </a:xfrm>
        </p:grpSpPr>
        <p:pic>
          <p:nvPicPr>
            <p:cNvPr id="49" name="图片 48"/>
            <p:cNvPicPr>
              <a:picLocks noChangeAspect="1"/>
            </p:cNvPicPr>
            <p:nvPr/>
          </p:nvPicPr>
          <p:blipFill rotWithShape="1">
            <a:blip r:embed="rId8"/>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8"/>
            <a:srcRect l="20258" t="20188" r="22652" b="24369"/>
            <a:stretch/>
          </p:blipFill>
          <p:spPr>
            <a:xfrm rot="2796470" flipH="1">
              <a:off x="-283864" y="63082"/>
              <a:ext cx="1005513" cy="982129"/>
            </a:xfrm>
            <a:prstGeom prst="rect">
              <a:avLst/>
            </a:prstGeom>
          </p:spPr>
        </p:pic>
      </p:grpSp>
      <p:sp>
        <p:nvSpPr>
          <p:cNvPr id="10" name="TextBox 9">
            <a:extLst>
              <a:ext uri="{FF2B5EF4-FFF2-40B4-BE49-F238E27FC236}">
                <a16:creationId xmlns:a16="http://schemas.microsoft.com/office/drawing/2014/main" id="{C3EC9D33-AEB9-4A14-A1E5-83EC598A18F6}"/>
              </a:ext>
            </a:extLst>
          </p:cNvPr>
          <p:cNvSpPr txBox="1"/>
          <p:nvPr/>
        </p:nvSpPr>
        <p:spPr>
          <a:xfrm>
            <a:off x="2465118" y="2684279"/>
            <a:ext cx="8472098" cy="1830437"/>
          </a:xfrm>
          <a:prstGeom prst="rect">
            <a:avLst/>
          </a:prstGeom>
          <a:noFill/>
        </p:spPr>
        <p:txBody>
          <a:bodyPr wrap="square" rtlCol="0">
            <a:spAutoFit/>
          </a:bodyPr>
          <a:lstStyle/>
          <a:p>
            <a:pPr algn="just">
              <a:lnSpc>
                <a:spcPct val="150000"/>
              </a:lnSpc>
            </a:pPr>
            <a:r>
              <a:rPr lang="en-US" sz="8800" dirty="0">
                <a:solidFill>
                  <a:srgbClr val="FF942D"/>
                </a:solidFill>
                <a:latin typeface="#9SLIDE07 SVN-ZICLETS MEDIUM" panose="02000603000000000000" pitchFamily="2" charset="0"/>
              </a:rPr>
              <a:t>KHÁM PHÁ</a:t>
            </a:r>
          </a:p>
        </p:txBody>
      </p:sp>
    </p:spTree>
    <p:extLst>
      <p:ext uri="{BB962C8B-B14F-4D97-AF65-F5344CB8AC3E}">
        <p14:creationId xmlns:p14="http://schemas.microsoft.com/office/powerpoint/2010/main" val="1986143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500"/>
                                        <p:tgtEl>
                                          <p:spTgt spid="48"/>
                                        </p:tgtEl>
                                      </p:cBhvr>
                                    </p:animEffect>
                                  </p:childTnLst>
                                </p:cTn>
                              </p:par>
                            </p:childTnLst>
                          </p:cTn>
                        </p:par>
                        <p:par>
                          <p:cTn id="11" fill="hold">
                            <p:stCondLst>
                              <p:cond delay="500"/>
                            </p:stCondLst>
                            <p:childTnLst>
                              <p:par>
                                <p:cTn id="12" presetID="50" presetClass="entr" presetSubtype="0" decel="10000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3"/>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type="lt">
                                    <p:tmAbs val="50"/>
                                  </p:iterate>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6"/>
          <p:cNvSpPr/>
          <p:nvPr/>
        </p:nvSpPr>
        <p:spPr>
          <a:xfrm flipV="1">
            <a:off x="-1057" y="-595"/>
            <a:ext cx="12193057" cy="204370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3"/>
          <a:stretch>
            <a:fillRect/>
          </a:stretch>
        </p:blipFill>
        <p:spPr>
          <a:xfrm flipH="1">
            <a:off x="0" y="-594"/>
            <a:ext cx="3200677" cy="6858594"/>
          </a:xfrm>
          <a:prstGeom prst="rect">
            <a:avLst/>
          </a:prstGeom>
        </p:spPr>
      </p:pic>
      <p:grpSp>
        <p:nvGrpSpPr>
          <p:cNvPr id="42" name="组合 41"/>
          <p:cNvGrpSpPr/>
          <p:nvPr/>
        </p:nvGrpSpPr>
        <p:grpSpPr>
          <a:xfrm flipH="1">
            <a:off x="10321219" y="-416616"/>
            <a:ext cx="2144564" cy="1858297"/>
            <a:chOff x="-272172" y="-429972"/>
            <a:chExt cx="2144564" cy="1858297"/>
          </a:xfrm>
        </p:grpSpPr>
        <p:pic>
          <p:nvPicPr>
            <p:cNvPr id="43" name="图片 42"/>
            <p:cNvPicPr>
              <a:picLocks noChangeAspect="1"/>
            </p:cNvPicPr>
            <p:nvPr/>
          </p:nvPicPr>
          <p:blipFill rotWithShape="1">
            <a:blip r:embed="rId4"/>
            <a:srcRect l="20258" t="20188" r="22652" b="24369"/>
            <a:stretch/>
          </p:blipFill>
          <p:spPr>
            <a:xfrm flipH="1">
              <a:off x="-30150" y="-429972"/>
              <a:ext cx="1902542" cy="1858297"/>
            </a:xfrm>
            <a:prstGeom prst="rect">
              <a:avLst/>
            </a:prstGeom>
          </p:spPr>
        </p:pic>
        <p:pic>
          <p:nvPicPr>
            <p:cNvPr id="44" name="图片 43"/>
            <p:cNvPicPr>
              <a:picLocks noChangeAspect="1"/>
            </p:cNvPicPr>
            <p:nvPr/>
          </p:nvPicPr>
          <p:blipFill rotWithShape="1">
            <a:blip r:embed="rId4"/>
            <a:srcRect l="20258" t="20188" r="22652" b="24369"/>
            <a:stretch/>
          </p:blipFill>
          <p:spPr>
            <a:xfrm rot="2796470" flipH="1">
              <a:off x="-283864" y="63082"/>
              <a:ext cx="1005513" cy="982129"/>
            </a:xfrm>
            <a:prstGeom prst="rect">
              <a:avLst/>
            </a:prstGeom>
          </p:spPr>
        </p:pic>
      </p:grpSp>
      <p:pic>
        <p:nvPicPr>
          <p:cNvPr id="46" name="图片 13">
            <a:extLst>
              <a:ext uri="{FF2B5EF4-FFF2-40B4-BE49-F238E27FC236}">
                <a16:creationId xmlns:a16="http://schemas.microsoft.com/office/drawing/2014/main" id="{ED6E79D6-0C22-44B5-889D-CED7981149AC}"/>
              </a:ext>
            </a:extLst>
          </p:cNvPr>
          <p:cNvPicPr>
            <a:picLocks noChangeAspect="1"/>
          </p:cNvPicPr>
          <p:nvPr/>
        </p:nvPicPr>
        <p:blipFill rotWithShape="1">
          <a:blip r:embed="rId5"/>
          <a:srcRect r="10008" b="29584"/>
          <a:stretch/>
        </p:blipFill>
        <p:spPr>
          <a:xfrm flipH="1">
            <a:off x="10520361" y="3876680"/>
            <a:ext cx="1671639" cy="2948959"/>
          </a:xfrm>
          <a:prstGeom prst="rect">
            <a:avLst/>
          </a:prstGeom>
        </p:spPr>
      </p:pic>
      <p:sp>
        <p:nvSpPr>
          <p:cNvPr id="10" name="Rounded Rectangle 9">
            <a:extLst>
              <a:ext uri="{FF2B5EF4-FFF2-40B4-BE49-F238E27FC236}">
                <a16:creationId xmlns:a16="http://schemas.microsoft.com/office/drawing/2014/main" id="{95F02531-A968-5CD6-FC8C-51ECAEB57834}"/>
              </a:ext>
            </a:extLst>
          </p:cNvPr>
          <p:cNvSpPr/>
          <p:nvPr/>
        </p:nvSpPr>
        <p:spPr>
          <a:xfrm>
            <a:off x="222090" y="242101"/>
            <a:ext cx="11727886" cy="6418729"/>
          </a:xfrm>
          <a:prstGeom prst="round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a:p>
        </p:txBody>
      </p:sp>
      <p:pic>
        <p:nvPicPr>
          <p:cNvPr id="2" name="Picture 1">
            <a:extLst>
              <a:ext uri="{FF2B5EF4-FFF2-40B4-BE49-F238E27FC236}">
                <a16:creationId xmlns:a16="http://schemas.microsoft.com/office/drawing/2014/main" id="{3EE238AA-C1E6-44C1-152A-D1EC99AAE09B}"/>
              </a:ext>
            </a:extLst>
          </p:cNvPr>
          <p:cNvPicPr>
            <a:picLocks noChangeAspect="1"/>
          </p:cNvPicPr>
          <p:nvPr/>
        </p:nvPicPr>
        <p:blipFill>
          <a:blip r:embed="rId6"/>
          <a:stretch>
            <a:fillRect/>
          </a:stretch>
        </p:blipFill>
        <p:spPr>
          <a:xfrm>
            <a:off x="182502" y="2157963"/>
            <a:ext cx="2814567" cy="2587006"/>
          </a:xfrm>
          <a:prstGeom prst="rect">
            <a:avLst/>
          </a:prstGeom>
        </p:spPr>
      </p:pic>
      <p:pic>
        <p:nvPicPr>
          <p:cNvPr id="4" name="Picture 3">
            <a:extLst>
              <a:ext uri="{FF2B5EF4-FFF2-40B4-BE49-F238E27FC236}">
                <a16:creationId xmlns:a16="http://schemas.microsoft.com/office/drawing/2014/main" id="{ABFE336F-D04D-4040-E8F9-200B02A5D694}"/>
              </a:ext>
            </a:extLst>
          </p:cNvPr>
          <p:cNvPicPr>
            <a:picLocks noChangeAspect="1"/>
          </p:cNvPicPr>
          <p:nvPr/>
        </p:nvPicPr>
        <p:blipFill>
          <a:blip r:embed="rId7"/>
          <a:stretch>
            <a:fillRect/>
          </a:stretch>
        </p:blipFill>
        <p:spPr>
          <a:xfrm>
            <a:off x="3158489" y="2158585"/>
            <a:ext cx="2892953" cy="2540235"/>
          </a:xfrm>
          <a:prstGeom prst="rect">
            <a:avLst/>
          </a:prstGeom>
        </p:spPr>
      </p:pic>
      <p:pic>
        <p:nvPicPr>
          <p:cNvPr id="6" name="Picture 5">
            <a:extLst>
              <a:ext uri="{FF2B5EF4-FFF2-40B4-BE49-F238E27FC236}">
                <a16:creationId xmlns:a16="http://schemas.microsoft.com/office/drawing/2014/main" id="{EC63F6D7-182F-C1C5-8893-8AC70597BCBC}"/>
              </a:ext>
            </a:extLst>
          </p:cNvPr>
          <p:cNvPicPr>
            <a:picLocks noChangeAspect="1"/>
          </p:cNvPicPr>
          <p:nvPr/>
        </p:nvPicPr>
        <p:blipFill>
          <a:blip r:embed="rId8"/>
          <a:stretch>
            <a:fillRect/>
          </a:stretch>
        </p:blipFill>
        <p:spPr>
          <a:xfrm>
            <a:off x="6216639" y="2157963"/>
            <a:ext cx="2791796" cy="2497249"/>
          </a:xfrm>
          <a:prstGeom prst="rect">
            <a:avLst/>
          </a:prstGeom>
        </p:spPr>
      </p:pic>
      <p:pic>
        <p:nvPicPr>
          <p:cNvPr id="9" name="Picture 8">
            <a:extLst>
              <a:ext uri="{FF2B5EF4-FFF2-40B4-BE49-F238E27FC236}">
                <a16:creationId xmlns:a16="http://schemas.microsoft.com/office/drawing/2014/main" id="{A625BCD7-8BC5-3F32-7625-831173499DD0}"/>
              </a:ext>
            </a:extLst>
          </p:cNvPr>
          <p:cNvPicPr>
            <a:picLocks noChangeAspect="1"/>
          </p:cNvPicPr>
          <p:nvPr/>
        </p:nvPicPr>
        <p:blipFill>
          <a:blip r:embed="rId9"/>
          <a:stretch>
            <a:fillRect/>
          </a:stretch>
        </p:blipFill>
        <p:spPr>
          <a:xfrm>
            <a:off x="9112074" y="2160776"/>
            <a:ext cx="2892953" cy="2494436"/>
          </a:xfrm>
          <a:prstGeom prst="rect">
            <a:avLst/>
          </a:prstGeom>
        </p:spPr>
      </p:pic>
      <p:sp>
        <p:nvSpPr>
          <p:cNvPr id="11" name="TextBox 10">
            <a:extLst>
              <a:ext uri="{FF2B5EF4-FFF2-40B4-BE49-F238E27FC236}">
                <a16:creationId xmlns:a16="http://schemas.microsoft.com/office/drawing/2014/main" id="{886D6213-268A-E4C6-6EA0-889AB3468073}"/>
              </a:ext>
            </a:extLst>
          </p:cNvPr>
          <p:cNvSpPr txBox="1"/>
          <p:nvPr/>
        </p:nvSpPr>
        <p:spPr>
          <a:xfrm>
            <a:off x="1704804" y="689003"/>
            <a:ext cx="9651376" cy="1200329"/>
          </a:xfrm>
          <a:prstGeom prst="rect">
            <a:avLst/>
          </a:prstGeom>
          <a:noFill/>
        </p:spPr>
        <p:txBody>
          <a:bodyPr wrap="square" rtlCol="0">
            <a:spAutoFit/>
          </a:bodyPr>
          <a:lstStyle/>
          <a:p>
            <a:r>
              <a:rPr lang="en-VN" sz="7200" dirty="0">
                <a:solidFill>
                  <a:srgbClr val="FF8000"/>
                </a:solidFill>
                <a:latin typeface="#9SLIDE07 SVN-ZICLETS MEDIUM" panose="02000603000000000000" pitchFamily="2" charset="0"/>
              </a:rPr>
              <a:t>BÓP NÁT QUẢ CAM</a:t>
            </a:r>
          </a:p>
        </p:txBody>
      </p:sp>
      <p:sp>
        <p:nvSpPr>
          <p:cNvPr id="12" name="TextBox 11">
            <a:extLst>
              <a:ext uri="{FF2B5EF4-FFF2-40B4-BE49-F238E27FC236}">
                <a16:creationId xmlns:a16="http://schemas.microsoft.com/office/drawing/2014/main" id="{F5875ECC-23D1-1410-623E-E15F41CCE09D}"/>
              </a:ext>
            </a:extLst>
          </p:cNvPr>
          <p:cNvSpPr txBox="1"/>
          <p:nvPr/>
        </p:nvSpPr>
        <p:spPr>
          <a:xfrm>
            <a:off x="222089" y="4912659"/>
            <a:ext cx="2774979" cy="1569660"/>
          </a:xfrm>
          <a:prstGeom prst="rect">
            <a:avLst/>
          </a:prstGeom>
          <a:noFill/>
        </p:spPr>
        <p:txBody>
          <a:bodyPr wrap="square" rtlCol="0">
            <a:spAutoFit/>
          </a:bodyPr>
          <a:lstStyle/>
          <a:p>
            <a:pPr algn="ctr"/>
            <a:r>
              <a:rPr lang="en-VN" sz="2400" dirty="0">
                <a:latin typeface="#9Slide03 IcielPanton Black" pitchFamily="2" charset="77"/>
              </a:rPr>
              <a:t>Trần Quốc Toản xô những người lính gác để đi đâu?</a:t>
            </a:r>
          </a:p>
        </p:txBody>
      </p:sp>
      <p:sp>
        <p:nvSpPr>
          <p:cNvPr id="14" name="TextBox 13">
            <a:extLst>
              <a:ext uri="{FF2B5EF4-FFF2-40B4-BE49-F238E27FC236}">
                <a16:creationId xmlns:a16="http://schemas.microsoft.com/office/drawing/2014/main" id="{5C7C1E12-E085-5ACF-85D5-BFF2A906BB5E}"/>
              </a:ext>
            </a:extLst>
          </p:cNvPr>
          <p:cNvSpPr txBox="1"/>
          <p:nvPr/>
        </p:nvSpPr>
        <p:spPr>
          <a:xfrm>
            <a:off x="3158489" y="4912659"/>
            <a:ext cx="2774979" cy="1200329"/>
          </a:xfrm>
          <a:prstGeom prst="rect">
            <a:avLst/>
          </a:prstGeom>
          <a:noFill/>
        </p:spPr>
        <p:txBody>
          <a:bodyPr wrap="square" rtlCol="0">
            <a:spAutoFit/>
          </a:bodyPr>
          <a:lstStyle/>
          <a:p>
            <a:pPr algn="ctr"/>
            <a:r>
              <a:rPr lang="en-VN" sz="2400" dirty="0">
                <a:latin typeface="#9Slide03 IcielPanton Black" pitchFamily="2" charset="77"/>
              </a:rPr>
              <a:t>Trần Quốc Toản nói với vua điều gì?</a:t>
            </a:r>
          </a:p>
        </p:txBody>
      </p:sp>
      <p:sp>
        <p:nvSpPr>
          <p:cNvPr id="15" name="TextBox 14">
            <a:extLst>
              <a:ext uri="{FF2B5EF4-FFF2-40B4-BE49-F238E27FC236}">
                <a16:creationId xmlns:a16="http://schemas.microsoft.com/office/drawing/2014/main" id="{BDA1E62B-6E50-27D6-85AC-CCCBFB0935D2}"/>
              </a:ext>
            </a:extLst>
          </p:cNvPr>
          <p:cNvSpPr txBox="1"/>
          <p:nvPr/>
        </p:nvSpPr>
        <p:spPr>
          <a:xfrm>
            <a:off x="6155558" y="4912659"/>
            <a:ext cx="2774979" cy="1200329"/>
          </a:xfrm>
          <a:prstGeom prst="rect">
            <a:avLst/>
          </a:prstGeom>
          <a:noFill/>
        </p:spPr>
        <p:txBody>
          <a:bodyPr wrap="square" rtlCol="0">
            <a:spAutoFit/>
          </a:bodyPr>
          <a:lstStyle/>
          <a:p>
            <a:pPr algn="ctr"/>
            <a:r>
              <a:rPr lang="en-VN" sz="2400" dirty="0">
                <a:latin typeface="#9Slide03 IcielPanton Black" pitchFamily="2" charset="77"/>
              </a:rPr>
              <a:t>Vua nói với Trần Quốc Toản điều gì?</a:t>
            </a:r>
          </a:p>
        </p:txBody>
      </p:sp>
      <p:sp>
        <p:nvSpPr>
          <p:cNvPr id="16" name="TextBox 15">
            <a:extLst>
              <a:ext uri="{FF2B5EF4-FFF2-40B4-BE49-F238E27FC236}">
                <a16:creationId xmlns:a16="http://schemas.microsoft.com/office/drawing/2014/main" id="{96647C3E-3DC8-1D76-7A5B-F544FDB4625A}"/>
              </a:ext>
            </a:extLst>
          </p:cNvPr>
          <p:cNvSpPr txBox="1"/>
          <p:nvPr/>
        </p:nvSpPr>
        <p:spPr>
          <a:xfrm>
            <a:off x="8991325" y="4952984"/>
            <a:ext cx="2774979" cy="1200329"/>
          </a:xfrm>
          <a:prstGeom prst="rect">
            <a:avLst/>
          </a:prstGeom>
          <a:noFill/>
        </p:spPr>
        <p:txBody>
          <a:bodyPr wrap="square" rtlCol="0">
            <a:spAutoFit/>
          </a:bodyPr>
          <a:lstStyle/>
          <a:p>
            <a:pPr algn="ctr"/>
            <a:r>
              <a:rPr lang="en-VN" sz="2400" dirty="0">
                <a:latin typeface="#9Slide03 IcielPanton Black" pitchFamily="2" charset="77"/>
              </a:rPr>
              <a:t>Quả cam trên tay Trần Quốc Toản thế nào?</a:t>
            </a:r>
          </a:p>
        </p:txBody>
      </p:sp>
    </p:spTree>
    <p:extLst>
      <p:ext uri="{BB962C8B-B14F-4D97-AF65-F5344CB8AC3E}">
        <p14:creationId xmlns:p14="http://schemas.microsoft.com/office/powerpoint/2010/main" val="291777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019D90B-B4AB-D6F3-3A73-B8419DBC91D4}"/>
              </a:ext>
            </a:extLst>
          </p:cNvPr>
          <p:cNvSpPr/>
          <p:nvPr/>
        </p:nvSpPr>
        <p:spPr>
          <a:xfrm>
            <a:off x="232057" y="219635"/>
            <a:ext cx="11727886" cy="6418729"/>
          </a:xfrm>
          <a:prstGeom prst="roundRect">
            <a:avLst/>
          </a:prstGeom>
          <a:solidFill>
            <a:schemeClr val="accent2">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9540DF39-D16E-3496-A153-40C675B99B0A}"/>
              </a:ext>
            </a:extLst>
          </p:cNvPr>
          <p:cNvSpPr txBox="1"/>
          <p:nvPr/>
        </p:nvSpPr>
        <p:spPr>
          <a:xfrm>
            <a:off x="3910122" y="557827"/>
            <a:ext cx="9651376" cy="1200329"/>
          </a:xfrm>
          <a:prstGeom prst="rect">
            <a:avLst/>
          </a:prstGeom>
          <a:noFill/>
        </p:spPr>
        <p:txBody>
          <a:bodyPr wrap="square" rtlCol="0">
            <a:spAutoFit/>
          </a:bodyPr>
          <a:lstStyle/>
          <a:p>
            <a:r>
              <a:rPr lang="en-VN" sz="7200" dirty="0">
                <a:solidFill>
                  <a:srgbClr val="FF8000"/>
                </a:solidFill>
                <a:latin typeface="#9SLIDE07 SVN-ZICLETS MEDIUM" panose="02000603000000000000" pitchFamily="2" charset="0"/>
              </a:rPr>
              <a:t>Kể mẫu</a:t>
            </a:r>
          </a:p>
        </p:txBody>
      </p:sp>
      <p:pic>
        <p:nvPicPr>
          <p:cNvPr id="6" name="Ká» chuyá»n ">
            <a:hlinkClick r:id="" action="ppaction://media"/>
            <a:extLst>
              <a:ext uri="{FF2B5EF4-FFF2-40B4-BE49-F238E27FC236}">
                <a16:creationId xmlns:a16="http://schemas.microsoft.com/office/drawing/2014/main" id="{BF0EE8A3-092B-C072-DF7E-2168CA7527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8350" cy="6872287"/>
          </a:xfrm>
          <a:prstGeom prst="rect">
            <a:avLst/>
          </a:prstGeom>
        </p:spPr>
      </p:pic>
    </p:spTree>
    <p:extLst>
      <p:ext uri="{BB962C8B-B14F-4D97-AF65-F5344CB8AC3E}">
        <p14:creationId xmlns:p14="http://schemas.microsoft.com/office/powerpoint/2010/main" val="232644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8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0"/>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9" name="Rounded Rectangle 8">
            <a:extLst>
              <a:ext uri="{FF2B5EF4-FFF2-40B4-BE49-F238E27FC236}">
                <a16:creationId xmlns:a16="http://schemas.microsoft.com/office/drawing/2014/main" id="{27779F39-DDA6-3CE7-BE55-73B37A5B8827}"/>
              </a:ext>
            </a:extLst>
          </p:cNvPr>
          <p:cNvSpPr/>
          <p:nvPr/>
        </p:nvSpPr>
        <p:spPr>
          <a:xfrm>
            <a:off x="397745" y="343530"/>
            <a:ext cx="11727886" cy="6272023"/>
          </a:xfrm>
          <a:prstGeom prst="roundRect">
            <a:avLst/>
          </a:prstGeom>
          <a:solidFill>
            <a:schemeClr val="accent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74AFF703-CC53-D5A1-5FC6-4E42D6AE88F9}"/>
              </a:ext>
            </a:extLst>
          </p:cNvPr>
          <p:cNvSpPr txBox="1"/>
          <p:nvPr/>
        </p:nvSpPr>
        <p:spPr>
          <a:xfrm>
            <a:off x="5943066" y="2183136"/>
            <a:ext cx="5204691" cy="1754326"/>
          </a:xfrm>
          <a:prstGeom prst="rect">
            <a:avLst/>
          </a:prstGeom>
          <a:noFill/>
        </p:spPr>
        <p:txBody>
          <a:bodyPr wrap="square" rtlCol="0">
            <a:spAutoFit/>
          </a:bodyPr>
          <a:lstStyle/>
          <a:p>
            <a:pPr algn="ctr"/>
            <a:r>
              <a:rPr lang="en-VN" sz="3600" dirty="0">
                <a:latin typeface="#9Slide03 IcielPanton Black" pitchFamily="2" charset="77"/>
              </a:rPr>
              <a:t>Trần Quốc Toản xô những người lính gác để đi đâu?</a:t>
            </a:r>
          </a:p>
        </p:txBody>
      </p:sp>
      <p:grpSp>
        <p:nvGrpSpPr>
          <p:cNvPr id="48" name="组合 47"/>
          <p:cNvGrpSpPr/>
          <p:nvPr/>
        </p:nvGrpSpPr>
        <p:grpSpPr>
          <a:xfrm>
            <a:off x="-306641" y="-241745"/>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grpSp>
        <p:nvGrpSpPr>
          <p:cNvPr id="2" name="组合 1"/>
          <p:cNvGrpSpPr/>
          <p:nvPr/>
        </p:nvGrpSpPr>
        <p:grpSpPr>
          <a:xfrm>
            <a:off x="-483337" y="-114245"/>
            <a:ext cx="11904372" cy="2043411"/>
            <a:chOff x="3884871" y="0"/>
            <a:chExt cx="4930517" cy="1025066"/>
          </a:xfrm>
        </p:grpSpPr>
        <p:grpSp>
          <p:nvGrpSpPr>
            <p:cNvPr id="35" name="组合 34"/>
            <p:cNvGrpSpPr/>
            <p:nvPr/>
          </p:nvGrpSpPr>
          <p:grpSpPr>
            <a:xfrm>
              <a:off x="3884871" y="0"/>
              <a:ext cx="4930517" cy="1025066"/>
              <a:chOff x="2343221" y="2906123"/>
              <a:chExt cx="4138541" cy="930843"/>
            </a:xfrm>
          </p:grpSpPr>
          <p:pic>
            <p:nvPicPr>
              <p:cNvPr id="12" name="图片 11"/>
              <p:cNvPicPr>
                <a:picLocks noChangeAspect="1"/>
              </p:cNvPicPr>
              <p:nvPr/>
            </p:nvPicPr>
            <p:blipFill>
              <a:blip r:embed="rId6"/>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5564255" y="279326"/>
              <a:ext cx="2808179" cy="478623"/>
            </a:xfrm>
            <a:prstGeom prst="rect">
              <a:avLst/>
            </a:prstGeom>
            <a:noFill/>
          </p:spPr>
          <p:txBody>
            <a:bodyPr wrap="square" rtlCol="0">
              <a:spAutoFit/>
            </a:bodyPr>
            <a:lstStyle/>
            <a:p>
              <a:pPr algn="ct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1. Quan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sát</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nêu</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sự</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việc</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trong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từng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tranh</a:t>
              </a:r>
              <a:endParaRPr lang="zh-CN" altLang="en-US"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sp>
        <p:nvSpPr>
          <p:cNvPr id="10" name="TextBox 9">
            <a:extLst>
              <a:ext uri="{FF2B5EF4-FFF2-40B4-BE49-F238E27FC236}">
                <a16:creationId xmlns:a16="http://schemas.microsoft.com/office/drawing/2014/main" id="{790012BC-BB97-38AC-7168-3FEEF2DD2EF3}"/>
              </a:ext>
            </a:extLst>
          </p:cNvPr>
          <p:cNvSpPr txBox="1"/>
          <p:nvPr/>
        </p:nvSpPr>
        <p:spPr>
          <a:xfrm>
            <a:off x="6162828" y="2840012"/>
            <a:ext cx="5325035" cy="2308324"/>
          </a:xfrm>
          <a:prstGeom prst="rect">
            <a:avLst/>
          </a:prstGeom>
          <a:noFill/>
        </p:spPr>
        <p:txBody>
          <a:bodyPr wrap="square" rtlCol="0">
            <a:spAutoFit/>
          </a:bodyPr>
          <a:lstStyle/>
          <a:p>
            <a:r>
              <a:rPr lang="en-VN" sz="3600" dirty="0">
                <a:solidFill>
                  <a:srgbClr val="FF8000"/>
                </a:solidFill>
                <a:latin typeface="#9Slide03 IcielPanton Black" pitchFamily="2" charset="77"/>
              </a:rPr>
              <a:t>Trần Quốc Toản xô mấy người lính gác để được vào gặp vua, xin vua đánh giặc.</a:t>
            </a:r>
          </a:p>
        </p:txBody>
      </p:sp>
      <p:pic>
        <p:nvPicPr>
          <p:cNvPr id="5" name="Picture 4">
            <a:extLst>
              <a:ext uri="{FF2B5EF4-FFF2-40B4-BE49-F238E27FC236}">
                <a16:creationId xmlns:a16="http://schemas.microsoft.com/office/drawing/2014/main" id="{757F4503-9595-22DC-BCB7-8671E7BC19ED}"/>
              </a:ext>
            </a:extLst>
          </p:cNvPr>
          <p:cNvPicPr>
            <a:picLocks noChangeAspect="1"/>
          </p:cNvPicPr>
          <p:nvPr/>
        </p:nvPicPr>
        <p:blipFill>
          <a:blip r:embed="rId7"/>
          <a:stretch>
            <a:fillRect/>
          </a:stretch>
        </p:blipFill>
        <p:spPr>
          <a:xfrm>
            <a:off x="546679" y="1683880"/>
            <a:ext cx="5204691" cy="4902200"/>
          </a:xfrm>
          <a:prstGeom prst="rect">
            <a:avLst/>
          </a:prstGeom>
        </p:spPr>
      </p:pic>
    </p:spTree>
    <p:extLst>
      <p:ext uri="{BB962C8B-B14F-4D97-AF65-F5344CB8AC3E}">
        <p14:creationId xmlns:p14="http://schemas.microsoft.com/office/powerpoint/2010/main" val="13201686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0"/>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9" name="Rounded Rectangle 8">
            <a:extLst>
              <a:ext uri="{FF2B5EF4-FFF2-40B4-BE49-F238E27FC236}">
                <a16:creationId xmlns:a16="http://schemas.microsoft.com/office/drawing/2014/main" id="{27779F39-DDA6-3CE7-BE55-73B37A5B8827}"/>
              </a:ext>
            </a:extLst>
          </p:cNvPr>
          <p:cNvSpPr/>
          <p:nvPr/>
        </p:nvSpPr>
        <p:spPr>
          <a:xfrm>
            <a:off x="397745" y="343530"/>
            <a:ext cx="11727886" cy="6272023"/>
          </a:xfrm>
          <a:prstGeom prst="roundRect">
            <a:avLst/>
          </a:prstGeom>
          <a:solidFill>
            <a:schemeClr val="accent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74AFF703-CC53-D5A1-5FC6-4E42D6AE88F9}"/>
              </a:ext>
            </a:extLst>
          </p:cNvPr>
          <p:cNvSpPr txBox="1"/>
          <p:nvPr/>
        </p:nvSpPr>
        <p:spPr>
          <a:xfrm>
            <a:off x="5943066" y="2183136"/>
            <a:ext cx="5204691" cy="1200329"/>
          </a:xfrm>
          <a:prstGeom prst="rect">
            <a:avLst/>
          </a:prstGeom>
          <a:noFill/>
        </p:spPr>
        <p:txBody>
          <a:bodyPr wrap="square" rtlCol="0">
            <a:spAutoFit/>
          </a:bodyPr>
          <a:lstStyle/>
          <a:p>
            <a:pPr algn="ctr"/>
            <a:r>
              <a:rPr lang="en-VN" sz="3600" dirty="0">
                <a:latin typeface="#9Slide03 IcielPanton Black" pitchFamily="2" charset="77"/>
              </a:rPr>
              <a:t>Trần Quốc Toản nói với vua điều gì?</a:t>
            </a:r>
          </a:p>
        </p:txBody>
      </p:sp>
      <p:grpSp>
        <p:nvGrpSpPr>
          <p:cNvPr id="48" name="组合 47"/>
          <p:cNvGrpSpPr/>
          <p:nvPr/>
        </p:nvGrpSpPr>
        <p:grpSpPr>
          <a:xfrm>
            <a:off x="-306641" y="-241745"/>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grpSp>
        <p:nvGrpSpPr>
          <p:cNvPr id="2" name="组合 1"/>
          <p:cNvGrpSpPr/>
          <p:nvPr/>
        </p:nvGrpSpPr>
        <p:grpSpPr>
          <a:xfrm>
            <a:off x="-483337" y="-114245"/>
            <a:ext cx="11904372" cy="2043411"/>
            <a:chOff x="3884871" y="0"/>
            <a:chExt cx="4930517" cy="1025066"/>
          </a:xfrm>
        </p:grpSpPr>
        <p:grpSp>
          <p:nvGrpSpPr>
            <p:cNvPr id="35" name="组合 34"/>
            <p:cNvGrpSpPr/>
            <p:nvPr/>
          </p:nvGrpSpPr>
          <p:grpSpPr>
            <a:xfrm>
              <a:off x="3884871" y="0"/>
              <a:ext cx="4930517" cy="1025066"/>
              <a:chOff x="2343221" y="2906123"/>
              <a:chExt cx="4138541" cy="930843"/>
            </a:xfrm>
          </p:grpSpPr>
          <p:pic>
            <p:nvPicPr>
              <p:cNvPr id="12" name="图片 11"/>
              <p:cNvPicPr>
                <a:picLocks noChangeAspect="1"/>
              </p:cNvPicPr>
              <p:nvPr/>
            </p:nvPicPr>
            <p:blipFill>
              <a:blip r:embed="rId6"/>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5564255" y="279326"/>
              <a:ext cx="2808179" cy="478623"/>
            </a:xfrm>
            <a:prstGeom prst="rect">
              <a:avLst/>
            </a:prstGeom>
            <a:noFill/>
          </p:spPr>
          <p:txBody>
            <a:bodyPr wrap="square" rtlCol="0">
              <a:spAutoFit/>
            </a:bodyPr>
            <a:lstStyle/>
            <a:p>
              <a:pPr algn="ct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1. Quan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sát</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nêu</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sự</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việc</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trong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từng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tranh</a:t>
              </a:r>
              <a:endParaRPr lang="zh-CN" altLang="en-US"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sp>
        <p:nvSpPr>
          <p:cNvPr id="10" name="TextBox 9">
            <a:extLst>
              <a:ext uri="{FF2B5EF4-FFF2-40B4-BE49-F238E27FC236}">
                <a16:creationId xmlns:a16="http://schemas.microsoft.com/office/drawing/2014/main" id="{790012BC-BB97-38AC-7168-3FEEF2DD2EF3}"/>
              </a:ext>
            </a:extLst>
          </p:cNvPr>
          <p:cNvSpPr txBox="1"/>
          <p:nvPr/>
        </p:nvSpPr>
        <p:spPr>
          <a:xfrm>
            <a:off x="6086540" y="2275795"/>
            <a:ext cx="5325035" cy="3970318"/>
          </a:xfrm>
          <a:prstGeom prst="rect">
            <a:avLst/>
          </a:prstGeom>
          <a:noFill/>
        </p:spPr>
        <p:txBody>
          <a:bodyPr wrap="square" rtlCol="0">
            <a:spAutoFit/>
          </a:bodyPr>
          <a:lstStyle/>
          <a:p>
            <a:r>
              <a:rPr lang="en-VN" sz="3600" dirty="0">
                <a:solidFill>
                  <a:srgbClr val="FF8000"/>
                </a:solidFill>
                <a:latin typeface="#9Slide03 IcielPanton Black" pitchFamily="2" charset="77"/>
              </a:rPr>
              <a:t>Trần Quốc Toản quỳ xuống tâu với vua: “Cho giặc mượn đường là mất nước. Xin bệ hạ cho đánh!” và đặt thanh gươm lên gáy xin chịu tội.</a:t>
            </a:r>
          </a:p>
        </p:txBody>
      </p:sp>
      <p:pic>
        <p:nvPicPr>
          <p:cNvPr id="11" name="Picture 10">
            <a:extLst>
              <a:ext uri="{FF2B5EF4-FFF2-40B4-BE49-F238E27FC236}">
                <a16:creationId xmlns:a16="http://schemas.microsoft.com/office/drawing/2014/main" id="{B80804F6-DAAE-36D5-BC6B-4BD322FE6F10}"/>
              </a:ext>
            </a:extLst>
          </p:cNvPr>
          <p:cNvPicPr>
            <a:picLocks noChangeAspect="1"/>
          </p:cNvPicPr>
          <p:nvPr/>
        </p:nvPicPr>
        <p:blipFill>
          <a:blip r:embed="rId7"/>
          <a:stretch>
            <a:fillRect/>
          </a:stretch>
        </p:blipFill>
        <p:spPr>
          <a:xfrm>
            <a:off x="396963" y="1715392"/>
            <a:ext cx="5332896" cy="4913248"/>
          </a:xfrm>
          <a:prstGeom prst="rect">
            <a:avLst/>
          </a:prstGeom>
        </p:spPr>
      </p:pic>
    </p:spTree>
    <p:extLst>
      <p:ext uri="{BB962C8B-B14F-4D97-AF65-F5344CB8AC3E}">
        <p14:creationId xmlns:p14="http://schemas.microsoft.com/office/powerpoint/2010/main" val="229830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3943" y="0"/>
            <a:ext cx="12235943" cy="6890955"/>
            <a:chOff x="-44450" y="-32955"/>
            <a:chExt cx="12235943" cy="6890955"/>
          </a:xfrm>
        </p:grpSpPr>
        <p:pic>
          <p:nvPicPr>
            <p:cNvPr id="21" name="图片 20"/>
            <p:cNvPicPr>
              <a:picLocks noChangeAspect="1"/>
            </p:cNvPicPr>
            <p:nvPr/>
          </p:nvPicPr>
          <p:blipFill rotWithShape="1">
            <a:blip r:embed="rId3"/>
            <a:srcRect r="10008" b="29584"/>
            <a:stretch/>
          </p:blipFill>
          <p:spPr>
            <a:xfrm>
              <a:off x="-44450" y="4674078"/>
              <a:ext cx="2200275" cy="2183922"/>
            </a:xfrm>
            <a:prstGeom prst="rect">
              <a:avLst/>
            </a:prstGeom>
          </p:spPr>
        </p:pic>
        <p:sp>
          <p:nvSpPr>
            <p:cNvPr id="22" name="任意多边形 21"/>
            <p:cNvSpPr/>
            <p:nvPr/>
          </p:nvSpPr>
          <p:spPr>
            <a:xfrm flipH="1">
              <a:off x="-10495" y="5744112"/>
              <a:ext cx="12193057" cy="1113888"/>
            </a:xfrm>
            <a:custGeom>
              <a:avLst/>
              <a:gdLst>
                <a:gd name="connsiteX0" fmla="*/ 0 w 12193057"/>
                <a:gd name="connsiteY0" fmla="*/ 1212649 h 1212649"/>
                <a:gd name="connsiteX1" fmla="*/ 7375825 w 12193057"/>
                <a:gd name="connsiteY1" fmla="*/ 1212649 h 1212649"/>
                <a:gd name="connsiteX2" fmla="*/ 7375528 w 12193057"/>
                <a:gd name="connsiteY2" fmla="*/ 1212055 h 1212649"/>
                <a:gd name="connsiteX3" fmla="*/ 12193057 w 12193057"/>
                <a:gd name="connsiteY3" fmla="*/ 1212055 h 1212649"/>
                <a:gd name="connsiteX4" fmla="*/ 12130097 w 12193057"/>
                <a:gd name="connsiteY4" fmla="*/ 1086194 h 1212649"/>
                <a:gd name="connsiteX5" fmla="*/ 11180166 w 12193057"/>
                <a:gd name="connsiteY5" fmla="*/ 538162 h 1212649"/>
                <a:gd name="connsiteX6" fmla="*/ 10734256 w 12193057"/>
                <a:gd name="connsiteY6" fmla="*/ 635844 h 1212649"/>
                <a:gd name="connsiteX7" fmla="*/ 10724744 w 12193057"/>
                <a:gd name="connsiteY7" fmla="*/ 640816 h 1212649"/>
                <a:gd name="connsiteX8" fmla="*/ 10641812 w 12193057"/>
                <a:gd name="connsiteY8" fmla="*/ 548032 h 1212649"/>
                <a:gd name="connsiteX9" fmla="*/ 9125342 w 12193057"/>
                <a:gd name="connsiteY9" fmla="*/ 0 h 1212649"/>
                <a:gd name="connsiteX10" fmla="*/ 7714151 w 12193057"/>
                <a:gd name="connsiteY10" fmla="*/ 452341 h 1212649"/>
                <a:gd name="connsiteX11" fmla="*/ 7628937 w 12193057"/>
                <a:gd name="connsiteY11" fmla="*/ 529795 h 1212649"/>
                <a:gd name="connsiteX12" fmla="*/ 7351169 w 12193057"/>
                <a:gd name="connsiteY12" fmla="*/ 459711 h 1212649"/>
                <a:gd name="connsiteX13" fmla="*/ 6639318 w 12193057"/>
                <a:gd name="connsiteY13" fmla="*/ 392906 h 1212649"/>
                <a:gd name="connsiteX14" fmla="*/ 6010516 w 12193057"/>
                <a:gd name="connsiteY14" fmla="*/ 444490 h 1212649"/>
                <a:gd name="connsiteX15" fmla="*/ 5766752 w 12193057"/>
                <a:gd name="connsiteY15" fmla="*/ 497353 h 1212649"/>
                <a:gd name="connsiteX16" fmla="*/ 5690953 w 12193057"/>
                <a:gd name="connsiteY16" fmla="*/ 430147 h 1212649"/>
                <a:gd name="connsiteX17" fmla="*/ 4308110 w 12193057"/>
                <a:gd name="connsiteY17" fmla="*/ 594 h 1212649"/>
                <a:gd name="connsiteX18" fmla="*/ 2896919 w 12193057"/>
                <a:gd name="connsiteY18" fmla="*/ 452935 h 1212649"/>
                <a:gd name="connsiteX19" fmla="*/ 2811705 w 12193057"/>
                <a:gd name="connsiteY19" fmla="*/ 530389 h 1212649"/>
                <a:gd name="connsiteX20" fmla="*/ 2533937 w 12193057"/>
                <a:gd name="connsiteY20" fmla="*/ 460305 h 1212649"/>
                <a:gd name="connsiteX21" fmla="*/ 1822086 w 12193057"/>
                <a:gd name="connsiteY21" fmla="*/ 393500 h 1212649"/>
                <a:gd name="connsiteX22" fmla="*/ 30441 w 12193057"/>
                <a:gd name="connsiteY22" fmla="*/ 1072281 h 121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3057" h="1212649">
                  <a:moveTo>
                    <a:pt x="0" y="1212649"/>
                  </a:moveTo>
                  <a:lnTo>
                    <a:pt x="7375825" y="1212649"/>
                  </a:lnTo>
                  <a:lnTo>
                    <a:pt x="7375528" y="1212055"/>
                  </a:lnTo>
                  <a:lnTo>
                    <a:pt x="12193057" y="1212055"/>
                  </a:lnTo>
                  <a:lnTo>
                    <a:pt x="12130097" y="1086194"/>
                  </a:lnTo>
                  <a:cubicBezTo>
                    <a:pt x="11924228" y="755551"/>
                    <a:pt x="11575594" y="538162"/>
                    <a:pt x="11180166" y="538162"/>
                  </a:cubicBezTo>
                  <a:cubicBezTo>
                    <a:pt x="11021995" y="538162"/>
                    <a:pt x="10871311" y="572944"/>
                    <a:pt x="10734256" y="635844"/>
                  </a:cubicBezTo>
                  <a:lnTo>
                    <a:pt x="10724744" y="640816"/>
                  </a:lnTo>
                  <a:lnTo>
                    <a:pt x="10641812" y="548032"/>
                  </a:lnTo>
                  <a:cubicBezTo>
                    <a:pt x="10313163" y="217388"/>
                    <a:pt x="9756603" y="0"/>
                    <a:pt x="9125342" y="0"/>
                  </a:cubicBezTo>
                  <a:cubicBezTo>
                    <a:pt x="8557207" y="0"/>
                    <a:pt x="8049580" y="176085"/>
                    <a:pt x="7714151" y="452341"/>
                  </a:cubicBezTo>
                  <a:lnTo>
                    <a:pt x="7628937" y="529795"/>
                  </a:lnTo>
                  <a:lnTo>
                    <a:pt x="7351169" y="459711"/>
                  </a:lnTo>
                  <a:cubicBezTo>
                    <a:pt x="7132375" y="416694"/>
                    <a:pt x="6891823" y="392906"/>
                    <a:pt x="6639318" y="392906"/>
                  </a:cubicBezTo>
                  <a:cubicBezTo>
                    <a:pt x="6418377" y="392906"/>
                    <a:pt x="6206586" y="411119"/>
                    <a:pt x="6010516" y="444490"/>
                  </a:cubicBezTo>
                  <a:lnTo>
                    <a:pt x="5766752" y="497353"/>
                  </a:lnTo>
                  <a:lnTo>
                    <a:pt x="5690953" y="430147"/>
                  </a:lnTo>
                  <a:cubicBezTo>
                    <a:pt x="5355624" y="167032"/>
                    <a:pt x="4860464" y="594"/>
                    <a:pt x="4308110" y="594"/>
                  </a:cubicBezTo>
                  <a:cubicBezTo>
                    <a:pt x="3739975" y="594"/>
                    <a:pt x="3232348" y="176679"/>
                    <a:pt x="2896919" y="452935"/>
                  </a:cubicBezTo>
                  <a:lnTo>
                    <a:pt x="2811705" y="530389"/>
                  </a:lnTo>
                  <a:lnTo>
                    <a:pt x="2533937" y="460305"/>
                  </a:lnTo>
                  <a:cubicBezTo>
                    <a:pt x="2315143" y="417288"/>
                    <a:pt x="2074591" y="393500"/>
                    <a:pt x="1822086" y="393500"/>
                  </a:cubicBezTo>
                  <a:cubicBezTo>
                    <a:pt x="938320" y="393500"/>
                    <a:pt x="200970" y="684902"/>
                    <a:pt x="30441" y="1072281"/>
                  </a:cubicBezTo>
                  <a:close/>
                </a:path>
              </a:pathLst>
            </a:cu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3" name="图片 22"/>
            <p:cNvPicPr>
              <a:picLocks noChangeAspect="1"/>
            </p:cNvPicPr>
            <p:nvPr/>
          </p:nvPicPr>
          <p:blipFill>
            <a:blip r:embed="rId4"/>
            <a:stretch>
              <a:fillRect/>
            </a:stretch>
          </p:blipFill>
          <p:spPr>
            <a:xfrm>
              <a:off x="8990816" y="-32955"/>
              <a:ext cx="3200677" cy="6858594"/>
            </a:xfrm>
            <a:prstGeom prst="rect">
              <a:avLst/>
            </a:prstGeom>
          </p:spPr>
        </p:pic>
      </p:grpSp>
      <p:sp>
        <p:nvSpPr>
          <p:cNvPr id="9" name="Rounded Rectangle 8">
            <a:extLst>
              <a:ext uri="{FF2B5EF4-FFF2-40B4-BE49-F238E27FC236}">
                <a16:creationId xmlns:a16="http://schemas.microsoft.com/office/drawing/2014/main" id="{27779F39-DDA6-3CE7-BE55-73B37A5B8827}"/>
              </a:ext>
            </a:extLst>
          </p:cNvPr>
          <p:cNvSpPr/>
          <p:nvPr/>
        </p:nvSpPr>
        <p:spPr>
          <a:xfrm>
            <a:off x="397745" y="343530"/>
            <a:ext cx="11727886" cy="6272023"/>
          </a:xfrm>
          <a:prstGeom prst="roundRect">
            <a:avLst/>
          </a:prstGeom>
          <a:solidFill>
            <a:schemeClr val="accent2">
              <a:lumMod val="20000"/>
              <a:lumOff val="80000"/>
            </a:schemeClr>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VN"/>
          </a:p>
        </p:txBody>
      </p:sp>
      <p:sp>
        <p:nvSpPr>
          <p:cNvPr id="8" name="TextBox 7">
            <a:extLst>
              <a:ext uri="{FF2B5EF4-FFF2-40B4-BE49-F238E27FC236}">
                <a16:creationId xmlns:a16="http://schemas.microsoft.com/office/drawing/2014/main" id="{74AFF703-CC53-D5A1-5FC6-4E42D6AE88F9}"/>
              </a:ext>
            </a:extLst>
          </p:cNvPr>
          <p:cNvSpPr txBox="1"/>
          <p:nvPr/>
        </p:nvSpPr>
        <p:spPr>
          <a:xfrm>
            <a:off x="5943066" y="2183136"/>
            <a:ext cx="5204691" cy="1200329"/>
          </a:xfrm>
          <a:prstGeom prst="rect">
            <a:avLst/>
          </a:prstGeom>
          <a:noFill/>
        </p:spPr>
        <p:txBody>
          <a:bodyPr wrap="square" rtlCol="0">
            <a:spAutoFit/>
          </a:bodyPr>
          <a:lstStyle/>
          <a:p>
            <a:pPr algn="ctr"/>
            <a:r>
              <a:rPr lang="en-VN" sz="3600" dirty="0">
                <a:latin typeface="#9Slide03 IcielPanton Black" pitchFamily="2" charset="77"/>
              </a:rPr>
              <a:t>Vua nói với Trần Quốc Toản điều gì?</a:t>
            </a:r>
          </a:p>
        </p:txBody>
      </p:sp>
      <p:grpSp>
        <p:nvGrpSpPr>
          <p:cNvPr id="48" name="组合 47"/>
          <p:cNvGrpSpPr/>
          <p:nvPr/>
        </p:nvGrpSpPr>
        <p:grpSpPr>
          <a:xfrm>
            <a:off x="-306641" y="-241745"/>
            <a:ext cx="2144564" cy="1858297"/>
            <a:chOff x="-272172" y="-429972"/>
            <a:chExt cx="2144564" cy="1858297"/>
          </a:xfrm>
        </p:grpSpPr>
        <p:pic>
          <p:nvPicPr>
            <p:cNvPr id="49" name="图片 48"/>
            <p:cNvPicPr>
              <a:picLocks noChangeAspect="1"/>
            </p:cNvPicPr>
            <p:nvPr/>
          </p:nvPicPr>
          <p:blipFill rotWithShape="1">
            <a:blip r:embed="rId5"/>
            <a:srcRect l="20258" t="20188" r="22652" b="24369"/>
            <a:stretch/>
          </p:blipFill>
          <p:spPr>
            <a:xfrm flipH="1">
              <a:off x="-30150" y="-429972"/>
              <a:ext cx="1902542" cy="1858297"/>
            </a:xfrm>
            <a:prstGeom prst="rect">
              <a:avLst/>
            </a:prstGeom>
          </p:spPr>
        </p:pic>
        <p:pic>
          <p:nvPicPr>
            <p:cNvPr id="50" name="图片 49"/>
            <p:cNvPicPr>
              <a:picLocks noChangeAspect="1"/>
            </p:cNvPicPr>
            <p:nvPr/>
          </p:nvPicPr>
          <p:blipFill rotWithShape="1">
            <a:blip r:embed="rId5"/>
            <a:srcRect l="20258" t="20188" r="22652" b="24369"/>
            <a:stretch/>
          </p:blipFill>
          <p:spPr>
            <a:xfrm rot="2796470" flipH="1">
              <a:off x="-283864" y="63082"/>
              <a:ext cx="1005513" cy="982129"/>
            </a:xfrm>
            <a:prstGeom prst="rect">
              <a:avLst/>
            </a:prstGeom>
          </p:spPr>
        </p:pic>
      </p:grpSp>
      <p:grpSp>
        <p:nvGrpSpPr>
          <p:cNvPr id="2" name="组合 1"/>
          <p:cNvGrpSpPr/>
          <p:nvPr/>
        </p:nvGrpSpPr>
        <p:grpSpPr>
          <a:xfrm>
            <a:off x="-483337" y="-114245"/>
            <a:ext cx="11904372" cy="2043411"/>
            <a:chOff x="3884871" y="0"/>
            <a:chExt cx="4930517" cy="1025066"/>
          </a:xfrm>
        </p:grpSpPr>
        <p:grpSp>
          <p:nvGrpSpPr>
            <p:cNvPr id="35" name="组合 34"/>
            <p:cNvGrpSpPr/>
            <p:nvPr/>
          </p:nvGrpSpPr>
          <p:grpSpPr>
            <a:xfrm>
              <a:off x="3884871" y="0"/>
              <a:ext cx="4930517" cy="1025066"/>
              <a:chOff x="2343221" y="2906123"/>
              <a:chExt cx="4138541" cy="930843"/>
            </a:xfrm>
          </p:grpSpPr>
          <p:pic>
            <p:nvPicPr>
              <p:cNvPr id="12" name="图片 11"/>
              <p:cNvPicPr>
                <a:picLocks noChangeAspect="1"/>
              </p:cNvPicPr>
              <p:nvPr/>
            </p:nvPicPr>
            <p:blipFill>
              <a:blip r:embed="rId6"/>
              <a:stretch>
                <a:fillRect/>
              </a:stretch>
            </p:blipFill>
            <p:spPr>
              <a:xfrm rot="1207112" flipH="1">
                <a:off x="2343221" y="2906123"/>
                <a:ext cx="1265585" cy="930843"/>
              </a:xfrm>
              <a:prstGeom prst="rect">
                <a:avLst/>
              </a:prstGeom>
            </p:spPr>
          </p:pic>
          <p:grpSp>
            <p:nvGrpSpPr>
              <p:cNvPr id="34" name="组合 33"/>
              <p:cNvGrpSpPr/>
              <p:nvPr/>
            </p:nvGrpSpPr>
            <p:grpSpPr>
              <a:xfrm>
                <a:off x="3197491" y="3060132"/>
                <a:ext cx="3284271" cy="748233"/>
                <a:chOff x="3197491" y="3060132"/>
                <a:chExt cx="3284271" cy="748233"/>
              </a:xfrm>
            </p:grpSpPr>
            <p:grpSp>
              <p:nvGrpSpPr>
                <p:cNvPr id="20" name="组合 19"/>
                <p:cNvGrpSpPr/>
                <p:nvPr/>
              </p:nvGrpSpPr>
              <p:grpSpPr>
                <a:xfrm>
                  <a:off x="3752849" y="3114655"/>
                  <a:ext cx="2728913" cy="693710"/>
                  <a:chOff x="3752849" y="3114655"/>
                  <a:chExt cx="2728913" cy="693710"/>
                </a:xfrm>
              </p:grpSpPr>
              <p:sp>
                <p:nvSpPr>
                  <p:cNvPr id="15" name="任意多边形 14"/>
                  <p:cNvSpPr/>
                  <p:nvPr/>
                </p:nvSpPr>
                <p:spPr>
                  <a:xfrm flipH="1">
                    <a:off x="5810250" y="3301157"/>
                    <a:ext cx="671512" cy="507208"/>
                  </a:xfrm>
                  <a:custGeom>
                    <a:avLst/>
                    <a:gdLst>
                      <a:gd name="connsiteX0" fmla="*/ 0 w 671512"/>
                      <a:gd name="connsiteY0" fmla="*/ 0 h 507206"/>
                      <a:gd name="connsiteX1" fmla="*/ 671512 w 671512"/>
                      <a:gd name="connsiteY1" fmla="*/ 0 h 507206"/>
                      <a:gd name="connsiteX2" fmla="*/ 671512 w 671512"/>
                      <a:gd name="connsiteY2" fmla="*/ 507206 h 507206"/>
                      <a:gd name="connsiteX3" fmla="*/ 0 w 671512"/>
                      <a:gd name="connsiteY3" fmla="*/ 507206 h 507206"/>
                      <a:gd name="connsiteX4" fmla="*/ 253603 w 671512"/>
                      <a:gd name="connsiteY4" fmla="*/ 253603 h 507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1512" h="507206">
                        <a:moveTo>
                          <a:pt x="0" y="0"/>
                        </a:moveTo>
                        <a:lnTo>
                          <a:pt x="671512" y="0"/>
                        </a:lnTo>
                        <a:lnTo>
                          <a:pt x="671512" y="507206"/>
                        </a:lnTo>
                        <a:lnTo>
                          <a:pt x="0" y="507206"/>
                        </a:lnTo>
                        <a:lnTo>
                          <a:pt x="253603" y="253603"/>
                        </a:lnTo>
                        <a:close/>
                      </a:path>
                    </a:pathLst>
                  </a:custGeom>
                  <a:solidFill>
                    <a:srgbClr val="3B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直角三角形 16"/>
                  <p:cNvSpPr/>
                  <p:nvPr/>
                </p:nvSpPr>
                <p:spPr>
                  <a:xfrm rot="5400000">
                    <a:off x="5861363" y="3568037"/>
                    <a:ext cx="183524" cy="285749"/>
                  </a:xfrm>
                  <a:prstGeom prst="rtTriangle">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3752849" y="3114655"/>
                    <a:ext cx="2343151" cy="501516"/>
                  </a:xfrm>
                  <a:prstGeom prst="rect">
                    <a:avLst/>
                  </a:prstGeom>
                  <a:solidFill>
                    <a:srgbClr val="3B5D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等腰三角形 31"/>
                <p:cNvSpPr/>
                <p:nvPr/>
              </p:nvSpPr>
              <p:spPr>
                <a:xfrm rot="16200000">
                  <a:off x="3162058" y="3150088"/>
                  <a:ext cx="513779" cy="442913"/>
                </a:xfrm>
                <a:prstGeom prst="triangle">
                  <a:avLst/>
                </a:pr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3597124" y="3060132"/>
                  <a:ext cx="155725" cy="59656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18" name="文本框 17"/>
            <p:cNvSpPr txBox="1"/>
            <p:nvPr/>
          </p:nvSpPr>
          <p:spPr>
            <a:xfrm>
              <a:off x="5564255" y="279326"/>
              <a:ext cx="2808179" cy="478623"/>
            </a:xfrm>
            <a:prstGeom prst="rect">
              <a:avLst/>
            </a:prstGeom>
            <a:noFill/>
          </p:spPr>
          <p:txBody>
            <a:bodyPr wrap="square" rtlCol="0">
              <a:spAutoFit/>
            </a:bodyPr>
            <a:lstStyle/>
            <a:p>
              <a:pPr algn="ct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1. Quan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sát</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nêu</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sự</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việc</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trong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từng</a:t>
              </a:r>
              <a:r>
                <a:rPr lang="en-US" altLang="zh-CN"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 </a:t>
              </a:r>
              <a:r>
                <a:rPr lang="en-US" altLang="zh-CN" sz="2800" b="1" dirty="0" err="1">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rPr>
                <a:t>tranh</a:t>
              </a:r>
              <a:endParaRPr lang="zh-CN" altLang="en-US" sz="2800" b="1" dirty="0">
                <a:solidFill>
                  <a:schemeClr val="bg1"/>
                </a:solidFill>
                <a:effectLst>
                  <a:innerShdw blurRad="63500" dist="50800" dir="13500000">
                    <a:prstClr val="black">
                      <a:alpha val="50000"/>
                    </a:prstClr>
                  </a:innerShdw>
                </a:effectLst>
                <a:latin typeface="#9Slide03 IcielPanton Black" pitchFamily="2" charset="77"/>
                <a:ea typeface="印品溜溜圆" panose="02000000000000000000" pitchFamily="2" charset="-122"/>
              </a:endParaRPr>
            </a:p>
          </p:txBody>
        </p:sp>
      </p:grpSp>
      <p:sp>
        <p:nvSpPr>
          <p:cNvPr id="10" name="TextBox 9">
            <a:extLst>
              <a:ext uri="{FF2B5EF4-FFF2-40B4-BE49-F238E27FC236}">
                <a16:creationId xmlns:a16="http://schemas.microsoft.com/office/drawing/2014/main" id="{790012BC-BB97-38AC-7168-3FEEF2DD2EF3}"/>
              </a:ext>
            </a:extLst>
          </p:cNvPr>
          <p:cNvSpPr txBox="1"/>
          <p:nvPr/>
        </p:nvSpPr>
        <p:spPr>
          <a:xfrm>
            <a:off x="6086540" y="2195630"/>
            <a:ext cx="5325035" cy="3970318"/>
          </a:xfrm>
          <a:prstGeom prst="rect">
            <a:avLst/>
          </a:prstGeom>
          <a:noFill/>
        </p:spPr>
        <p:txBody>
          <a:bodyPr wrap="square" rtlCol="0">
            <a:spAutoFit/>
          </a:bodyPr>
          <a:lstStyle/>
          <a:p>
            <a:r>
              <a:rPr lang="en-VN" sz="3600" dirty="0">
                <a:solidFill>
                  <a:srgbClr val="FF8000"/>
                </a:solidFill>
                <a:latin typeface="#9Slide03 IcielPanton Black" pitchFamily="2" charset="77"/>
              </a:rPr>
              <a:t>Vua nói: Quốc Toản làm trái phép nước, lẽ ra phải trị tội. Nhưng còn trẻ mà đã biết lo việc nước, ta có lời khen.” và ban cho Quốc Toản một quả cam.</a:t>
            </a:r>
          </a:p>
        </p:txBody>
      </p:sp>
      <p:pic>
        <p:nvPicPr>
          <p:cNvPr id="3" name="Picture 2">
            <a:extLst>
              <a:ext uri="{FF2B5EF4-FFF2-40B4-BE49-F238E27FC236}">
                <a16:creationId xmlns:a16="http://schemas.microsoft.com/office/drawing/2014/main" id="{83F83C5A-C25A-467F-6202-BFA2C6905C6D}"/>
              </a:ext>
            </a:extLst>
          </p:cNvPr>
          <p:cNvPicPr>
            <a:picLocks noChangeAspect="1"/>
          </p:cNvPicPr>
          <p:nvPr/>
        </p:nvPicPr>
        <p:blipFill>
          <a:blip r:embed="rId7"/>
          <a:stretch>
            <a:fillRect/>
          </a:stretch>
        </p:blipFill>
        <p:spPr>
          <a:xfrm>
            <a:off x="374717" y="2180375"/>
            <a:ext cx="4958301" cy="4435178"/>
          </a:xfrm>
          <a:prstGeom prst="rect">
            <a:avLst/>
          </a:prstGeom>
        </p:spPr>
      </p:pic>
    </p:spTree>
    <p:extLst>
      <p:ext uri="{BB962C8B-B14F-4D97-AF65-F5344CB8AC3E}">
        <p14:creationId xmlns:p14="http://schemas.microsoft.com/office/powerpoint/2010/main" val="16569156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家长会"/>
</p:tagLst>
</file>

<file path=ppt/theme/theme1.xml><?xml version="1.0" encoding="utf-8"?>
<a:theme xmlns:a="http://schemas.openxmlformats.org/drawingml/2006/main" name="Office 主题​​">
  <a:themeElements>
    <a:clrScheme name="自定义 2">
      <a:dk1>
        <a:srgbClr val="3F3F3F"/>
      </a:dk1>
      <a:lt1>
        <a:sysClr val="window" lastClr="FFFFFF"/>
      </a:lt1>
      <a:dk2>
        <a:srgbClr val="FFFFFF"/>
      </a:dk2>
      <a:lt2>
        <a:srgbClr val="E7E6E6"/>
      </a:lt2>
      <a:accent1>
        <a:srgbClr val="554335"/>
      </a:accent1>
      <a:accent2>
        <a:srgbClr val="FFC000"/>
      </a:accent2>
      <a:accent3>
        <a:srgbClr val="8496B0"/>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358</Words>
  <Application>Microsoft Macintosh PowerPoint</Application>
  <PresentationFormat>Widescreen</PresentationFormat>
  <Paragraphs>59</Paragraphs>
  <Slides>17</Slides>
  <Notes>15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UTM Avo</vt:lpstr>
      <vt:lpstr>等线</vt:lpstr>
      <vt:lpstr>#9Slide03 IcielPanton Black</vt:lpstr>
      <vt:lpstr>等线 Light</vt:lpstr>
      <vt:lpstr>#9Slide03 SVNNeutraface 2</vt:lpstr>
      <vt:lpstr>Arial</vt:lpstr>
      <vt:lpstr>#9SLIDE07 SVN-ZICLETS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家长会</dc:title>
  <dc:creator>KTUTS; rena.zhao</dc:creator>
  <cp:lastModifiedBy>Vu Nguyen Tuan</cp:lastModifiedBy>
  <cp:revision>27</cp:revision>
  <dcterms:created xsi:type="dcterms:W3CDTF">2019-01-11T01:46:44Z</dcterms:created>
  <dcterms:modified xsi:type="dcterms:W3CDTF">2023-04-12T06:17:14Z</dcterms:modified>
  <cp:version>R33</cp:version>
</cp:coreProperties>
</file>