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crdownload" ContentType="image/jpe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media/image30.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7" r:id="rId3"/>
    <p:sldMasterId id="2147483691" r:id="rId4"/>
    <p:sldMasterId id="2147483705" r:id="rId5"/>
    <p:sldMasterId id="2147483719" r:id="rId6"/>
    <p:sldMasterId id="2147483733" r:id="rId7"/>
    <p:sldMasterId id="2147483747" r:id="rId8"/>
    <p:sldMasterId id="2147483761" r:id="rId9"/>
  </p:sldMasterIdLst>
  <p:notesMasterIdLst>
    <p:notesMasterId r:id="rId46"/>
  </p:notesMasterIdLst>
  <p:sldIdLst>
    <p:sldId id="257" r:id="rId10"/>
    <p:sldId id="258" r:id="rId11"/>
    <p:sldId id="263" r:id="rId12"/>
    <p:sldId id="260" r:id="rId13"/>
    <p:sldId id="283" r:id="rId14"/>
    <p:sldId id="300" r:id="rId15"/>
    <p:sldId id="262" r:id="rId16"/>
    <p:sldId id="264" r:id="rId17"/>
    <p:sldId id="292" r:id="rId18"/>
    <p:sldId id="266" r:id="rId19"/>
    <p:sldId id="265" r:id="rId20"/>
    <p:sldId id="288" r:id="rId21"/>
    <p:sldId id="285" r:id="rId22"/>
    <p:sldId id="268" r:id="rId23"/>
    <p:sldId id="269" r:id="rId24"/>
    <p:sldId id="275" r:id="rId25"/>
    <p:sldId id="272" r:id="rId26"/>
    <p:sldId id="276" r:id="rId27"/>
    <p:sldId id="271" r:id="rId28"/>
    <p:sldId id="274" r:id="rId29"/>
    <p:sldId id="287" r:id="rId30"/>
    <p:sldId id="277" r:id="rId31"/>
    <p:sldId id="278" r:id="rId32"/>
    <p:sldId id="279" r:id="rId33"/>
    <p:sldId id="280" r:id="rId34"/>
    <p:sldId id="282" r:id="rId35"/>
    <p:sldId id="293" r:id="rId36"/>
    <p:sldId id="294" r:id="rId37"/>
    <p:sldId id="295" r:id="rId38"/>
    <p:sldId id="296" r:id="rId39"/>
    <p:sldId id="297" r:id="rId40"/>
    <p:sldId id="301" r:id="rId41"/>
    <p:sldId id="303" r:id="rId42"/>
    <p:sldId id="298" r:id="rId43"/>
    <p:sldId id="299" r:id="rId44"/>
    <p:sldId id="28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h Thu Nguyen Vu" initials="ATNV" lastIdx="1" clrIdx="0">
    <p:extLst>
      <p:ext uri="{19B8F6BF-5375-455C-9EA6-DF929625EA0E}">
        <p15:presenceInfo xmlns:p15="http://schemas.microsoft.com/office/powerpoint/2012/main" userId="f61fda6222132a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12T09:46:38.478"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E4553-5FB9-4B64-A276-A53DE441E214}"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35576-5083-47AE-B84E-467D4DEDE4A8}" type="slidenum">
              <a:rPr lang="en-US" smtClean="0"/>
              <a:t>‹#›</a:t>
            </a:fld>
            <a:endParaRPr lang="en-US"/>
          </a:p>
        </p:txBody>
      </p:sp>
    </p:spTree>
    <p:extLst>
      <p:ext uri="{BB962C8B-B14F-4D97-AF65-F5344CB8AC3E}">
        <p14:creationId xmlns:p14="http://schemas.microsoft.com/office/powerpoint/2010/main" val="265312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5</a:t>
            </a:fld>
            <a:endParaRPr lang="en-US"/>
          </a:p>
        </p:txBody>
      </p:sp>
    </p:spTree>
    <p:extLst>
      <p:ext uri="{BB962C8B-B14F-4D97-AF65-F5344CB8AC3E}">
        <p14:creationId xmlns:p14="http://schemas.microsoft.com/office/powerpoint/2010/main" val="414705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920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80a8a8e2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180a8a8e2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716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bad9dce0b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bad9dce0b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73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bad9dce0b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1bad9dce0b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594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1bad9dce0b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1bad9dce0b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012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1bad9dce0b9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1bad9dce0b9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08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1bad9dce0b9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1bad9dce0b9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26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1bad9dce0b9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1bad9dce0b9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603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013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6A88-1465-10FA-5B95-2723689B43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9CDDF2-AB28-9C43-FB61-A10689536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9F253C-F16F-6280-E9D0-7A33427824BD}"/>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5" name="Footer Placeholder 4">
            <a:extLst>
              <a:ext uri="{FF2B5EF4-FFF2-40B4-BE49-F238E27FC236}">
                <a16:creationId xmlns:a16="http://schemas.microsoft.com/office/drawing/2014/main" id="{077177B0-6DC9-8218-4265-7E49455E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C1C98-F596-E220-1F67-DA13DE490CC6}"/>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78639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BE27-64CA-93C1-ED36-6E9B1975BC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A8C368-4C35-CC65-FA78-8423170552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47C64-81B0-0DCB-93F7-4B2693DACB4D}"/>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5" name="Footer Placeholder 4">
            <a:extLst>
              <a:ext uri="{FF2B5EF4-FFF2-40B4-BE49-F238E27FC236}">
                <a16:creationId xmlns:a16="http://schemas.microsoft.com/office/drawing/2014/main" id="{264CBCE3-98C2-617F-B6AE-3A82AFF66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BB393-2FA4-7ADA-7AF8-DA88CF922DBE}"/>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19945114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00"/>
        <p:cNvGrpSpPr/>
        <p:nvPr/>
      </p:nvGrpSpPr>
      <p:grpSpPr>
        <a:xfrm>
          <a:off x="0" y="0"/>
          <a:ext cx="0" cy="0"/>
          <a:chOff x="0" y="0"/>
          <a:chExt cx="0" cy="0"/>
        </a:xfrm>
      </p:grpSpPr>
      <p:sp>
        <p:nvSpPr>
          <p:cNvPr id="401" name="Google Shape;401;p22"/>
          <p:cNvSpPr/>
          <p:nvPr/>
        </p:nvSpPr>
        <p:spPr>
          <a:xfrm>
            <a:off x="5559333" y="1024837"/>
            <a:ext cx="2723584"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9650700" y="5487449"/>
            <a:ext cx="2002224" cy="42699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2"/>
          <p:cNvSpPr/>
          <p:nvPr/>
        </p:nvSpPr>
        <p:spPr>
          <a:xfrm flipH="1">
            <a:off x="635721" y="4370150"/>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2"/>
          <p:cNvSpPr/>
          <p:nvPr/>
        </p:nvSpPr>
        <p:spPr>
          <a:xfrm>
            <a:off x="10837688" y="53671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22"/>
          <p:cNvGrpSpPr/>
          <p:nvPr/>
        </p:nvGrpSpPr>
        <p:grpSpPr>
          <a:xfrm>
            <a:off x="1" y="6144668"/>
            <a:ext cx="12191887" cy="713339"/>
            <a:chOff x="0" y="4608501"/>
            <a:chExt cx="9143915" cy="535004"/>
          </a:xfrm>
        </p:grpSpPr>
        <p:grpSp>
          <p:nvGrpSpPr>
            <p:cNvPr id="406" name="Google Shape;406;p22"/>
            <p:cNvGrpSpPr/>
            <p:nvPr/>
          </p:nvGrpSpPr>
          <p:grpSpPr>
            <a:xfrm>
              <a:off x="0" y="4608501"/>
              <a:ext cx="9143915" cy="535004"/>
              <a:chOff x="0" y="4608501"/>
              <a:chExt cx="9143915" cy="535004"/>
            </a:xfrm>
          </p:grpSpPr>
          <p:sp>
            <p:nvSpPr>
              <p:cNvPr id="407" name="Google Shape;407;p2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8" name="Google Shape;408;p22"/>
              <p:cNvGrpSpPr/>
              <p:nvPr/>
            </p:nvGrpSpPr>
            <p:grpSpPr>
              <a:xfrm>
                <a:off x="596113" y="4742578"/>
                <a:ext cx="7832772" cy="247523"/>
                <a:chOff x="596113" y="4632629"/>
                <a:chExt cx="7832772" cy="315396"/>
              </a:xfrm>
            </p:grpSpPr>
            <p:grpSp>
              <p:nvGrpSpPr>
                <p:cNvPr id="409" name="Google Shape;409;p22"/>
                <p:cNvGrpSpPr/>
                <p:nvPr/>
              </p:nvGrpSpPr>
              <p:grpSpPr>
                <a:xfrm>
                  <a:off x="596113" y="4883398"/>
                  <a:ext cx="555438" cy="52506"/>
                  <a:chOff x="2571750" y="4732710"/>
                  <a:chExt cx="555438" cy="52506"/>
                </a:xfrm>
              </p:grpSpPr>
              <p:sp>
                <p:nvSpPr>
                  <p:cNvPr id="410" name="Google Shape;410;p2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1" name="Google Shape;411;p2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12" name="Google Shape;412;p2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13" name="Google Shape;413;p22"/>
                <p:cNvGrpSpPr/>
                <p:nvPr/>
              </p:nvGrpSpPr>
              <p:grpSpPr>
                <a:xfrm>
                  <a:off x="5454188" y="4758139"/>
                  <a:ext cx="463580" cy="110940"/>
                  <a:chOff x="5454188" y="4758139"/>
                  <a:chExt cx="463580" cy="110940"/>
                </a:xfrm>
              </p:grpSpPr>
              <p:sp>
                <p:nvSpPr>
                  <p:cNvPr id="414" name="Google Shape;414;p2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5" name="Google Shape;415;p2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16" name="Google Shape;416;p2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17" name="Google Shape;417;p2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Google Shape;418;p2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1752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04"/>
        <p:cNvGrpSpPr/>
        <p:nvPr/>
      </p:nvGrpSpPr>
      <p:grpSpPr>
        <a:xfrm>
          <a:off x="0" y="0"/>
          <a:ext cx="0" cy="0"/>
          <a:chOff x="0" y="0"/>
          <a:chExt cx="0" cy="0"/>
        </a:xfrm>
      </p:grpSpPr>
      <p:sp>
        <p:nvSpPr>
          <p:cNvPr id="605" name="Google Shape;605;p32"/>
          <p:cNvSpPr/>
          <p:nvPr/>
        </p:nvSpPr>
        <p:spPr>
          <a:xfrm>
            <a:off x="7676333" y="5269815"/>
            <a:ext cx="1923723" cy="541384"/>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2"/>
          <p:cNvSpPr/>
          <p:nvPr/>
        </p:nvSpPr>
        <p:spPr>
          <a:xfrm>
            <a:off x="8623734" y="360620"/>
            <a:ext cx="2711983" cy="5783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2"/>
          <p:cNvSpPr/>
          <p:nvPr/>
        </p:nvSpPr>
        <p:spPr>
          <a:xfrm>
            <a:off x="-134997" y="775933"/>
            <a:ext cx="2713429" cy="763608"/>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p:cNvSpPr/>
          <p:nvPr/>
        </p:nvSpPr>
        <p:spPr>
          <a:xfrm>
            <a:off x="10401267" y="3436819"/>
            <a:ext cx="2242223" cy="478172"/>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p:cNvSpPr/>
          <p:nvPr/>
        </p:nvSpPr>
        <p:spPr>
          <a:xfrm>
            <a:off x="-357200" y="5367562"/>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p:cNvSpPr txBox="1">
            <a:spLocks noGrp="1"/>
          </p:cNvSpPr>
          <p:nvPr>
            <p:ph type="subTitle" idx="1"/>
          </p:nvPr>
        </p:nvSpPr>
        <p:spPr>
          <a:xfrm>
            <a:off x="1264600" y="1878500"/>
            <a:ext cx="4578400" cy="35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subTitle" idx="2"/>
          </p:nvPr>
        </p:nvSpPr>
        <p:spPr>
          <a:xfrm>
            <a:off x="6348984" y="18785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2" name="Google Shape;612;p32"/>
          <p:cNvSpPr txBox="1">
            <a:spLocks noGrp="1"/>
          </p:cNvSpPr>
          <p:nvPr>
            <p:ph type="subTitle" idx="3"/>
          </p:nvPr>
        </p:nvSpPr>
        <p:spPr>
          <a:xfrm>
            <a:off x="6348984" y="38512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13" name="Google Shape;613;p32"/>
          <p:cNvGrpSpPr/>
          <p:nvPr/>
        </p:nvGrpSpPr>
        <p:grpSpPr>
          <a:xfrm>
            <a:off x="1" y="6144668"/>
            <a:ext cx="12191887" cy="713339"/>
            <a:chOff x="0" y="4608501"/>
            <a:chExt cx="9143915" cy="535004"/>
          </a:xfrm>
        </p:grpSpPr>
        <p:grpSp>
          <p:nvGrpSpPr>
            <p:cNvPr id="614" name="Google Shape;614;p32"/>
            <p:cNvGrpSpPr/>
            <p:nvPr/>
          </p:nvGrpSpPr>
          <p:grpSpPr>
            <a:xfrm>
              <a:off x="0" y="4608501"/>
              <a:ext cx="9143915" cy="535004"/>
              <a:chOff x="0" y="4608501"/>
              <a:chExt cx="9143915" cy="535004"/>
            </a:xfrm>
          </p:grpSpPr>
          <p:sp>
            <p:nvSpPr>
              <p:cNvPr id="615" name="Google Shape;615;p3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16" name="Google Shape;616;p32"/>
              <p:cNvGrpSpPr/>
              <p:nvPr/>
            </p:nvGrpSpPr>
            <p:grpSpPr>
              <a:xfrm>
                <a:off x="596113" y="4742578"/>
                <a:ext cx="7832772" cy="247523"/>
                <a:chOff x="596113" y="4632629"/>
                <a:chExt cx="7832772" cy="315396"/>
              </a:xfrm>
            </p:grpSpPr>
            <p:grpSp>
              <p:nvGrpSpPr>
                <p:cNvPr id="617" name="Google Shape;617;p32"/>
                <p:cNvGrpSpPr/>
                <p:nvPr/>
              </p:nvGrpSpPr>
              <p:grpSpPr>
                <a:xfrm>
                  <a:off x="596113" y="4883398"/>
                  <a:ext cx="555438" cy="52506"/>
                  <a:chOff x="2571750" y="4732710"/>
                  <a:chExt cx="555438" cy="52506"/>
                </a:xfrm>
              </p:grpSpPr>
              <p:sp>
                <p:nvSpPr>
                  <p:cNvPr id="618" name="Google Shape;618;p3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19" name="Google Shape;619;p3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20" name="Google Shape;620;p3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21" name="Google Shape;621;p32"/>
                <p:cNvGrpSpPr/>
                <p:nvPr/>
              </p:nvGrpSpPr>
              <p:grpSpPr>
                <a:xfrm>
                  <a:off x="5454188" y="4758139"/>
                  <a:ext cx="463580" cy="110940"/>
                  <a:chOff x="5454188" y="4758139"/>
                  <a:chExt cx="463580" cy="110940"/>
                </a:xfrm>
              </p:grpSpPr>
              <p:sp>
                <p:nvSpPr>
                  <p:cNvPr id="622" name="Google Shape;622;p3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23" name="Google Shape;623;p3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24" name="Google Shape;624;p3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25" name="Google Shape;625;p3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6" name="Google Shape;626;p3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129851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33"/>
          <p:cNvSpPr/>
          <p:nvPr/>
        </p:nvSpPr>
        <p:spPr>
          <a:xfrm>
            <a:off x="-181532" y="3278048"/>
            <a:ext cx="2140081"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3"/>
          <p:cNvSpPr/>
          <p:nvPr/>
        </p:nvSpPr>
        <p:spPr>
          <a:xfrm>
            <a:off x="9187501" y="274498"/>
            <a:ext cx="2723356"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3"/>
          <p:cNvSpPr/>
          <p:nvPr/>
        </p:nvSpPr>
        <p:spPr>
          <a:xfrm>
            <a:off x="3825788" y="24504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3"/>
          <p:cNvSpPr/>
          <p:nvPr/>
        </p:nvSpPr>
        <p:spPr>
          <a:xfrm>
            <a:off x="619463" y="5821242"/>
            <a:ext cx="1094795" cy="308100"/>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3"/>
          <p:cNvSpPr/>
          <p:nvPr/>
        </p:nvSpPr>
        <p:spPr>
          <a:xfrm>
            <a:off x="10516201" y="5029502"/>
            <a:ext cx="1444655" cy="30810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3"/>
          <p:cNvSpPr txBox="1">
            <a:spLocks noGrp="1"/>
          </p:cNvSpPr>
          <p:nvPr>
            <p:ph type="subTitle" idx="1"/>
          </p:nvPr>
        </p:nvSpPr>
        <p:spPr>
          <a:xfrm>
            <a:off x="7102167" y="1952767"/>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4" name="Google Shape;634;p33"/>
          <p:cNvSpPr txBox="1">
            <a:spLocks noGrp="1"/>
          </p:cNvSpPr>
          <p:nvPr>
            <p:ph type="subTitle" idx="2"/>
          </p:nvPr>
        </p:nvSpPr>
        <p:spPr>
          <a:xfrm>
            <a:off x="7102161" y="1371967"/>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5" name="Google Shape;635;p33"/>
          <p:cNvSpPr txBox="1">
            <a:spLocks noGrp="1"/>
          </p:cNvSpPr>
          <p:nvPr>
            <p:ph type="subTitle" idx="3"/>
          </p:nvPr>
        </p:nvSpPr>
        <p:spPr>
          <a:xfrm>
            <a:off x="1567800"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6" name="Google Shape;636;p33"/>
          <p:cNvSpPr txBox="1">
            <a:spLocks noGrp="1"/>
          </p:cNvSpPr>
          <p:nvPr>
            <p:ph type="subTitle" idx="4"/>
          </p:nvPr>
        </p:nvSpPr>
        <p:spPr>
          <a:xfrm>
            <a:off x="1567800"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7" name="Google Shape;637;p33"/>
          <p:cNvSpPr txBox="1">
            <a:spLocks noGrp="1"/>
          </p:cNvSpPr>
          <p:nvPr>
            <p:ph type="subTitle" idx="5"/>
          </p:nvPr>
        </p:nvSpPr>
        <p:spPr>
          <a:xfrm>
            <a:off x="7102164"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8" name="Google Shape;638;p33"/>
          <p:cNvSpPr txBox="1">
            <a:spLocks noGrp="1"/>
          </p:cNvSpPr>
          <p:nvPr>
            <p:ph type="subTitle" idx="6"/>
          </p:nvPr>
        </p:nvSpPr>
        <p:spPr>
          <a:xfrm>
            <a:off x="7102161"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9" name="Google Shape;639;p33"/>
          <p:cNvSpPr txBox="1">
            <a:spLocks noGrp="1"/>
          </p:cNvSpPr>
          <p:nvPr>
            <p:ph type="title"/>
          </p:nvPr>
        </p:nvSpPr>
        <p:spPr>
          <a:xfrm>
            <a:off x="960000" y="536700"/>
            <a:ext cx="4989200" cy="21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0" name="Google Shape;640;p33"/>
          <p:cNvGrpSpPr/>
          <p:nvPr/>
        </p:nvGrpSpPr>
        <p:grpSpPr>
          <a:xfrm>
            <a:off x="1" y="6144668"/>
            <a:ext cx="12191887" cy="713339"/>
            <a:chOff x="0" y="4608501"/>
            <a:chExt cx="9143915" cy="535004"/>
          </a:xfrm>
        </p:grpSpPr>
        <p:grpSp>
          <p:nvGrpSpPr>
            <p:cNvPr id="641" name="Google Shape;641;p33"/>
            <p:cNvGrpSpPr/>
            <p:nvPr/>
          </p:nvGrpSpPr>
          <p:grpSpPr>
            <a:xfrm>
              <a:off x="0" y="4608501"/>
              <a:ext cx="9143915" cy="535004"/>
              <a:chOff x="0" y="4608501"/>
              <a:chExt cx="9143915" cy="535004"/>
            </a:xfrm>
          </p:grpSpPr>
          <p:sp>
            <p:nvSpPr>
              <p:cNvPr id="642" name="Google Shape;642;p3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3" name="Google Shape;643;p33"/>
              <p:cNvGrpSpPr/>
              <p:nvPr/>
            </p:nvGrpSpPr>
            <p:grpSpPr>
              <a:xfrm>
                <a:off x="596113" y="4742578"/>
                <a:ext cx="7832772" cy="247523"/>
                <a:chOff x="596113" y="4632629"/>
                <a:chExt cx="7832772" cy="315396"/>
              </a:xfrm>
            </p:grpSpPr>
            <p:grpSp>
              <p:nvGrpSpPr>
                <p:cNvPr id="644" name="Google Shape;644;p33"/>
                <p:cNvGrpSpPr/>
                <p:nvPr/>
              </p:nvGrpSpPr>
              <p:grpSpPr>
                <a:xfrm>
                  <a:off x="596113" y="4883398"/>
                  <a:ext cx="555438" cy="52506"/>
                  <a:chOff x="2571750" y="4732710"/>
                  <a:chExt cx="555438" cy="52506"/>
                </a:xfrm>
              </p:grpSpPr>
              <p:sp>
                <p:nvSpPr>
                  <p:cNvPr id="645" name="Google Shape;645;p3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46" name="Google Shape;646;p3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47" name="Google Shape;647;p3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48" name="Google Shape;648;p33"/>
                <p:cNvGrpSpPr/>
                <p:nvPr/>
              </p:nvGrpSpPr>
              <p:grpSpPr>
                <a:xfrm>
                  <a:off x="5454188" y="4758139"/>
                  <a:ext cx="463580" cy="110940"/>
                  <a:chOff x="5454188" y="4758139"/>
                  <a:chExt cx="463580" cy="110940"/>
                </a:xfrm>
              </p:grpSpPr>
              <p:sp>
                <p:nvSpPr>
                  <p:cNvPr id="649" name="Google Shape;649;p3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50" name="Google Shape;650;p3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51" name="Google Shape;651;p3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2" name="Google Shape;652;p3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618374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3"/>
        <p:cNvGrpSpPr/>
        <p:nvPr/>
      </p:nvGrpSpPr>
      <p:grpSpPr>
        <a:xfrm>
          <a:off x="0" y="0"/>
          <a:ext cx="0" cy="0"/>
          <a:chOff x="0" y="0"/>
          <a:chExt cx="0" cy="0"/>
        </a:xfrm>
      </p:grpSpPr>
      <p:sp>
        <p:nvSpPr>
          <p:cNvPr id="654" name="Google Shape;654;p34"/>
          <p:cNvSpPr/>
          <p:nvPr/>
        </p:nvSpPr>
        <p:spPr>
          <a:xfrm>
            <a:off x="10336433" y="95247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4"/>
          <p:cNvSpPr/>
          <p:nvPr/>
        </p:nvSpPr>
        <p:spPr>
          <a:xfrm>
            <a:off x="3326200" y="6065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4"/>
          <p:cNvSpPr/>
          <p:nvPr/>
        </p:nvSpPr>
        <p:spPr>
          <a:xfrm>
            <a:off x="-215930" y="4464533"/>
            <a:ext cx="2063871" cy="5807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4"/>
          <p:cNvSpPr/>
          <p:nvPr/>
        </p:nvSpPr>
        <p:spPr>
          <a:xfrm>
            <a:off x="7250068" y="5399902"/>
            <a:ext cx="2063873" cy="44016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4"/>
          <p:cNvSpPr txBox="1">
            <a:spLocks noGrp="1"/>
          </p:cNvSpPr>
          <p:nvPr>
            <p:ph type="subTitle" idx="1"/>
          </p:nvPr>
        </p:nvSpPr>
        <p:spPr>
          <a:xfrm>
            <a:off x="5107800"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9" name="Google Shape;659;p34"/>
          <p:cNvSpPr txBox="1">
            <a:spLocks noGrp="1"/>
          </p:cNvSpPr>
          <p:nvPr>
            <p:ph type="subTitle" idx="2"/>
          </p:nvPr>
        </p:nvSpPr>
        <p:spPr>
          <a:xfrm>
            <a:off x="5107800"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60" name="Google Shape;660;p34"/>
          <p:cNvSpPr txBox="1">
            <a:spLocks noGrp="1"/>
          </p:cNvSpPr>
          <p:nvPr>
            <p:ph type="title"/>
          </p:nvPr>
        </p:nvSpPr>
        <p:spPr>
          <a:xfrm>
            <a:off x="960000" y="2616600"/>
            <a:ext cx="3161200" cy="16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1" name="Google Shape;661;p34"/>
          <p:cNvGrpSpPr/>
          <p:nvPr/>
        </p:nvGrpSpPr>
        <p:grpSpPr>
          <a:xfrm>
            <a:off x="1" y="6144668"/>
            <a:ext cx="12191887" cy="713339"/>
            <a:chOff x="0" y="4608501"/>
            <a:chExt cx="9143915" cy="535004"/>
          </a:xfrm>
        </p:grpSpPr>
        <p:grpSp>
          <p:nvGrpSpPr>
            <p:cNvPr id="662" name="Google Shape;662;p34"/>
            <p:cNvGrpSpPr/>
            <p:nvPr/>
          </p:nvGrpSpPr>
          <p:grpSpPr>
            <a:xfrm>
              <a:off x="0" y="4608501"/>
              <a:ext cx="9143915" cy="535004"/>
              <a:chOff x="0" y="4608501"/>
              <a:chExt cx="9143915" cy="535004"/>
            </a:xfrm>
          </p:grpSpPr>
          <p:sp>
            <p:nvSpPr>
              <p:cNvPr id="663" name="Google Shape;663;p3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4" name="Google Shape;664;p34"/>
              <p:cNvGrpSpPr/>
              <p:nvPr/>
            </p:nvGrpSpPr>
            <p:grpSpPr>
              <a:xfrm>
                <a:off x="596113" y="4742578"/>
                <a:ext cx="7832772" cy="247523"/>
                <a:chOff x="596113" y="4632629"/>
                <a:chExt cx="7832772" cy="315396"/>
              </a:xfrm>
            </p:grpSpPr>
            <p:grpSp>
              <p:nvGrpSpPr>
                <p:cNvPr id="665" name="Google Shape;665;p34"/>
                <p:cNvGrpSpPr/>
                <p:nvPr/>
              </p:nvGrpSpPr>
              <p:grpSpPr>
                <a:xfrm>
                  <a:off x="596113" y="4883398"/>
                  <a:ext cx="555438" cy="52506"/>
                  <a:chOff x="2571750" y="4732710"/>
                  <a:chExt cx="555438" cy="52506"/>
                </a:xfrm>
              </p:grpSpPr>
              <p:sp>
                <p:nvSpPr>
                  <p:cNvPr id="666" name="Google Shape;666;p3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67" name="Google Shape;667;p3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68" name="Google Shape;668;p3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69" name="Google Shape;669;p34"/>
                <p:cNvGrpSpPr/>
                <p:nvPr/>
              </p:nvGrpSpPr>
              <p:grpSpPr>
                <a:xfrm>
                  <a:off x="5454188" y="4758139"/>
                  <a:ext cx="463580" cy="110940"/>
                  <a:chOff x="5454188" y="4758139"/>
                  <a:chExt cx="463580" cy="110940"/>
                </a:xfrm>
              </p:grpSpPr>
              <p:sp>
                <p:nvSpPr>
                  <p:cNvPr id="670" name="Google Shape;670;p3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71" name="Google Shape;671;p3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72" name="Google Shape;672;p3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73" name="Google Shape;673;p3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4" name="Google Shape;674;p34"/>
          <p:cNvSpPr txBox="1">
            <a:spLocks noGrp="1"/>
          </p:cNvSpPr>
          <p:nvPr>
            <p:ph type="subTitle" idx="3"/>
          </p:nvPr>
        </p:nvSpPr>
        <p:spPr>
          <a:xfrm>
            <a:off x="5107800"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5" name="Google Shape;675;p34"/>
          <p:cNvSpPr txBox="1">
            <a:spLocks noGrp="1"/>
          </p:cNvSpPr>
          <p:nvPr>
            <p:ph type="subTitle" idx="4"/>
          </p:nvPr>
        </p:nvSpPr>
        <p:spPr>
          <a:xfrm>
            <a:off x="5107800"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6" name="Google Shape;676;p34"/>
          <p:cNvSpPr txBox="1">
            <a:spLocks noGrp="1"/>
          </p:cNvSpPr>
          <p:nvPr>
            <p:ph type="subTitle" idx="5"/>
          </p:nvPr>
        </p:nvSpPr>
        <p:spPr>
          <a:xfrm>
            <a:off x="8387333"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7" name="Google Shape;677;p34"/>
          <p:cNvSpPr txBox="1">
            <a:spLocks noGrp="1"/>
          </p:cNvSpPr>
          <p:nvPr>
            <p:ph type="subTitle" idx="6"/>
          </p:nvPr>
        </p:nvSpPr>
        <p:spPr>
          <a:xfrm>
            <a:off x="8387333"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8" name="Google Shape;678;p34"/>
          <p:cNvSpPr txBox="1">
            <a:spLocks noGrp="1"/>
          </p:cNvSpPr>
          <p:nvPr>
            <p:ph type="subTitle" idx="7"/>
          </p:nvPr>
        </p:nvSpPr>
        <p:spPr>
          <a:xfrm>
            <a:off x="8387333"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9" name="Google Shape;679;p34"/>
          <p:cNvSpPr txBox="1">
            <a:spLocks noGrp="1"/>
          </p:cNvSpPr>
          <p:nvPr>
            <p:ph type="subTitle" idx="8"/>
          </p:nvPr>
        </p:nvSpPr>
        <p:spPr>
          <a:xfrm>
            <a:off x="8387333"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586731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17"/>
        <p:cNvGrpSpPr/>
        <p:nvPr/>
      </p:nvGrpSpPr>
      <p:grpSpPr>
        <a:xfrm>
          <a:off x="0" y="0"/>
          <a:ext cx="0" cy="0"/>
          <a:chOff x="0" y="0"/>
          <a:chExt cx="0" cy="0"/>
        </a:xfrm>
      </p:grpSpPr>
      <p:grpSp>
        <p:nvGrpSpPr>
          <p:cNvPr id="818" name="Google Shape;818;p40"/>
          <p:cNvGrpSpPr/>
          <p:nvPr/>
        </p:nvGrpSpPr>
        <p:grpSpPr>
          <a:xfrm>
            <a:off x="1" y="6144668"/>
            <a:ext cx="12191887" cy="713339"/>
            <a:chOff x="0" y="4608501"/>
            <a:chExt cx="9143915" cy="535004"/>
          </a:xfrm>
        </p:grpSpPr>
        <p:grpSp>
          <p:nvGrpSpPr>
            <p:cNvPr id="819" name="Google Shape;819;p40"/>
            <p:cNvGrpSpPr/>
            <p:nvPr/>
          </p:nvGrpSpPr>
          <p:grpSpPr>
            <a:xfrm>
              <a:off x="0" y="4608501"/>
              <a:ext cx="9143915" cy="535004"/>
              <a:chOff x="0" y="4608501"/>
              <a:chExt cx="9143915" cy="535004"/>
            </a:xfrm>
          </p:grpSpPr>
          <p:sp>
            <p:nvSpPr>
              <p:cNvPr id="820" name="Google Shape;820;p40"/>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1" name="Google Shape;821;p40"/>
              <p:cNvGrpSpPr/>
              <p:nvPr/>
            </p:nvGrpSpPr>
            <p:grpSpPr>
              <a:xfrm>
                <a:off x="596113" y="4742578"/>
                <a:ext cx="7832772" cy="247523"/>
                <a:chOff x="596113" y="4632629"/>
                <a:chExt cx="7832772" cy="315396"/>
              </a:xfrm>
            </p:grpSpPr>
            <p:grpSp>
              <p:nvGrpSpPr>
                <p:cNvPr id="822" name="Google Shape;822;p40"/>
                <p:cNvGrpSpPr/>
                <p:nvPr/>
              </p:nvGrpSpPr>
              <p:grpSpPr>
                <a:xfrm>
                  <a:off x="596113" y="4883398"/>
                  <a:ext cx="555438" cy="52506"/>
                  <a:chOff x="2571750" y="4732710"/>
                  <a:chExt cx="555438" cy="52506"/>
                </a:xfrm>
              </p:grpSpPr>
              <p:sp>
                <p:nvSpPr>
                  <p:cNvPr id="823" name="Google Shape;823;p40"/>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4" name="Google Shape;824;p40"/>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25" name="Google Shape;825;p40"/>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26" name="Google Shape;826;p40"/>
                <p:cNvGrpSpPr/>
                <p:nvPr/>
              </p:nvGrpSpPr>
              <p:grpSpPr>
                <a:xfrm>
                  <a:off x="5454188" y="4758139"/>
                  <a:ext cx="463580" cy="110940"/>
                  <a:chOff x="5454188" y="4758139"/>
                  <a:chExt cx="463580" cy="110940"/>
                </a:xfrm>
              </p:grpSpPr>
              <p:sp>
                <p:nvSpPr>
                  <p:cNvPr id="827" name="Google Shape;827;p40"/>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8" name="Google Shape;828;p40"/>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29" name="Google Shape;829;p40"/>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30" name="Google Shape;830;p40"/>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1" name="Google Shape;831;p40"/>
          <p:cNvSpPr/>
          <p:nvPr/>
        </p:nvSpPr>
        <p:spPr>
          <a:xfrm>
            <a:off x="6175833" y="485136"/>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40"/>
          <p:cNvSpPr/>
          <p:nvPr/>
        </p:nvSpPr>
        <p:spPr>
          <a:xfrm>
            <a:off x="953467" y="4444167"/>
            <a:ext cx="1416104" cy="30199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40"/>
          <p:cNvSpPr/>
          <p:nvPr/>
        </p:nvSpPr>
        <p:spPr>
          <a:xfrm>
            <a:off x="395735" y="1478386"/>
            <a:ext cx="1813471" cy="51035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40"/>
          <p:cNvSpPr/>
          <p:nvPr/>
        </p:nvSpPr>
        <p:spPr>
          <a:xfrm rot="113507">
            <a:off x="9300495" y="6412675"/>
            <a:ext cx="2374895" cy="224116"/>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5" name="Google Shape;835;p40"/>
          <p:cNvGrpSpPr/>
          <p:nvPr/>
        </p:nvGrpSpPr>
        <p:grpSpPr>
          <a:xfrm>
            <a:off x="9428634" y="5048377"/>
            <a:ext cx="1103708" cy="1456544"/>
            <a:chOff x="2904604" y="3963122"/>
            <a:chExt cx="605103" cy="798485"/>
          </a:xfrm>
        </p:grpSpPr>
        <p:sp>
          <p:nvSpPr>
            <p:cNvPr id="836" name="Google Shape;836;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40"/>
            <p:cNvSpPr/>
            <p:nvPr/>
          </p:nvSpPr>
          <p:spPr>
            <a:xfrm>
              <a:off x="2904604" y="3963122"/>
              <a:ext cx="355537" cy="798485"/>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F48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40"/>
            <p:cNvSpPr/>
            <p:nvPr/>
          </p:nvSpPr>
          <p:spPr>
            <a:xfrm>
              <a:off x="3217937" y="4060126"/>
              <a:ext cx="197458" cy="267750"/>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0" name="Google Shape;840;p40"/>
          <p:cNvGrpSpPr/>
          <p:nvPr/>
        </p:nvGrpSpPr>
        <p:grpSpPr>
          <a:xfrm rot="4793054">
            <a:off x="10217888" y="5633909"/>
            <a:ext cx="601333" cy="1734852"/>
            <a:chOff x="-1126200" y="1442568"/>
            <a:chExt cx="687609" cy="1983757"/>
          </a:xfrm>
        </p:grpSpPr>
        <p:sp>
          <p:nvSpPr>
            <p:cNvPr id="841" name="Google Shape;841;p40"/>
            <p:cNvSpPr/>
            <p:nvPr/>
          </p:nvSpPr>
          <p:spPr>
            <a:xfrm>
              <a:off x="-1126200" y="1442568"/>
              <a:ext cx="687609" cy="198375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rgbClr val="6CABF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0"/>
            <p:cNvSpPr/>
            <p:nvPr/>
          </p:nvSpPr>
          <p:spPr>
            <a:xfrm>
              <a:off x="-563482" y="1442698"/>
              <a:ext cx="123257" cy="97291"/>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0"/>
            <p:cNvSpPr/>
            <p:nvPr/>
          </p:nvSpPr>
          <p:spPr>
            <a:xfrm>
              <a:off x="-774200" y="1777583"/>
              <a:ext cx="265842" cy="403741"/>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0"/>
            <p:cNvSpPr/>
            <p:nvPr/>
          </p:nvSpPr>
          <p:spPr>
            <a:xfrm>
              <a:off x="-993183" y="2426202"/>
              <a:ext cx="288163" cy="477539"/>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a:off x="-1126200" y="3070201"/>
              <a:ext cx="226730" cy="356104"/>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0"/>
            <p:cNvSpPr/>
            <p:nvPr/>
          </p:nvSpPr>
          <p:spPr>
            <a:xfrm>
              <a:off x="-677561" y="1574283"/>
              <a:ext cx="129569" cy="398860"/>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7" name="Google Shape;847;p40"/>
          <p:cNvSpPr/>
          <p:nvPr/>
        </p:nvSpPr>
        <p:spPr>
          <a:xfrm>
            <a:off x="10266268" y="2795697"/>
            <a:ext cx="1416067" cy="39850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0"/>
          <p:cNvSpPr/>
          <p:nvPr/>
        </p:nvSpPr>
        <p:spPr>
          <a:xfrm>
            <a:off x="5951601" y="5048368"/>
            <a:ext cx="2260620" cy="63620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818864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49"/>
        <p:cNvGrpSpPr/>
        <p:nvPr/>
      </p:nvGrpSpPr>
      <p:grpSpPr>
        <a:xfrm>
          <a:off x="0" y="0"/>
          <a:ext cx="0" cy="0"/>
          <a:chOff x="0" y="0"/>
          <a:chExt cx="0" cy="0"/>
        </a:xfrm>
      </p:grpSpPr>
      <p:grpSp>
        <p:nvGrpSpPr>
          <p:cNvPr id="850" name="Google Shape;850;p41"/>
          <p:cNvGrpSpPr/>
          <p:nvPr/>
        </p:nvGrpSpPr>
        <p:grpSpPr>
          <a:xfrm>
            <a:off x="1" y="6144668"/>
            <a:ext cx="12191887" cy="713339"/>
            <a:chOff x="0" y="4608501"/>
            <a:chExt cx="9143915" cy="535004"/>
          </a:xfrm>
        </p:grpSpPr>
        <p:grpSp>
          <p:nvGrpSpPr>
            <p:cNvPr id="851" name="Google Shape;851;p41"/>
            <p:cNvGrpSpPr/>
            <p:nvPr/>
          </p:nvGrpSpPr>
          <p:grpSpPr>
            <a:xfrm>
              <a:off x="0" y="4608501"/>
              <a:ext cx="9143915" cy="535004"/>
              <a:chOff x="0" y="4608501"/>
              <a:chExt cx="9143915" cy="535004"/>
            </a:xfrm>
          </p:grpSpPr>
          <p:sp>
            <p:nvSpPr>
              <p:cNvPr id="852" name="Google Shape;852;p41"/>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53" name="Google Shape;853;p41"/>
              <p:cNvGrpSpPr/>
              <p:nvPr/>
            </p:nvGrpSpPr>
            <p:grpSpPr>
              <a:xfrm>
                <a:off x="596113" y="4742578"/>
                <a:ext cx="7832772" cy="247523"/>
                <a:chOff x="596113" y="4632629"/>
                <a:chExt cx="7832772" cy="315396"/>
              </a:xfrm>
            </p:grpSpPr>
            <p:grpSp>
              <p:nvGrpSpPr>
                <p:cNvPr id="854" name="Google Shape;854;p41"/>
                <p:cNvGrpSpPr/>
                <p:nvPr/>
              </p:nvGrpSpPr>
              <p:grpSpPr>
                <a:xfrm>
                  <a:off x="596113" y="4883398"/>
                  <a:ext cx="555438" cy="52506"/>
                  <a:chOff x="2571750" y="4732710"/>
                  <a:chExt cx="555438" cy="52506"/>
                </a:xfrm>
              </p:grpSpPr>
              <p:sp>
                <p:nvSpPr>
                  <p:cNvPr id="855" name="Google Shape;855;p41"/>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56" name="Google Shape;856;p41"/>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57" name="Google Shape;857;p41"/>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58" name="Google Shape;858;p41"/>
                <p:cNvGrpSpPr/>
                <p:nvPr/>
              </p:nvGrpSpPr>
              <p:grpSpPr>
                <a:xfrm>
                  <a:off x="5454188" y="4758139"/>
                  <a:ext cx="463580" cy="110940"/>
                  <a:chOff x="5454188" y="4758139"/>
                  <a:chExt cx="463580" cy="110940"/>
                </a:xfrm>
              </p:grpSpPr>
              <p:sp>
                <p:nvSpPr>
                  <p:cNvPr id="859" name="Google Shape;859;p41"/>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60" name="Google Shape;860;p41"/>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61" name="Google Shape;861;p41"/>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62" name="Google Shape;862;p41"/>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3" name="Google Shape;863;p41"/>
          <p:cNvSpPr/>
          <p:nvPr/>
        </p:nvSpPr>
        <p:spPr>
          <a:xfrm>
            <a:off x="9995467" y="4780870"/>
            <a:ext cx="2821063" cy="6015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1"/>
          <p:cNvSpPr/>
          <p:nvPr/>
        </p:nvSpPr>
        <p:spPr>
          <a:xfrm>
            <a:off x="4053733" y="5403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41"/>
          <p:cNvSpPr/>
          <p:nvPr/>
        </p:nvSpPr>
        <p:spPr>
          <a:xfrm>
            <a:off x="9616721" y="10983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1"/>
          <p:cNvGrpSpPr/>
          <p:nvPr/>
        </p:nvGrpSpPr>
        <p:grpSpPr>
          <a:xfrm>
            <a:off x="540515" y="484876"/>
            <a:ext cx="1239540" cy="1683224"/>
            <a:chOff x="5250222" y="1026702"/>
            <a:chExt cx="1165711" cy="1582969"/>
          </a:xfrm>
        </p:grpSpPr>
        <p:cxnSp>
          <p:nvCxnSpPr>
            <p:cNvPr id="867" name="Google Shape;867;p41"/>
            <p:cNvCxnSpPr/>
            <p:nvPr/>
          </p:nvCxnSpPr>
          <p:spPr>
            <a:xfrm rot="844415">
              <a:off x="5419756"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868" name="Google Shape;868;p41"/>
            <p:cNvCxnSpPr/>
            <p:nvPr/>
          </p:nvCxnSpPr>
          <p:spPr>
            <a:xfrm rot="844792" flipH="1">
              <a:off x="5843467"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869" name="Google Shape;869;p41"/>
            <p:cNvSpPr/>
            <p:nvPr/>
          </p:nvSpPr>
          <p:spPr>
            <a:xfrm rot="844513">
              <a:off x="5495324"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4B8AE0"/>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4"/>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1"/>
            <p:cNvSpPr/>
            <p:nvPr/>
          </p:nvSpPr>
          <p:spPr>
            <a:xfrm rot="844513">
              <a:off x="5617027"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rot="844513">
              <a:off x="5528354"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4C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1"/>
            <p:cNvSpPr/>
            <p:nvPr/>
          </p:nvSpPr>
          <p:spPr>
            <a:xfrm rot="844513">
              <a:off x="5711039"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875" name="Google Shape;875;p41"/>
            <p:cNvCxnSpPr/>
            <p:nvPr/>
          </p:nvCxnSpPr>
          <p:spPr>
            <a:xfrm rot="844809">
              <a:off x="5641352"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876" name="Google Shape;876;p41"/>
            <p:cNvCxnSpPr/>
            <p:nvPr/>
          </p:nvCxnSpPr>
          <p:spPr>
            <a:xfrm rot="843686" flipH="1">
              <a:off x="5805549"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877" name="Google Shape;877;p41"/>
            <p:cNvSpPr/>
            <p:nvPr/>
          </p:nvSpPr>
          <p:spPr>
            <a:xfrm rot="844513">
              <a:off x="5527018"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878" name="Google Shape;878;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41"/>
          <p:cNvSpPr/>
          <p:nvPr/>
        </p:nvSpPr>
        <p:spPr>
          <a:xfrm>
            <a:off x="540501" y="4015100"/>
            <a:ext cx="2137772" cy="60159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02309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6144668"/>
            <a:ext cx="12191887" cy="713339"/>
            <a:chOff x="0" y="4608501"/>
            <a:chExt cx="9143915" cy="535004"/>
          </a:xfrm>
        </p:grpSpPr>
        <p:grpSp>
          <p:nvGrpSpPr>
            <p:cNvPr id="10" name="Google Shape;10;p2"/>
            <p:cNvGrpSpPr/>
            <p:nvPr/>
          </p:nvGrpSpPr>
          <p:grpSpPr>
            <a:xfrm>
              <a:off x="0" y="4608501"/>
              <a:ext cx="9143915" cy="535004"/>
              <a:chOff x="0" y="4608501"/>
              <a:chExt cx="9143915" cy="535004"/>
            </a:xfrm>
          </p:grpSpPr>
          <p:sp>
            <p:nvSpPr>
              <p:cNvPr id="11" name="Google Shape;11;p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596113" y="4742578"/>
                <a:ext cx="7832772" cy="247523"/>
                <a:chOff x="596113" y="4632629"/>
                <a:chExt cx="7832772" cy="315396"/>
              </a:xfrm>
            </p:grpSpPr>
            <p:grpSp>
              <p:nvGrpSpPr>
                <p:cNvPr id="13" name="Google Shape;13;p2"/>
                <p:cNvGrpSpPr/>
                <p:nvPr/>
              </p:nvGrpSpPr>
              <p:grpSpPr>
                <a:xfrm>
                  <a:off x="596113" y="4883398"/>
                  <a:ext cx="555438" cy="52506"/>
                  <a:chOff x="2571750" y="4732710"/>
                  <a:chExt cx="555438" cy="52506"/>
                </a:xfrm>
              </p:grpSpPr>
              <p:sp>
                <p:nvSpPr>
                  <p:cNvPr id="14" name="Google Shape;14;p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5" name="Google Shape;15;p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 name="Google Shape;16;p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7" name="Google Shape;17;p2"/>
                <p:cNvGrpSpPr/>
                <p:nvPr/>
              </p:nvGrpSpPr>
              <p:grpSpPr>
                <a:xfrm>
                  <a:off x="5454188" y="4758139"/>
                  <a:ext cx="463580" cy="110940"/>
                  <a:chOff x="5454188" y="4758139"/>
                  <a:chExt cx="463580" cy="110940"/>
                </a:xfrm>
              </p:grpSpPr>
              <p:sp>
                <p:nvSpPr>
                  <p:cNvPr id="18" name="Google Shape;18;p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9" name="Google Shape;19;p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0" name="Google Shape;20;p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1" name="Google Shape;21;p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22;p2"/>
          <p:cNvSpPr/>
          <p:nvPr/>
        </p:nvSpPr>
        <p:spPr>
          <a:xfrm>
            <a:off x="9321351" y="4435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0368659" y="5035555"/>
            <a:ext cx="1324539" cy="398011"/>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772532" y="3311564"/>
            <a:ext cx="1612645" cy="484568"/>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804717" y="3213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txBox="1">
            <a:spLocks noGrp="1"/>
          </p:cNvSpPr>
          <p:nvPr>
            <p:ph type="ctrTitle"/>
          </p:nvPr>
        </p:nvSpPr>
        <p:spPr>
          <a:xfrm>
            <a:off x="953467" y="1280300"/>
            <a:ext cx="6544000" cy="3634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11333">
                <a:latin typeface="Mochiy Pop One"/>
                <a:ea typeface="Mochiy Pop One"/>
                <a:cs typeface="Mochiy Pop One"/>
                <a:sym typeface="Mochiy Pop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953451" y="4973200"/>
            <a:ext cx="58120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atin typeface="Mali SemiBold"/>
                <a:ea typeface="Mali SemiBold"/>
                <a:cs typeface="Mali SemiBold"/>
                <a:sym typeface="Mali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892903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
          <p:cNvSpPr/>
          <p:nvPr/>
        </p:nvSpPr>
        <p:spPr>
          <a:xfrm>
            <a:off x="8313618" y="5148334"/>
            <a:ext cx="3344964"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561034" y="4868368"/>
            <a:ext cx="2140195"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10223901" y="2249031"/>
            <a:ext cx="2475737" cy="527995"/>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1985888" y="2873734"/>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158434" y="392942"/>
            <a:ext cx="1554303" cy="33146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txBox="1">
            <a:spLocks noGrp="1"/>
          </p:cNvSpPr>
          <p:nvPr>
            <p:ph type="title"/>
          </p:nvPr>
        </p:nvSpPr>
        <p:spPr>
          <a:xfrm>
            <a:off x="4198733" y="1190233"/>
            <a:ext cx="5590400" cy="264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1320117" y="4558500"/>
            <a:ext cx="1664400" cy="1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4198733" y="4176200"/>
            <a:ext cx="5590400" cy="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3"/>
          <p:cNvGrpSpPr/>
          <p:nvPr/>
        </p:nvGrpSpPr>
        <p:grpSpPr>
          <a:xfrm>
            <a:off x="1" y="6144668"/>
            <a:ext cx="12191887" cy="713339"/>
            <a:chOff x="0" y="4608501"/>
            <a:chExt cx="9143915" cy="535004"/>
          </a:xfrm>
        </p:grpSpPr>
        <p:grpSp>
          <p:nvGrpSpPr>
            <p:cNvPr id="38" name="Google Shape;38;p3"/>
            <p:cNvGrpSpPr/>
            <p:nvPr/>
          </p:nvGrpSpPr>
          <p:grpSpPr>
            <a:xfrm>
              <a:off x="0" y="4608501"/>
              <a:ext cx="9143915" cy="535004"/>
              <a:chOff x="0" y="4608501"/>
              <a:chExt cx="9143915" cy="535004"/>
            </a:xfrm>
          </p:grpSpPr>
          <p:sp>
            <p:nvSpPr>
              <p:cNvPr id="39" name="Google Shape;39;p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40;p3"/>
              <p:cNvGrpSpPr/>
              <p:nvPr/>
            </p:nvGrpSpPr>
            <p:grpSpPr>
              <a:xfrm>
                <a:off x="596113" y="4742578"/>
                <a:ext cx="7832772" cy="247523"/>
                <a:chOff x="596113" y="4632629"/>
                <a:chExt cx="7832772" cy="315396"/>
              </a:xfrm>
            </p:grpSpPr>
            <p:grpSp>
              <p:nvGrpSpPr>
                <p:cNvPr id="41" name="Google Shape;41;p3"/>
                <p:cNvGrpSpPr/>
                <p:nvPr/>
              </p:nvGrpSpPr>
              <p:grpSpPr>
                <a:xfrm>
                  <a:off x="596113" y="4883398"/>
                  <a:ext cx="555438" cy="52506"/>
                  <a:chOff x="2571750" y="4732710"/>
                  <a:chExt cx="555438" cy="52506"/>
                </a:xfrm>
              </p:grpSpPr>
              <p:sp>
                <p:nvSpPr>
                  <p:cNvPr id="42" name="Google Shape;42;p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3" name="Google Shape;43;p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4" name="Google Shape;44;p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5" name="Google Shape;45;p3"/>
                <p:cNvGrpSpPr/>
                <p:nvPr/>
              </p:nvGrpSpPr>
              <p:grpSpPr>
                <a:xfrm>
                  <a:off x="5454188" y="4758139"/>
                  <a:ext cx="463580" cy="110940"/>
                  <a:chOff x="5454188" y="4758139"/>
                  <a:chExt cx="463580" cy="110940"/>
                </a:xfrm>
              </p:grpSpPr>
              <p:sp>
                <p:nvSpPr>
                  <p:cNvPr id="46" name="Google Shape;46;p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7" name="Google Shape;47;p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8" name="Google Shape;48;p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9" name="Google Shape;49;p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51357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p:nvPr/>
        </p:nvSpPr>
        <p:spPr>
          <a:xfrm>
            <a:off x="9873169" y="456804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44383" y="36864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53;p4"/>
          <p:cNvGrpSpPr/>
          <p:nvPr/>
        </p:nvGrpSpPr>
        <p:grpSpPr>
          <a:xfrm>
            <a:off x="1" y="6144668"/>
            <a:ext cx="12191887" cy="713339"/>
            <a:chOff x="0" y="4608501"/>
            <a:chExt cx="9143915" cy="535004"/>
          </a:xfrm>
        </p:grpSpPr>
        <p:grpSp>
          <p:nvGrpSpPr>
            <p:cNvPr id="54" name="Google Shape;54;p4"/>
            <p:cNvGrpSpPr/>
            <p:nvPr/>
          </p:nvGrpSpPr>
          <p:grpSpPr>
            <a:xfrm>
              <a:off x="0" y="4608501"/>
              <a:ext cx="9143915" cy="535004"/>
              <a:chOff x="0" y="4608501"/>
              <a:chExt cx="9143915" cy="535004"/>
            </a:xfrm>
          </p:grpSpPr>
          <p:sp>
            <p:nvSpPr>
              <p:cNvPr id="55" name="Google Shape;55;p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6" name="Google Shape;56;p4"/>
              <p:cNvGrpSpPr/>
              <p:nvPr/>
            </p:nvGrpSpPr>
            <p:grpSpPr>
              <a:xfrm>
                <a:off x="596113" y="4742578"/>
                <a:ext cx="7832772" cy="247523"/>
                <a:chOff x="596113" y="4632629"/>
                <a:chExt cx="7832772" cy="315396"/>
              </a:xfrm>
            </p:grpSpPr>
            <p:grpSp>
              <p:nvGrpSpPr>
                <p:cNvPr id="57" name="Google Shape;57;p4"/>
                <p:cNvGrpSpPr/>
                <p:nvPr/>
              </p:nvGrpSpPr>
              <p:grpSpPr>
                <a:xfrm>
                  <a:off x="596113" y="4883398"/>
                  <a:ext cx="555438" cy="52506"/>
                  <a:chOff x="2571750" y="4732710"/>
                  <a:chExt cx="555438" cy="52506"/>
                </a:xfrm>
              </p:grpSpPr>
              <p:sp>
                <p:nvSpPr>
                  <p:cNvPr id="58" name="Google Shape;58;p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59" name="Google Shape;59;p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0" name="Google Shape;60;p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1" name="Google Shape;61;p4"/>
                <p:cNvGrpSpPr/>
                <p:nvPr/>
              </p:nvGrpSpPr>
              <p:grpSpPr>
                <a:xfrm>
                  <a:off x="5454188" y="4758139"/>
                  <a:ext cx="463580" cy="110940"/>
                  <a:chOff x="5454188" y="4758139"/>
                  <a:chExt cx="463580" cy="110940"/>
                </a:xfrm>
              </p:grpSpPr>
              <p:sp>
                <p:nvSpPr>
                  <p:cNvPr id="62" name="Google Shape;62;p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3" name="Google Shape;63;p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4" name="Google Shape;64;p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 name="Google Shape;65;p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4"/>
          <p:cNvSpPr/>
          <p:nvPr/>
        </p:nvSpPr>
        <p:spPr>
          <a:xfrm>
            <a:off x="692667" y="-129099"/>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4"/>
          <p:cNvSpPr/>
          <p:nvPr/>
        </p:nvSpPr>
        <p:spPr>
          <a:xfrm flipH="1">
            <a:off x="9379251" y="5852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4"/>
          <p:cNvSpPr txBox="1">
            <a:spLocks noGrp="1"/>
          </p:cNvSpPr>
          <p:nvPr>
            <p:ph type="body" idx="1"/>
          </p:nvPr>
        </p:nvSpPr>
        <p:spPr>
          <a:xfrm>
            <a:off x="960000" y="1382767"/>
            <a:ext cx="10272000" cy="54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latin typeface="Mali SemiBold"/>
                <a:ea typeface="Mali SemiBold"/>
                <a:cs typeface="Mali SemiBold"/>
                <a:sym typeface="Mali SemiBold"/>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9714285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p:nvPr/>
        </p:nvSpPr>
        <p:spPr>
          <a:xfrm>
            <a:off x="-718967" y="1442766"/>
            <a:ext cx="3344851"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6574801" y="1003883"/>
            <a:ext cx="2517368" cy="5368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10288667" y="291424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5516555" y="52865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10773676" y="531100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172433" y="5553811"/>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txBox="1">
            <a:spLocks noGrp="1"/>
          </p:cNvSpPr>
          <p:nvPr>
            <p:ph type="body" idx="1"/>
          </p:nvPr>
        </p:nvSpPr>
        <p:spPr>
          <a:xfrm>
            <a:off x="960000" y="2524467"/>
            <a:ext cx="5614800" cy="2981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1"/>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0" name="Google Shape;120;p7"/>
          <p:cNvSpPr txBox="1">
            <a:spLocks noGrp="1"/>
          </p:cNvSpPr>
          <p:nvPr>
            <p:ph type="title"/>
          </p:nvPr>
        </p:nvSpPr>
        <p:spPr>
          <a:xfrm>
            <a:off x="960000" y="536700"/>
            <a:ext cx="5614800" cy="147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1" name="Google Shape;121;p7"/>
          <p:cNvGrpSpPr/>
          <p:nvPr/>
        </p:nvGrpSpPr>
        <p:grpSpPr>
          <a:xfrm>
            <a:off x="1" y="6144668"/>
            <a:ext cx="12191887" cy="713339"/>
            <a:chOff x="0" y="4608501"/>
            <a:chExt cx="9143915" cy="535004"/>
          </a:xfrm>
        </p:grpSpPr>
        <p:grpSp>
          <p:nvGrpSpPr>
            <p:cNvPr id="122" name="Google Shape;122;p7"/>
            <p:cNvGrpSpPr/>
            <p:nvPr/>
          </p:nvGrpSpPr>
          <p:grpSpPr>
            <a:xfrm>
              <a:off x="0" y="4608501"/>
              <a:ext cx="9143915" cy="535004"/>
              <a:chOff x="0" y="4608501"/>
              <a:chExt cx="9143915" cy="535004"/>
            </a:xfrm>
          </p:grpSpPr>
          <p:sp>
            <p:nvSpPr>
              <p:cNvPr id="123" name="Google Shape;123;p7"/>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7"/>
              <p:cNvGrpSpPr/>
              <p:nvPr/>
            </p:nvGrpSpPr>
            <p:grpSpPr>
              <a:xfrm>
                <a:off x="596113" y="4742578"/>
                <a:ext cx="7832772" cy="247523"/>
                <a:chOff x="596113" y="4632629"/>
                <a:chExt cx="7832772" cy="315396"/>
              </a:xfrm>
            </p:grpSpPr>
            <p:grpSp>
              <p:nvGrpSpPr>
                <p:cNvPr id="125" name="Google Shape;125;p7"/>
                <p:cNvGrpSpPr/>
                <p:nvPr/>
              </p:nvGrpSpPr>
              <p:grpSpPr>
                <a:xfrm>
                  <a:off x="596113" y="4883398"/>
                  <a:ext cx="555438" cy="52506"/>
                  <a:chOff x="2571750" y="4732710"/>
                  <a:chExt cx="555438" cy="52506"/>
                </a:xfrm>
              </p:grpSpPr>
              <p:sp>
                <p:nvSpPr>
                  <p:cNvPr id="126" name="Google Shape;126;p7"/>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27" name="Google Shape;127;p7"/>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28" name="Google Shape;128;p7"/>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29" name="Google Shape;129;p7"/>
                <p:cNvGrpSpPr/>
                <p:nvPr/>
              </p:nvGrpSpPr>
              <p:grpSpPr>
                <a:xfrm>
                  <a:off x="5454188" y="4758139"/>
                  <a:ext cx="463580" cy="110940"/>
                  <a:chOff x="5454188" y="4758139"/>
                  <a:chExt cx="463580" cy="110940"/>
                </a:xfrm>
              </p:grpSpPr>
              <p:sp>
                <p:nvSpPr>
                  <p:cNvPr id="130" name="Google Shape;130;p7"/>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31" name="Google Shape;131;p7"/>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32" name="Google Shape;132;p7"/>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33" name="Google Shape;133;p7"/>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45391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B8ADB3-8E23-DD6E-F86A-A7DC3C24D7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C6AA6-6D93-D303-59E9-D34EB36045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FE44-69C1-5B3A-0F42-2517E137C21B}"/>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5" name="Footer Placeholder 4">
            <a:extLst>
              <a:ext uri="{FF2B5EF4-FFF2-40B4-BE49-F238E27FC236}">
                <a16:creationId xmlns:a16="http://schemas.microsoft.com/office/drawing/2014/main" id="{53DE4330-9240-8C94-8200-5A9C88A31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DB60B-DE9F-B794-B1BA-B619BAB78ED5}"/>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1136937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3"/>
        <p:cNvGrpSpPr/>
        <p:nvPr/>
      </p:nvGrpSpPr>
      <p:grpSpPr>
        <a:xfrm>
          <a:off x="0" y="0"/>
          <a:ext cx="0" cy="0"/>
          <a:chOff x="0" y="0"/>
          <a:chExt cx="0" cy="0"/>
        </a:xfrm>
      </p:grpSpPr>
      <p:sp>
        <p:nvSpPr>
          <p:cNvPr id="154" name="Google Shape;154;p9"/>
          <p:cNvSpPr/>
          <p:nvPr/>
        </p:nvSpPr>
        <p:spPr>
          <a:xfrm>
            <a:off x="-160307" y="5051697"/>
            <a:ext cx="2468211" cy="694603"/>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8875569" y="549379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639867" y="20537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7" name="Google Shape;157;p9"/>
          <p:cNvGrpSpPr/>
          <p:nvPr/>
        </p:nvGrpSpPr>
        <p:grpSpPr>
          <a:xfrm>
            <a:off x="1" y="6144668"/>
            <a:ext cx="12191887" cy="713339"/>
            <a:chOff x="0" y="4608501"/>
            <a:chExt cx="9143915" cy="535004"/>
          </a:xfrm>
        </p:grpSpPr>
        <p:grpSp>
          <p:nvGrpSpPr>
            <p:cNvPr id="158" name="Google Shape;158;p9"/>
            <p:cNvGrpSpPr/>
            <p:nvPr/>
          </p:nvGrpSpPr>
          <p:grpSpPr>
            <a:xfrm>
              <a:off x="0" y="4608501"/>
              <a:ext cx="9143915" cy="535004"/>
              <a:chOff x="0" y="4608501"/>
              <a:chExt cx="9143915" cy="535004"/>
            </a:xfrm>
          </p:grpSpPr>
          <p:sp>
            <p:nvSpPr>
              <p:cNvPr id="159" name="Google Shape;159;p9"/>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p9"/>
              <p:cNvGrpSpPr/>
              <p:nvPr/>
            </p:nvGrpSpPr>
            <p:grpSpPr>
              <a:xfrm>
                <a:off x="596113" y="4742578"/>
                <a:ext cx="7832772" cy="247523"/>
                <a:chOff x="596113" y="4632629"/>
                <a:chExt cx="7832772" cy="315396"/>
              </a:xfrm>
            </p:grpSpPr>
            <p:grpSp>
              <p:nvGrpSpPr>
                <p:cNvPr id="161" name="Google Shape;161;p9"/>
                <p:cNvGrpSpPr/>
                <p:nvPr/>
              </p:nvGrpSpPr>
              <p:grpSpPr>
                <a:xfrm>
                  <a:off x="596113" y="4883398"/>
                  <a:ext cx="555438" cy="52506"/>
                  <a:chOff x="2571750" y="4732710"/>
                  <a:chExt cx="555438" cy="52506"/>
                </a:xfrm>
              </p:grpSpPr>
              <p:sp>
                <p:nvSpPr>
                  <p:cNvPr id="162" name="Google Shape;162;p9"/>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3" name="Google Shape;163;p9"/>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4" name="Google Shape;164;p9"/>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65" name="Google Shape;165;p9"/>
                <p:cNvGrpSpPr/>
                <p:nvPr/>
              </p:nvGrpSpPr>
              <p:grpSpPr>
                <a:xfrm>
                  <a:off x="5454188" y="4758139"/>
                  <a:ext cx="463580" cy="110940"/>
                  <a:chOff x="5454188" y="4758139"/>
                  <a:chExt cx="463580" cy="110940"/>
                </a:xfrm>
              </p:grpSpPr>
              <p:sp>
                <p:nvSpPr>
                  <p:cNvPr id="166" name="Google Shape;166;p9"/>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7" name="Google Shape;167;p9"/>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68" name="Google Shape;168;p9"/>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69" name="Google Shape;169;p9"/>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9"/>
          <p:cNvSpPr/>
          <p:nvPr/>
        </p:nvSpPr>
        <p:spPr>
          <a:xfrm>
            <a:off x="10257655" y="8590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9"/>
          <p:cNvSpPr/>
          <p:nvPr/>
        </p:nvSpPr>
        <p:spPr>
          <a:xfrm>
            <a:off x="4890467" y="485114"/>
            <a:ext cx="2140308"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9"/>
          <p:cNvSpPr txBox="1">
            <a:spLocks noGrp="1"/>
          </p:cNvSpPr>
          <p:nvPr>
            <p:ph type="title"/>
          </p:nvPr>
        </p:nvSpPr>
        <p:spPr>
          <a:xfrm>
            <a:off x="4890467" y="1558651"/>
            <a:ext cx="6348400" cy="2088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3" name="Google Shape;173;p9"/>
          <p:cNvSpPr txBox="1">
            <a:spLocks noGrp="1"/>
          </p:cNvSpPr>
          <p:nvPr>
            <p:ph type="subTitle" idx="1"/>
          </p:nvPr>
        </p:nvSpPr>
        <p:spPr>
          <a:xfrm>
            <a:off x="5278133" y="4068717"/>
            <a:ext cx="4552400" cy="11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949249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40838160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13"/>
          <p:cNvSpPr/>
          <p:nvPr/>
        </p:nvSpPr>
        <p:spPr>
          <a:xfrm flipH="1">
            <a:off x="-181764" y="763602"/>
            <a:ext cx="2534936" cy="71333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3"/>
          <p:cNvSpPr/>
          <p:nvPr/>
        </p:nvSpPr>
        <p:spPr>
          <a:xfrm>
            <a:off x="-181767" y="50648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4" name="Google Shape;214;p13"/>
          <p:cNvGrpSpPr/>
          <p:nvPr/>
        </p:nvGrpSpPr>
        <p:grpSpPr>
          <a:xfrm>
            <a:off x="1" y="6144668"/>
            <a:ext cx="12191887" cy="713339"/>
            <a:chOff x="0" y="4608501"/>
            <a:chExt cx="9143915" cy="535004"/>
          </a:xfrm>
        </p:grpSpPr>
        <p:grpSp>
          <p:nvGrpSpPr>
            <p:cNvPr id="215" name="Google Shape;215;p13"/>
            <p:cNvGrpSpPr/>
            <p:nvPr/>
          </p:nvGrpSpPr>
          <p:grpSpPr>
            <a:xfrm>
              <a:off x="0" y="4608501"/>
              <a:ext cx="9143915" cy="535004"/>
              <a:chOff x="0" y="4608501"/>
              <a:chExt cx="9143915" cy="535004"/>
            </a:xfrm>
          </p:grpSpPr>
          <p:sp>
            <p:nvSpPr>
              <p:cNvPr id="216" name="Google Shape;216;p1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13"/>
              <p:cNvGrpSpPr/>
              <p:nvPr/>
            </p:nvGrpSpPr>
            <p:grpSpPr>
              <a:xfrm>
                <a:off x="596113" y="4742578"/>
                <a:ext cx="7832772" cy="247523"/>
                <a:chOff x="596113" y="4632629"/>
                <a:chExt cx="7832772" cy="315396"/>
              </a:xfrm>
            </p:grpSpPr>
            <p:grpSp>
              <p:nvGrpSpPr>
                <p:cNvPr id="218" name="Google Shape;218;p13"/>
                <p:cNvGrpSpPr/>
                <p:nvPr/>
              </p:nvGrpSpPr>
              <p:grpSpPr>
                <a:xfrm>
                  <a:off x="596113" y="4883398"/>
                  <a:ext cx="555438" cy="52506"/>
                  <a:chOff x="2571750" y="4732710"/>
                  <a:chExt cx="555438" cy="52506"/>
                </a:xfrm>
              </p:grpSpPr>
              <p:sp>
                <p:nvSpPr>
                  <p:cNvPr id="219" name="Google Shape;219;p1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0" name="Google Shape;220;p1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221" name="Google Shape;221;p1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222" name="Google Shape;222;p13"/>
                <p:cNvGrpSpPr/>
                <p:nvPr/>
              </p:nvGrpSpPr>
              <p:grpSpPr>
                <a:xfrm>
                  <a:off x="5454188" y="4758139"/>
                  <a:ext cx="463580" cy="110940"/>
                  <a:chOff x="5454188" y="4758139"/>
                  <a:chExt cx="463580" cy="110940"/>
                </a:xfrm>
              </p:grpSpPr>
              <p:sp>
                <p:nvSpPr>
                  <p:cNvPr id="223" name="Google Shape;223;p1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4" name="Google Shape;224;p1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25" name="Google Shape;225;p1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26" name="Google Shape;226;p1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 name="Google Shape;227;p13"/>
          <p:cNvSpPr/>
          <p:nvPr/>
        </p:nvSpPr>
        <p:spPr>
          <a:xfrm>
            <a:off x="9434902" y="306564"/>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10163471" y="53655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3"/>
          <p:cNvSpPr txBox="1">
            <a:spLocks noGrp="1"/>
          </p:cNvSpPr>
          <p:nvPr>
            <p:ph type="title" hasCustomPrompt="1"/>
          </p:nvPr>
        </p:nvSpPr>
        <p:spPr>
          <a:xfrm>
            <a:off x="1007884"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2284867"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1" name="Google Shape;231;p13"/>
          <p:cNvSpPr txBox="1">
            <a:spLocks noGrp="1"/>
          </p:cNvSpPr>
          <p:nvPr>
            <p:ph type="subTitle" idx="2"/>
          </p:nvPr>
        </p:nvSpPr>
        <p:spPr>
          <a:xfrm>
            <a:off x="2284867"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3"/>
          <p:cNvSpPr txBox="1">
            <a:spLocks noGrp="1"/>
          </p:cNvSpPr>
          <p:nvPr>
            <p:ph type="title" idx="3"/>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3" name="Google Shape;233;p13"/>
          <p:cNvSpPr txBox="1">
            <a:spLocks noGrp="1"/>
          </p:cNvSpPr>
          <p:nvPr>
            <p:ph type="title" idx="4" hasCustomPrompt="1"/>
          </p:nvPr>
        </p:nvSpPr>
        <p:spPr>
          <a:xfrm>
            <a:off x="1007884"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5"/>
          </p:nvPr>
        </p:nvSpPr>
        <p:spPr>
          <a:xfrm>
            <a:off x="2284867"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subTitle" idx="6"/>
          </p:nvPr>
        </p:nvSpPr>
        <p:spPr>
          <a:xfrm>
            <a:off x="2284867"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6" name="Google Shape;236;p13"/>
          <p:cNvSpPr txBox="1">
            <a:spLocks noGrp="1"/>
          </p:cNvSpPr>
          <p:nvPr>
            <p:ph type="title" idx="7" hasCustomPrompt="1"/>
          </p:nvPr>
        </p:nvSpPr>
        <p:spPr>
          <a:xfrm>
            <a:off x="6448917"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8"/>
          </p:nvPr>
        </p:nvSpPr>
        <p:spPr>
          <a:xfrm>
            <a:off x="7725900"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9"/>
          </p:nvPr>
        </p:nvSpPr>
        <p:spPr>
          <a:xfrm>
            <a:off x="7725900"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9" name="Google Shape;239;p13"/>
          <p:cNvSpPr txBox="1">
            <a:spLocks noGrp="1"/>
          </p:cNvSpPr>
          <p:nvPr>
            <p:ph type="title" idx="13" hasCustomPrompt="1"/>
          </p:nvPr>
        </p:nvSpPr>
        <p:spPr>
          <a:xfrm>
            <a:off x="6448917"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subTitle" idx="14"/>
          </p:nvPr>
        </p:nvSpPr>
        <p:spPr>
          <a:xfrm>
            <a:off x="7725900"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1" name="Google Shape;241;p13"/>
          <p:cNvSpPr txBox="1">
            <a:spLocks noGrp="1"/>
          </p:cNvSpPr>
          <p:nvPr>
            <p:ph type="subTitle" idx="15"/>
          </p:nvPr>
        </p:nvSpPr>
        <p:spPr>
          <a:xfrm>
            <a:off x="7725900"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6840299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00"/>
        <p:cNvGrpSpPr/>
        <p:nvPr/>
      </p:nvGrpSpPr>
      <p:grpSpPr>
        <a:xfrm>
          <a:off x="0" y="0"/>
          <a:ext cx="0" cy="0"/>
          <a:chOff x="0" y="0"/>
          <a:chExt cx="0" cy="0"/>
        </a:xfrm>
      </p:grpSpPr>
      <p:sp>
        <p:nvSpPr>
          <p:cNvPr id="401" name="Google Shape;401;p22"/>
          <p:cNvSpPr/>
          <p:nvPr/>
        </p:nvSpPr>
        <p:spPr>
          <a:xfrm>
            <a:off x="5559333" y="1024837"/>
            <a:ext cx="2723584"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9650700" y="5487449"/>
            <a:ext cx="2002224" cy="42699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2"/>
          <p:cNvSpPr/>
          <p:nvPr/>
        </p:nvSpPr>
        <p:spPr>
          <a:xfrm flipH="1">
            <a:off x="635721" y="4370150"/>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2"/>
          <p:cNvSpPr/>
          <p:nvPr/>
        </p:nvSpPr>
        <p:spPr>
          <a:xfrm>
            <a:off x="10837688" y="53671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22"/>
          <p:cNvGrpSpPr/>
          <p:nvPr/>
        </p:nvGrpSpPr>
        <p:grpSpPr>
          <a:xfrm>
            <a:off x="1" y="6144668"/>
            <a:ext cx="12191887" cy="713339"/>
            <a:chOff x="0" y="4608501"/>
            <a:chExt cx="9143915" cy="535004"/>
          </a:xfrm>
        </p:grpSpPr>
        <p:grpSp>
          <p:nvGrpSpPr>
            <p:cNvPr id="406" name="Google Shape;406;p22"/>
            <p:cNvGrpSpPr/>
            <p:nvPr/>
          </p:nvGrpSpPr>
          <p:grpSpPr>
            <a:xfrm>
              <a:off x="0" y="4608501"/>
              <a:ext cx="9143915" cy="535004"/>
              <a:chOff x="0" y="4608501"/>
              <a:chExt cx="9143915" cy="535004"/>
            </a:xfrm>
          </p:grpSpPr>
          <p:sp>
            <p:nvSpPr>
              <p:cNvPr id="407" name="Google Shape;407;p2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8" name="Google Shape;408;p22"/>
              <p:cNvGrpSpPr/>
              <p:nvPr/>
            </p:nvGrpSpPr>
            <p:grpSpPr>
              <a:xfrm>
                <a:off x="596113" y="4742578"/>
                <a:ext cx="7832772" cy="247523"/>
                <a:chOff x="596113" y="4632629"/>
                <a:chExt cx="7832772" cy="315396"/>
              </a:xfrm>
            </p:grpSpPr>
            <p:grpSp>
              <p:nvGrpSpPr>
                <p:cNvPr id="409" name="Google Shape;409;p22"/>
                <p:cNvGrpSpPr/>
                <p:nvPr/>
              </p:nvGrpSpPr>
              <p:grpSpPr>
                <a:xfrm>
                  <a:off x="596113" y="4883398"/>
                  <a:ext cx="555438" cy="52506"/>
                  <a:chOff x="2571750" y="4732710"/>
                  <a:chExt cx="555438" cy="52506"/>
                </a:xfrm>
              </p:grpSpPr>
              <p:sp>
                <p:nvSpPr>
                  <p:cNvPr id="410" name="Google Shape;410;p2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1" name="Google Shape;411;p2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12" name="Google Shape;412;p2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13" name="Google Shape;413;p22"/>
                <p:cNvGrpSpPr/>
                <p:nvPr/>
              </p:nvGrpSpPr>
              <p:grpSpPr>
                <a:xfrm>
                  <a:off x="5454188" y="4758139"/>
                  <a:ext cx="463580" cy="110940"/>
                  <a:chOff x="5454188" y="4758139"/>
                  <a:chExt cx="463580" cy="110940"/>
                </a:xfrm>
              </p:grpSpPr>
              <p:sp>
                <p:nvSpPr>
                  <p:cNvPr id="414" name="Google Shape;414;p2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5" name="Google Shape;415;p2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16" name="Google Shape;416;p2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17" name="Google Shape;417;p2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Google Shape;418;p2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865588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04"/>
        <p:cNvGrpSpPr/>
        <p:nvPr/>
      </p:nvGrpSpPr>
      <p:grpSpPr>
        <a:xfrm>
          <a:off x="0" y="0"/>
          <a:ext cx="0" cy="0"/>
          <a:chOff x="0" y="0"/>
          <a:chExt cx="0" cy="0"/>
        </a:xfrm>
      </p:grpSpPr>
      <p:sp>
        <p:nvSpPr>
          <p:cNvPr id="605" name="Google Shape;605;p32"/>
          <p:cNvSpPr/>
          <p:nvPr/>
        </p:nvSpPr>
        <p:spPr>
          <a:xfrm>
            <a:off x="7676333" y="5269815"/>
            <a:ext cx="1923723" cy="541384"/>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2"/>
          <p:cNvSpPr/>
          <p:nvPr/>
        </p:nvSpPr>
        <p:spPr>
          <a:xfrm>
            <a:off x="8623734" y="360620"/>
            <a:ext cx="2711983" cy="5783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2"/>
          <p:cNvSpPr/>
          <p:nvPr/>
        </p:nvSpPr>
        <p:spPr>
          <a:xfrm>
            <a:off x="-134997" y="775933"/>
            <a:ext cx="2713429" cy="763608"/>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p:cNvSpPr/>
          <p:nvPr/>
        </p:nvSpPr>
        <p:spPr>
          <a:xfrm>
            <a:off x="10401267" y="3436819"/>
            <a:ext cx="2242223" cy="478172"/>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p:cNvSpPr/>
          <p:nvPr/>
        </p:nvSpPr>
        <p:spPr>
          <a:xfrm>
            <a:off x="-357200" y="5367562"/>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p:cNvSpPr txBox="1">
            <a:spLocks noGrp="1"/>
          </p:cNvSpPr>
          <p:nvPr>
            <p:ph type="subTitle" idx="1"/>
          </p:nvPr>
        </p:nvSpPr>
        <p:spPr>
          <a:xfrm>
            <a:off x="1264600" y="1878500"/>
            <a:ext cx="4578400" cy="35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subTitle" idx="2"/>
          </p:nvPr>
        </p:nvSpPr>
        <p:spPr>
          <a:xfrm>
            <a:off x="6348984" y="18785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2" name="Google Shape;612;p32"/>
          <p:cNvSpPr txBox="1">
            <a:spLocks noGrp="1"/>
          </p:cNvSpPr>
          <p:nvPr>
            <p:ph type="subTitle" idx="3"/>
          </p:nvPr>
        </p:nvSpPr>
        <p:spPr>
          <a:xfrm>
            <a:off x="6348984" y="38512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13" name="Google Shape;613;p32"/>
          <p:cNvGrpSpPr/>
          <p:nvPr/>
        </p:nvGrpSpPr>
        <p:grpSpPr>
          <a:xfrm>
            <a:off x="1" y="6144668"/>
            <a:ext cx="12191887" cy="713339"/>
            <a:chOff x="0" y="4608501"/>
            <a:chExt cx="9143915" cy="535004"/>
          </a:xfrm>
        </p:grpSpPr>
        <p:grpSp>
          <p:nvGrpSpPr>
            <p:cNvPr id="614" name="Google Shape;614;p32"/>
            <p:cNvGrpSpPr/>
            <p:nvPr/>
          </p:nvGrpSpPr>
          <p:grpSpPr>
            <a:xfrm>
              <a:off x="0" y="4608501"/>
              <a:ext cx="9143915" cy="535004"/>
              <a:chOff x="0" y="4608501"/>
              <a:chExt cx="9143915" cy="535004"/>
            </a:xfrm>
          </p:grpSpPr>
          <p:sp>
            <p:nvSpPr>
              <p:cNvPr id="615" name="Google Shape;615;p3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16" name="Google Shape;616;p32"/>
              <p:cNvGrpSpPr/>
              <p:nvPr/>
            </p:nvGrpSpPr>
            <p:grpSpPr>
              <a:xfrm>
                <a:off x="596113" y="4742578"/>
                <a:ext cx="7832772" cy="247523"/>
                <a:chOff x="596113" y="4632629"/>
                <a:chExt cx="7832772" cy="315396"/>
              </a:xfrm>
            </p:grpSpPr>
            <p:grpSp>
              <p:nvGrpSpPr>
                <p:cNvPr id="617" name="Google Shape;617;p32"/>
                <p:cNvGrpSpPr/>
                <p:nvPr/>
              </p:nvGrpSpPr>
              <p:grpSpPr>
                <a:xfrm>
                  <a:off x="596113" y="4883398"/>
                  <a:ext cx="555438" cy="52506"/>
                  <a:chOff x="2571750" y="4732710"/>
                  <a:chExt cx="555438" cy="52506"/>
                </a:xfrm>
              </p:grpSpPr>
              <p:sp>
                <p:nvSpPr>
                  <p:cNvPr id="618" name="Google Shape;618;p3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19" name="Google Shape;619;p3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20" name="Google Shape;620;p3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21" name="Google Shape;621;p32"/>
                <p:cNvGrpSpPr/>
                <p:nvPr/>
              </p:nvGrpSpPr>
              <p:grpSpPr>
                <a:xfrm>
                  <a:off x="5454188" y="4758139"/>
                  <a:ext cx="463580" cy="110940"/>
                  <a:chOff x="5454188" y="4758139"/>
                  <a:chExt cx="463580" cy="110940"/>
                </a:xfrm>
              </p:grpSpPr>
              <p:sp>
                <p:nvSpPr>
                  <p:cNvPr id="622" name="Google Shape;622;p3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23" name="Google Shape;623;p3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24" name="Google Shape;624;p3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25" name="Google Shape;625;p3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6" name="Google Shape;626;p3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362755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33"/>
          <p:cNvSpPr/>
          <p:nvPr/>
        </p:nvSpPr>
        <p:spPr>
          <a:xfrm>
            <a:off x="-181532" y="3278048"/>
            <a:ext cx="2140081"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3"/>
          <p:cNvSpPr/>
          <p:nvPr/>
        </p:nvSpPr>
        <p:spPr>
          <a:xfrm>
            <a:off x="9187501" y="274498"/>
            <a:ext cx="2723356"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3"/>
          <p:cNvSpPr/>
          <p:nvPr/>
        </p:nvSpPr>
        <p:spPr>
          <a:xfrm>
            <a:off x="3825788" y="24504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3"/>
          <p:cNvSpPr/>
          <p:nvPr/>
        </p:nvSpPr>
        <p:spPr>
          <a:xfrm>
            <a:off x="619463" y="5821242"/>
            <a:ext cx="1094795" cy="308100"/>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3"/>
          <p:cNvSpPr/>
          <p:nvPr/>
        </p:nvSpPr>
        <p:spPr>
          <a:xfrm>
            <a:off x="10516201" y="5029502"/>
            <a:ext cx="1444655" cy="30810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3"/>
          <p:cNvSpPr txBox="1">
            <a:spLocks noGrp="1"/>
          </p:cNvSpPr>
          <p:nvPr>
            <p:ph type="subTitle" idx="1"/>
          </p:nvPr>
        </p:nvSpPr>
        <p:spPr>
          <a:xfrm>
            <a:off x="7102167" y="1952767"/>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4" name="Google Shape;634;p33"/>
          <p:cNvSpPr txBox="1">
            <a:spLocks noGrp="1"/>
          </p:cNvSpPr>
          <p:nvPr>
            <p:ph type="subTitle" idx="2"/>
          </p:nvPr>
        </p:nvSpPr>
        <p:spPr>
          <a:xfrm>
            <a:off x="7102161" y="1371967"/>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5" name="Google Shape;635;p33"/>
          <p:cNvSpPr txBox="1">
            <a:spLocks noGrp="1"/>
          </p:cNvSpPr>
          <p:nvPr>
            <p:ph type="subTitle" idx="3"/>
          </p:nvPr>
        </p:nvSpPr>
        <p:spPr>
          <a:xfrm>
            <a:off x="1567800"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6" name="Google Shape;636;p33"/>
          <p:cNvSpPr txBox="1">
            <a:spLocks noGrp="1"/>
          </p:cNvSpPr>
          <p:nvPr>
            <p:ph type="subTitle" idx="4"/>
          </p:nvPr>
        </p:nvSpPr>
        <p:spPr>
          <a:xfrm>
            <a:off x="1567800"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7" name="Google Shape;637;p33"/>
          <p:cNvSpPr txBox="1">
            <a:spLocks noGrp="1"/>
          </p:cNvSpPr>
          <p:nvPr>
            <p:ph type="subTitle" idx="5"/>
          </p:nvPr>
        </p:nvSpPr>
        <p:spPr>
          <a:xfrm>
            <a:off x="7102164"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8" name="Google Shape;638;p33"/>
          <p:cNvSpPr txBox="1">
            <a:spLocks noGrp="1"/>
          </p:cNvSpPr>
          <p:nvPr>
            <p:ph type="subTitle" idx="6"/>
          </p:nvPr>
        </p:nvSpPr>
        <p:spPr>
          <a:xfrm>
            <a:off x="7102161"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9" name="Google Shape;639;p33"/>
          <p:cNvSpPr txBox="1">
            <a:spLocks noGrp="1"/>
          </p:cNvSpPr>
          <p:nvPr>
            <p:ph type="title"/>
          </p:nvPr>
        </p:nvSpPr>
        <p:spPr>
          <a:xfrm>
            <a:off x="960000" y="536700"/>
            <a:ext cx="4989200" cy="21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0" name="Google Shape;640;p33"/>
          <p:cNvGrpSpPr/>
          <p:nvPr/>
        </p:nvGrpSpPr>
        <p:grpSpPr>
          <a:xfrm>
            <a:off x="1" y="6144668"/>
            <a:ext cx="12191887" cy="713339"/>
            <a:chOff x="0" y="4608501"/>
            <a:chExt cx="9143915" cy="535004"/>
          </a:xfrm>
        </p:grpSpPr>
        <p:grpSp>
          <p:nvGrpSpPr>
            <p:cNvPr id="641" name="Google Shape;641;p33"/>
            <p:cNvGrpSpPr/>
            <p:nvPr/>
          </p:nvGrpSpPr>
          <p:grpSpPr>
            <a:xfrm>
              <a:off x="0" y="4608501"/>
              <a:ext cx="9143915" cy="535004"/>
              <a:chOff x="0" y="4608501"/>
              <a:chExt cx="9143915" cy="535004"/>
            </a:xfrm>
          </p:grpSpPr>
          <p:sp>
            <p:nvSpPr>
              <p:cNvPr id="642" name="Google Shape;642;p3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3" name="Google Shape;643;p33"/>
              <p:cNvGrpSpPr/>
              <p:nvPr/>
            </p:nvGrpSpPr>
            <p:grpSpPr>
              <a:xfrm>
                <a:off x="596113" y="4742578"/>
                <a:ext cx="7832772" cy="247523"/>
                <a:chOff x="596113" y="4632629"/>
                <a:chExt cx="7832772" cy="315396"/>
              </a:xfrm>
            </p:grpSpPr>
            <p:grpSp>
              <p:nvGrpSpPr>
                <p:cNvPr id="644" name="Google Shape;644;p33"/>
                <p:cNvGrpSpPr/>
                <p:nvPr/>
              </p:nvGrpSpPr>
              <p:grpSpPr>
                <a:xfrm>
                  <a:off x="596113" y="4883398"/>
                  <a:ext cx="555438" cy="52506"/>
                  <a:chOff x="2571750" y="4732710"/>
                  <a:chExt cx="555438" cy="52506"/>
                </a:xfrm>
              </p:grpSpPr>
              <p:sp>
                <p:nvSpPr>
                  <p:cNvPr id="645" name="Google Shape;645;p3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46" name="Google Shape;646;p3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47" name="Google Shape;647;p3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48" name="Google Shape;648;p33"/>
                <p:cNvGrpSpPr/>
                <p:nvPr/>
              </p:nvGrpSpPr>
              <p:grpSpPr>
                <a:xfrm>
                  <a:off x="5454188" y="4758139"/>
                  <a:ext cx="463580" cy="110940"/>
                  <a:chOff x="5454188" y="4758139"/>
                  <a:chExt cx="463580" cy="110940"/>
                </a:xfrm>
              </p:grpSpPr>
              <p:sp>
                <p:nvSpPr>
                  <p:cNvPr id="649" name="Google Shape;649;p3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50" name="Google Shape;650;p3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51" name="Google Shape;651;p3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2" name="Google Shape;652;p3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26027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3"/>
        <p:cNvGrpSpPr/>
        <p:nvPr/>
      </p:nvGrpSpPr>
      <p:grpSpPr>
        <a:xfrm>
          <a:off x="0" y="0"/>
          <a:ext cx="0" cy="0"/>
          <a:chOff x="0" y="0"/>
          <a:chExt cx="0" cy="0"/>
        </a:xfrm>
      </p:grpSpPr>
      <p:sp>
        <p:nvSpPr>
          <p:cNvPr id="654" name="Google Shape;654;p34"/>
          <p:cNvSpPr/>
          <p:nvPr/>
        </p:nvSpPr>
        <p:spPr>
          <a:xfrm>
            <a:off x="10336433" y="95247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4"/>
          <p:cNvSpPr/>
          <p:nvPr/>
        </p:nvSpPr>
        <p:spPr>
          <a:xfrm>
            <a:off x="3326200" y="6065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4"/>
          <p:cNvSpPr/>
          <p:nvPr/>
        </p:nvSpPr>
        <p:spPr>
          <a:xfrm>
            <a:off x="-215930" y="4464533"/>
            <a:ext cx="2063871" cy="5807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4"/>
          <p:cNvSpPr/>
          <p:nvPr/>
        </p:nvSpPr>
        <p:spPr>
          <a:xfrm>
            <a:off x="7250068" y="5399902"/>
            <a:ext cx="2063873" cy="44016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4"/>
          <p:cNvSpPr txBox="1">
            <a:spLocks noGrp="1"/>
          </p:cNvSpPr>
          <p:nvPr>
            <p:ph type="subTitle" idx="1"/>
          </p:nvPr>
        </p:nvSpPr>
        <p:spPr>
          <a:xfrm>
            <a:off x="5107800"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9" name="Google Shape;659;p34"/>
          <p:cNvSpPr txBox="1">
            <a:spLocks noGrp="1"/>
          </p:cNvSpPr>
          <p:nvPr>
            <p:ph type="subTitle" idx="2"/>
          </p:nvPr>
        </p:nvSpPr>
        <p:spPr>
          <a:xfrm>
            <a:off x="5107800"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60" name="Google Shape;660;p34"/>
          <p:cNvSpPr txBox="1">
            <a:spLocks noGrp="1"/>
          </p:cNvSpPr>
          <p:nvPr>
            <p:ph type="title"/>
          </p:nvPr>
        </p:nvSpPr>
        <p:spPr>
          <a:xfrm>
            <a:off x="960000" y="2616600"/>
            <a:ext cx="3161200" cy="16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1" name="Google Shape;661;p34"/>
          <p:cNvGrpSpPr/>
          <p:nvPr/>
        </p:nvGrpSpPr>
        <p:grpSpPr>
          <a:xfrm>
            <a:off x="1" y="6144668"/>
            <a:ext cx="12191887" cy="713339"/>
            <a:chOff x="0" y="4608501"/>
            <a:chExt cx="9143915" cy="535004"/>
          </a:xfrm>
        </p:grpSpPr>
        <p:grpSp>
          <p:nvGrpSpPr>
            <p:cNvPr id="662" name="Google Shape;662;p34"/>
            <p:cNvGrpSpPr/>
            <p:nvPr/>
          </p:nvGrpSpPr>
          <p:grpSpPr>
            <a:xfrm>
              <a:off x="0" y="4608501"/>
              <a:ext cx="9143915" cy="535004"/>
              <a:chOff x="0" y="4608501"/>
              <a:chExt cx="9143915" cy="535004"/>
            </a:xfrm>
          </p:grpSpPr>
          <p:sp>
            <p:nvSpPr>
              <p:cNvPr id="663" name="Google Shape;663;p3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4" name="Google Shape;664;p34"/>
              <p:cNvGrpSpPr/>
              <p:nvPr/>
            </p:nvGrpSpPr>
            <p:grpSpPr>
              <a:xfrm>
                <a:off x="596113" y="4742578"/>
                <a:ext cx="7832772" cy="247523"/>
                <a:chOff x="596113" y="4632629"/>
                <a:chExt cx="7832772" cy="315396"/>
              </a:xfrm>
            </p:grpSpPr>
            <p:grpSp>
              <p:nvGrpSpPr>
                <p:cNvPr id="665" name="Google Shape;665;p34"/>
                <p:cNvGrpSpPr/>
                <p:nvPr/>
              </p:nvGrpSpPr>
              <p:grpSpPr>
                <a:xfrm>
                  <a:off x="596113" y="4883398"/>
                  <a:ext cx="555438" cy="52506"/>
                  <a:chOff x="2571750" y="4732710"/>
                  <a:chExt cx="555438" cy="52506"/>
                </a:xfrm>
              </p:grpSpPr>
              <p:sp>
                <p:nvSpPr>
                  <p:cNvPr id="666" name="Google Shape;666;p3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67" name="Google Shape;667;p3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68" name="Google Shape;668;p3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69" name="Google Shape;669;p34"/>
                <p:cNvGrpSpPr/>
                <p:nvPr/>
              </p:nvGrpSpPr>
              <p:grpSpPr>
                <a:xfrm>
                  <a:off x="5454188" y="4758139"/>
                  <a:ext cx="463580" cy="110940"/>
                  <a:chOff x="5454188" y="4758139"/>
                  <a:chExt cx="463580" cy="110940"/>
                </a:xfrm>
              </p:grpSpPr>
              <p:sp>
                <p:nvSpPr>
                  <p:cNvPr id="670" name="Google Shape;670;p3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71" name="Google Shape;671;p3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72" name="Google Shape;672;p3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73" name="Google Shape;673;p3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4" name="Google Shape;674;p34"/>
          <p:cNvSpPr txBox="1">
            <a:spLocks noGrp="1"/>
          </p:cNvSpPr>
          <p:nvPr>
            <p:ph type="subTitle" idx="3"/>
          </p:nvPr>
        </p:nvSpPr>
        <p:spPr>
          <a:xfrm>
            <a:off x="5107800"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5" name="Google Shape;675;p34"/>
          <p:cNvSpPr txBox="1">
            <a:spLocks noGrp="1"/>
          </p:cNvSpPr>
          <p:nvPr>
            <p:ph type="subTitle" idx="4"/>
          </p:nvPr>
        </p:nvSpPr>
        <p:spPr>
          <a:xfrm>
            <a:off x="5107800"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6" name="Google Shape;676;p34"/>
          <p:cNvSpPr txBox="1">
            <a:spLocks noGrp="1"/>
          </p:cNvSpPr>
          <p:nvPr>
            <p:ph type="subTitle" idx="5"/>
          </p:nvPr>
        </p:nvSpPr>
        <p:spPr>
          <a:xfrm>
            <a:off x="8387333"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7" name="Google Shape;677;p34"/>
          <p:cNvSpPr txBox="1">
            <a:spLocks noGrp="1"/>
          </p:cNvSpPr>
          <p:nvPr>
            <p:ph type="subTitle" idx="6"/>
          </p:nvPr>
        </p:nvSpPr>
        <p:spPr>
          <a:xfrm>
            <a:off x="8387333"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8" name="Google Shape;678;p34"/>
          <p:cNvSpPr txBox="1">
            <a:spLocks noGrp="1"/>
          </p:cNvSpPr>
          <p:nvPr>
            <p:ph type="subTitle" idx="7"/>
          </p:nvPr>
        </p:nvSpPr>
        <p:spPr>
          <a:xfrm>
            <a:off x="8387333"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9" name="Google Shape;679;p34"/>
          <p:cNvSpPr txBox="1">
            <a:spLocks noGrp="1"/>
          </p:cNvSpPr>
          <p:nvPr>
            <p:ph type="subTitle" idx="8"/>
          </p:nvPr>
        </p:nvSpPr>
        <p:spPr>
          <a:xfrm>
            <a:off x="8387333"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29165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17"/>
        <p:cNvGrpSpPr/>
        <p:nvPr/>
      </p:nvGrpSpPr>
      <p:grpSpPr>
        <a:xfrm>
          <a:off x="0" y="0"/>
          <a:ext cx="0" cy="0"/>
          <a:chOff x="0" y="0"/>
          <a:chExt cx="0" cy="0"/>
        </a:xfrm>
      </p:grpSpPr>
      <p:grpSp>
        <p:nvGrpSpPr>
          <p:cNvPr id="818" name="Google Shape;818;p40"/>
          <p:cNvGrpSpPr/>
          <p:nvPr/>
        </p:nvGrpSpPr>
        <p:grpSpPr>
          <a:xfrm>
            <a:off x="1" y="6144668"/>
            <a:ext cx="12191887" cy="713339"/>
            <a:chOff x="0" y="4608501"/>
            <a:chExt cx="9143915" cy="535004"/>
          </a:xfrm>
        </p:grpSpPr>
        <p:grpSp>
          <p:nvGrpSpPr>
            <p:cNvPr id="819" name="Google Shape;819;p40"/>
            <p:cNvGrpSpPr/>
            <p:nvPr/>
          </p:nvGrpSpPr>
          <p:grpSpPr>
            <a:xfrm>
              <a:off x="0" y="4608501"/>
              <a:ext cx="9143915" cy="535004"/>
              <a:chOff x="0" y="4608501"/>
              <a:chExt cx="9143915" cy="535004"/>
            </a:xfrm>
          </p:grpSpPr>
          <p:sp>
            <p:nvSpPr>
              <p:cNvPr id="820" name="Google Shape;820;p40"/>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1" name="Google Shape;821;p40"/>
              <p:cNvGrpSpPr/>
              <p:nvPr/>
            </p:nvGrpSpPr>
            <p:grpSpPr>
              <a:xfrm>
                <a:off x="596113" y="4742578"/>
                <a:ext cx="7832772" cy="247523"/>
                <a:chOff x="596113" y="4632629"/>
                <a:chExt cx="7832772" cy="315396"/>
              </a:xfrm>
            </p:grpSpPr>
            <p:grpSp>
              <p:nvGrpSpPr>
                <p:cNvPr id="822" name="Google Shape;822;p40"/>
                <p:cNvGrpSpPr/>
                <p:nvPr/>
              </p:nvGrpSpPr>
              <p:grpSpPr>
                <a:xfrm>
                  <a:off x="596113" y="4883398"/>
                  <a:ext cx="555438" cy="52506"/>
                  <a:chOff x="2571750" y="4732710"/>
                  <a:chExt cx="555438" cy="52506"/>
                </a:xfrm>
              </p:grpSpPr>
              <p:sp>
                <p:nvSpPr>
                  <p:cNvPr id="823" name="Google Shape;823;p40"/>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4" name="Google Shape;824;p40"/>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25" name="Google Shape;825;p40"/>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26" name="Google Shape;826;p40"/>
                <p:cNvGrpSpPr/>
                <p:nvPr/>
              </p:nvGrpSpPr>
              <p:grpSpPr>
                <a:xfrm>
                  <a:off x="5454188" y="4758139"/>
                  <a:ext cx="463580" cy="110940"/>
                  <a:chOff x="5454188" y="4758139"/>
                  <a:chExt cx="463580" cy="110940"/>
                </a:xfrm>
              </p:grpSpPr>
              <p:sp>
                <p:nvSpPr>
                  <p:cNvPr id="827" name="Google Shape;827;p40"/>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8" name="Google Shape;828;p40"/>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29" name="Google Shape;829;p40"/>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30" name="Google Shape;830;p40"/>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1" name="Google Shape;831;p40"/>
          <p:cNvSpPr/>
          <p:nvPr/>
        </p:nvSpPr>
        <p:spPr>
          <a:xfrm>
            <a:off x="6175833" y="485136"/>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40"/>
          <p:cNvSpPr/>
          <p:nvPr/>
        </p:nvSpPr>
        <p:spPr>
          <a:xfrm>
            <a:off x="953467" y="4444167"/>
            <a:ext cx="1416104" cy="30199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40"/>
          <p:cNvSpPr/>
          <p:nvPr/>
        </p:nvSpPr>
        <p:spPr>
          <a:xfrm>
            <a:off x="395735" y="1478386"/>
            <a:ext cx="1813471" cy="51035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40"/>
          <p:cNvSpPr/>
          <p:nvPr/>
        </p:nvSpPr>
        <p:spPr>
          <a:xfrm rot="113507">
            <a:off x="9300495" y="6412675"/>
            <a:ext cx="2374895" cy="224116"/>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5" name="Google Shape;835;p40"/>
          <p:cNvGrpSpPr/>
          <p:nvPr/>
        </p:nvGrpSpPr>
        <p:grpSpPr>
          <a:xfrm>
            <a:off x="9428634" y="5048377"/>
            <a:ext cx="1103708" cy="1456544"/>
            <a:chOff x="2904604" y="3963122"/>
            <a:chExt cx="605103" cy="798485"/>
          </a:xfrm>
        </p:grpSpPr>
        <p:sp>
          <p:nvSpPr>
            <p:cNvPr id="836" name="Google Shape;836;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40"/>
            <p:cNvSpPr/>
            <p:nvPr/>
          </p:nvSpPr>
          <p:spPr>
            <a:xfrm>
              <a:off x="2904604" y="3963122"/>
              <a:ext cx="355537" cy="798485"/>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F48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40"/>
            <p:cNvSpPr/>
            <p:nvPr/>
          </p:nvSpPr>
          <p:spPr>
            <a:xfrm>
              <a:off x="3217937" y="4060126"/>
              <a:ext cx="197458" cy="267750"/>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0" name="Google Shape;840;p40"/>
          <p:cNvGrpSpPr/>
          <p:nvPr/>
        </p:nvGrpSpPr>
        <p:grpSpPr>
          <a:xfrm rot="4793054">
            <a:off x="10217888" y="5633909"/>
            <a:ext cx="601333" cy="1734852"/>
            <a:chOff x="-1126200" y="1442568"/>
            <a:chExt cx="687609" cy="1983757"/>
          </a:xfrm>
        </p:grpSpPr>
        <p:sp>
          <p:nvSpPr>
            <p:cNvPr id="841" name="Google Shape;841;p40"/>
            <p:cNvSpPr/>
            <p:nvPr/>
          </p:nvSpPr>
          <p:spPr>
            <a:xfrm>
              <a:off x="-1126200" y="1442568"/>
              <a:ext cx="687609" cy="198375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rgbClr val="6CABF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0"/>
            <p:cNvSpPr/>
            <p:nvPr/>
          </p:nvSpPr>
          <p:spPr>
            <a:xfrm>
              <a:off x="-563482" y="1442698"/>
              <a:ext cx="123257" cy="97291"/>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0"/>
            <p:cNvSpPr/>
            <p:nvPr/>
          </p:nvSpPr>
          <p:spPr>
            <a:xfrm>
              <a:off x="-774200" y="1777583"/>
              <a:ext cx="265842" cy="403741"/>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0"/>
            <p:cNvSpPr/>
            <p:nvPr/>
          </p:nvSpPr>
          <p:spPr>
            <a:xfrm>
              <a:off x="-993183" y="2426202"/>
              <a:ext cx="288163" cy="477539"/>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a:off x="-1126200" y="3070201"/>
              <a:ext cx="226730" cy="356104"/>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0"/>
            <p:cNvSpPr/>
            <p:nvPr/>
          </p:nvSpPr>
          <p:spPr>
            <a:xfrm>
              <a:off x="-677561" y="1574283"/>
              <a:ext cx="129569" cy="398860"/>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7" name="Google Shape;847;p40"/>
          <p:cNvSpPr/>
          <p:nvPr/>
        </p:nvSpPr>
        <p:spPr>
          <a:xfrm>
            <a:off x="10266268" y="2795697"/>
            <a:ext cx="1416067" cy="39850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0"/>
          <p:cNvSpPr/>
          <p:nvPr/>
        </p:nvSpPr>
        <p:spPr>
          <a:xfrm>
            <a:off x="5951601" y="5048368"/>
            <a:ext cx="2260620" cy="63620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418547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49"/>
        <p:cNvGrpSpPr/>
        <p:nvPr/>
      </p:nvGrpSpPr>
      <p:grpSpPr>
        <a:xfrm>
          <a:off x="0" y="0"/>
          <a:ext cx="0" cy="0"/>
          <a:chOff x="0" y="0"/>
          <a:chExt cx="0" cy="0"/>
        </a:xfrm>
      </p:grpSpPr>
      <p:grpSp>
        <p:nvGrpSpPr>
          <p:cNvPr id="850" name="Google Shape;850;p41"/>
          <p:cNvGrpSpPr/>
          <p:nvPr/>
        </p:nvGrpSpPr>
        <p:grpSpPr>
          <a:xfrm>
            <a:off x="1" y="6144668"/>
            <a:ext cx="12191887" cy="713339"/>
            <a:chOff x="0" y="4608501"/>
            <a:chExt cx="9143915" cy="535004"/>
          </a:xfrm>
        </p:grpSpPr>
        <p:grpSp>
          <p:nvGrpSpPr>
            <p:cNvPr id="851" name="Google Shape;851;p41"/>
            <p:cNvGrpSpPr/>
            <p:nvPr/>
          </p:nvGrpSpPr>
          <p:grpSpPr>
            <a:xfrm>
              <a:off x="0" y="4608501"/>
              <a:ext cx="9143915" cy="535004"/>
              <a:chOff x="0" y="4608501"/>
              <a:chExt cx="9143915" cy="535004"/>
            </a:xfrm>
          </p:grpSpPr>
          <p:sp>
            <p:nvSpPr>
              <p:cNvPr id="852" name="Google Shape;852;p41"/>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53" name="Google Shape;853;p41"/>
              <p:cNvGrpSpPr/>
              <p:nvPr/>
            </p:nvGrpSpPr>
            <p:grpSpPr>
              <a:xfrm>
                <a:off x="596113" y="4742578"/>
                <a:ext cx="7832772" cy="247523"/>
                <a:chOff x="596113" y="4632629"/>
                <a:chExt cx="7832772" cy="315396"/>
              </a:xfrm>
            </p:grpSpPr>
            <p:grpSp>
              <p:nvGrpSpPr>
                <p:cNvPr id="854" name="Google Shape;854;p41"/>
                <p:cNvGrpSpPr/>
                <p:nvPr/>
              </p:nvGrpSpPr>
              <p:grpSpPr>
                <a:xfrm>
                  <a:off x="596113" y="4883398"/>
                  <a:ext cx="555438" cy="52506"/>
                  <a:chOff x="2571750" y="4732710"/>
                  <a:chExt cx="555438" cy="52506"/>
                </a:xfrm>
              </p:grpSpPr>
              <p:sp>
                <p:nvSpPr>
                  <p:cNvPr id="855" name="Google Shape;855;p41"/>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56" name="Google Shape;856;p41"/>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57" name="Google Shape;857;p41"/>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58" name="Google Shape;858;p41"/>
                <p:cNvGrpSpPr/>
                <p:nvPr/>
              </p:nvGrpSpPr>
              <p:grpSpPr>
                <a:xfrm>
                  <a:off x="5454188" y="4758139"/>
                  <a:ext cx="463580" cy="110940"/>
                  <a:chOff x="5454188" y="4758139"/>
                  <a:chExt cx="463580" cy="110940"/>
                </a:xfrm>
              </p:grpSpPr>
              <p:sp>
                <p:nvSpPr>
                  <p:cNvPr id="859" name="Google Shape;859;p41"/>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60" name="Google Shape;860;p41"/>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61" name="Google Shape;861;p41"/>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62" name="Google Shape;862;p41"/>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3" name="Google Shape;863;p41"/>
          <p:cNvSpPr/>
          <p:nvPr/>
        </p:nvSpPr>
        <p:spPr>
          <a:xfrm>
            <a:off x="9995467" y="4780870"/>
            <a:ext cx="2821063" cy="6015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1"/>
          <p:cNvSpPr/>
          <p:nvPr/>
        </p:nvSpPr>
        <p:spPr>
          <a:xfrm>
            <a:off x="4053733" y="5403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41"/>
          <p:cNvSpPr/>
          <p:nvPr/>
        </p:nvSpPr>
        <p:spPr>
          <a:xfrm>
            <a:off x="9616721" y="10983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1"/>
          <p:cNvGrpSpPr/>
          <p:nvPr/>
        </p:nvGrpSpPr>
        <p:grpSpPr>
          <a:xfrm>
            <a:off x="540515" y="484876"/>
            <a:ext cx="1239540" cy="1683224"/>
            <a:chOff x="5250222" y="1026702"/>
            <a:chExt cx="1165711" cy="1582969"/>
          </a:xfrm>
        </p:grpSpPr>
        <p:cxnSp>
          <p:nvCxnSpPr>
            <p:cNvPr id="867" name="Google Shape;867;p41"/>
            <p:cNvCxnSpPr/>
            <p:nvPr/>
          </p:nvCxnSpPr>
          <p:spPr>
            <a:xfrm rot="844415">
              <a:off x="5419756"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868" name="Google Shape;868;p41"/>
            <p:cNvCxnSpPr/>
            <p:nvPr/>
          </p:nvCxnSpPr>
          <p:spPr>
            <a:xfrm rot="844792" flipH="1">
              <a:off x="5843467"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869" name="Google Shape;869;p41"/>
            <p:cNvSpPr/>
            <p:nvPr/>
          </p:nvSpPr>
          <p:spPr>
            <a:xfrm rot="844513">
              <a:off x="5495324"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4B8AE0"/>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4"/>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1"/>
            <p:cNvSpPr/>
            <p:nvPr/>
          </p:nvSpPr>
          <p:spPr>
            <a:xfrm rot="844513">
              <a:off x="5617027"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rot="844513">
              <a:off x="5528354"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4C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1"/>
            <p:cNvSpPr/>
            <p:nvPr/>
          </p:nvSpPr>
          <p:spPr>
            <a:xfrm rot="844513">
              <a:off x="5711039"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875" name="Google Shape;875;p41"/>
            <p:cNvCxnSpPr/>
            <p:nvPr/>
          </p:nvCxnSpPr>
          <p:spPr>
            <a:xfrm rot="844809">
              <a:off x="5641352"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876" name="Google Shape;876;p41"/>
            <p:cNvCxnSpPr/>
            <p:nvPr/>
          </p:nvCxnSpPr>
          <p:spPr>
            <a:xfrm rot="843686" flipH="1">
              <a:off x="5805549"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877" name="Google Shape;877;p41"/>
            <p:cNvSpPr/>
            <p:nvPr/>
          </p:nvSpPr>
          <p:spPr>
            <a:xfrm rot="844513">
              <a:off x="5527018"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878" name="Google Shape;878;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41"/>
          <p:cNvSpPr/>
          <p:nvPr/>
        </p:nvSpPr>
        <p:spPr>
          <a:xfrm>
            <a:off x="540501" y="4015100"/>
            <a:ext cx="2137772" cy="60159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58774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8/11/2024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07407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669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2_Section header">
    <p:spTree>
      <p:nvGrpSpPr>
        <p:cNvPr id="1" name="Shape 28"/>
        <p:cNvGrpSpPr/>
        <p:nvPr/>
      </p:nvGrpSpPr>
      <p:grpSpPr>
        <a:xfrm>
          <a:off x="0" y="0"/>
          <a:ext cx="0" cy="0"/>
          <a:chOff x="0" y="0"/>
          <a:chExt cx="0" cy="0"/>
        </a:xfrm>
      </p:grpSpPr>
      <p:sp>
        <p:nvSpPr>
          <p:cNvPr id="29" name="Google Shape;29;p3"/>
          <p:cNvSpPr/>
          <p:nvPr/>
        </p:nvSpPr>
        <p:spPr>
          <a:xfrm>
            <a:off x="8313618" y="5148334"/>
            <a:ext cx="3344964"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561034" y="4868368"/>
            <a:ext cx="2140195"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0223901" y="2249031"/>
            <a:ext cx="2475737" cy="527995"/>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1985888" y="2873734"/>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8158434" y="392942"/>
            <a:ext cx="1554303" cy="33146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txBox="1">
            <a:spLocks noGrp="1"/>
          </p:cNvSpPr>
          <p:nvPr>
            <p:ph type="title"/>
          </p:nvPr>
        </p:nvSpPr>
        <p:spPr>
          <a:xfrm>
            <a:off x="4198733" y="1190233"/>
            <a:ext cx="5590400" cy="264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1320117" y="4558500"/>
            <a:ext cx="1664400" cy="1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4198733" y="4176200"/>
            <a:ext cx="5590400" cy="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3"/>
          <p:cNvGrpSpPr/>
          <p:nvPr/>
        </p:nvGrpSpPr>
        <p:grpSpPr>
          <a:xfrm>
            <a:off x="1" y="6144668"/>
            <a:ext cx="12191887" cy="713339"/>
            <a:chOff x="0" y="4608501"/>
            <a:chExt cx="9143915" cy="535004"/>
          </a:xfrm>
        </p:grpSpPr>
        <p:grpSp>
          <p:nvGrpSpPr>
            <p:cNvPr id="38" name="Google Shape;38;p3"/>
            <p:cNvGrpSpPr/>
            <p:nvPr/>
          </p:nvGrpSpPr>
          <p:grpSpPr>
            <a:xfrm>
              <a:off x="0" y="4608501"/>
              <a:ext cx="9143915" cy="535004"/>
              <a:chOff x="0" y="4608501"/>
              <a:chExt cx="9143915" cy="535004"/>
            </a:xfrm>
          </p:grpSpPr>
          <p:sp>
            <p:nvSpPr>
              <p:cNvPr id="39" name="Google Shape;39;p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 name="Google Shape;40;p3"/>
              <p:cNvGrpSpPr/>
              <p:nvPr/>
            </p:nvGrpSpPr>
            <p:grpSpPr>
              <a:xfrm>
                <a:off x="596113" y="4742578"/>
                <a:ext cx="7832772" cy="247523"/>
                <a:chOff x="596113" y="4632629"/>
                <a:chExt cx="7832772" cy="315396"/>
              </a:xfrm>
            </p:grpSpPr>
            <p:grpSp>
              <p:nvGrpSpPr>
                <p:cNvPr id="41" name="Google Shape;41;p3"/>
                <p:cNvGrpSpPr/>
                <p:nvPr/>
              </p:nvGrpSpPr>
              <p:grpSpPr>
                <a:xfrm>
                  <a:off x="596113" y="4883398"/>
                  <a:ext cx="555438" cy="52506"/>
                  <a:chOff x="2571750" y="4732710"/>
                  <a:chExt cx="555438" cy="52506"/>
                </a:xfrm>
              </p:grpSpPr>
              <p:sp>
                <p:nvSpPr>
                  <p:cNvPr id="42" name="Google Shape;42;p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3" name="Google Shape;43;p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4" name="Google Shape;44;p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5" name="Google Shape;45;p3"/>
                <p:cNvGrpSpPr/>
                <p:nvPr/>
              </p:nvGrpSpPr>
              <p:grpSpPr>
                <a:xfrm>
                  <a:off x="5454188" y="4758139"/>
                  <a:ext cx="463580" cy="110940"/>
                  <a:chOff x="5454188" y="4758139"/>
                  <a:chExt cx="463580" cy="110940"/>
                </a:xfrm>
              </p:grpSpPr>
              <p:sp>
                <p:nvSpPr>
                  <p:cNvPr id="46" name="Google Shape;46;p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7" name="Google Shape;47;p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8" name="Google Shape;48;p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9" name="Google Shape;49;p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75385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6144668"/>
            <a:ext cx="12191887" cy="713339"/>
            <a:chOff x="0" y="4608501"/>
            <a:chExt cx="9143915" cy="535004"/>
          </a:xfrm>
        </p:grpSpPr>
        <p:grpSp>
          <p:nvGrpSpPr>
            <p:cNvPr id="10" name="Google Shape;10;p2"/>
            <p:cNvGrpSpPr/>
            <p:nvPr/>
          </p:nvGrpSpPr>
          <p:grpSpPr>
            <a:xfrm>
              <a:off x="0" y="4608501"/>
              <a:ext cx="9143915" cy="535004"/>
              <a:chOff x="0" y="4608501"/>
              <a:chExt cx="9143915" cy="535004"/>
            </a:xfrm>
          </p:grpSpPr>
          <p:sp>
            <p:nvSpPr>
              <p:cNvPr id="11" name="Google Shape;11;p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596113" y="4742578"/>
                <a:ext cx="7832772" cy="247523"/>
                <a:chOff x="596113" y="4632629"/>
                <a:chExt cx="7832772" cy="315396"/>
              </a:xfrm>
            </p:grpSpPr>
            <p:grpSp>
              <p:nvGrpSpPr>
                <p:cNvPr id="13" name="Google Shape;13;p2"/>
                <p:cNvGrpSpPr/>
                <p:nvPr/>
              </p:nvGrpSpPr>
              <p:grpSpPr>
                <a:xfrm>
                  <a:off x="596113" y="4883398"/>
                  <a:ext cx="555438" cy="52506"/>
                  <a:chOff x="2571750" y="4732710"/>
                  <a:chExt cx="555438" cy="52506"/>
                </a:xfrm>
              </p:grpSpPr>
              <p:sp>
                <p:nvSpPr>
                  <p:cNvPr id="14" name="Google Shape;14;p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5" name="Google Shape;15;p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 name="Google Shape;16;p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7" name="Google Shape;17;p2"/>
                <p:cNvGrpSpPr/>
                <p:nvPr/>
              </p:nvGrpSpPr>
              <p:grpSpPr>
                <a:xfrm>
                  <a:off x="5454188" y="4758139"/>
                  <a:ext cx="463580" cy="110940"/>
                  <a:chOff x="5454188" y="4758139"/>
                  <a:chExt cx="463580" cy="110940"/>
                </a:xfrm>
              </p:grpSpPr>
              <p:sp>
                <p:nvSpPr>
                  <p:cNvPr id="18" name="Google Shape;18;p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9" name="Google Shape;19;p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0" name="Google Shape;20;p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1" name="Google Shape;21;p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22;p2"/>
          <p:cNvSpPr/>
          <p:nvPr/>
        </p:nvSpPr>
        <p:spPr>
          <a:xfrm>
            <a:off x="9321351" y="4435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0368659" y="5035555"/>
            <a:ext cx="1324539" cy="398011"/>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772532" y="3311564"/>
            <a:ext cx="1612645" cy="484568"/>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804717" y="3213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txBox="1">
            <a:spLocks noGrp="1"/>
          </p:cNvSpPr>
          <p:nvPr>
            <p:ph type="ctrTitle"/>
          </p:nvPr>
        </p:nvSpPr>
        <p:spPr>
          <a:xfrm>
            <a:off x="953467" y="1280300"/>
            <a:ext cx="6544000" cy="3634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11333">
                <a:latin typeface="Mochiy Pop One"/>
                <a:ea typeface="Mochiy Pop One"/>
                <a:cs typeface="Mochiy Pop One"/>
                <a:sym typeface="Mochiy Pop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953451" y="4973200"/>
            <a:ext cx="58120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atin typeface="Mali SemiBold"/>
                <a:ea typeface="Mali SemiBold"/>
                <a:cs typeface="Mali SemiBold"/>
                <a:sym typeface="Mali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500186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
          <p:cNvSpPr/>
          <p:nvPr/>
        </p:nvSpPr>
        <p:spPr>
          <a:xfrm>
            <a:off x="8313618" y="5148334"/>
            <a:ext cx="3344964"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561034" y="4868368"/>
            <a:ext cx="2140195"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10223901" y="2249031"/>
            <a:ext cx="2475737" cy="527995"/>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1985888" y="2873734"/>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158434" y="392942"/>
            <a:ext cx="1554303" cy="33146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txBox="1">
            <a:spLocks noGrp="1"/>
          </p:cNvSpPr>
          <p:nvPr>
            <p:ph type="title"/>
          </p:nvPr>
        </p:nvSpPr>
        <p:spPr>
          <a:xfrm>
            <a:off x="4198733" y="1190233"/>
            <a:ext cx="5590400" cy="264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1320117" y="4558500"/>
            <a:ext cx="1664400" cy="1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4198733" y="4176200"/>
            <a:ext cx="5590400" cy="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3"/>
          <p:cNvGrpSpPr/>
          <p:nvPr/>
        </p:nvGrpSpPr>
        <p:grpSpPr>
          <a:xfrm>
            <a:off x="1" y="6144668"/>
            <a:ext cx="12191887" cy="713339"/>
            <a:chOff x="0" y="4608501"/>
            <a:chExt cx="9143915" cy="535004"/>
          </a:xfrm>
        </p:grpSpPr>
        <p:grpSp>
          <p:nvGrpSpPr>
            <p:cNvPr id="38" name="Google Shape;38;p3"/>
            <p:cNvGrpSpPr/>
            <p:nvPr/>
          </p:nvGrpSpPr>
          <p:grpSpPr>
            <a:xfrm>
              <a:off x="0" y="4608501"/>
              <a:ext cx="9143915" cy="535004"/>
              <a:chOff x="0" y="4608501"/>
              <a:chExt cx="9143915" cy="535004"/>
            </a:xfrm>
          </p:grpSpPr>
          <p:sp>
            <p:nvSpPr>
              <p:cNvPr id="39" name="Google Shape;39;p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40;p3"/>
              <p:cNvGrpSpPr/>
              <p:nvPr/>
            </p:nvGrpSpPr>
            <p:grpSpPr>
              <a:xfrm>
                <a:off x="596113" y="4742578"/>
                <a:ext cx="7832772" cy="247523"/>
                <a:chOff x="596113" y="4632629"/>
                <a:chExt cx="7832772" cy="315396"/>
              </a:xfrm>
            </p:grpSpPr>
            <p:grpSp>
              <p:nvGrpSpPr>
                <p:cNvPr id="41" name="Google Shape;41;p3"/>
                <p:cNvGrpSpPr/>
                <p:nvPr/>
              </p:nvGrpSpPr>
              <p:grpSpPr>
                <a:xfrm>
                  <a:off x="596113" y="4883398"/>
                  <a:ext cx="555438" cy="52506"/>
                  <a:chOff x="2571750" y="4732710"/>
                  <a:chExt cx="555438" cy="52506"/>
                </a:xfrm>
              </p:grpSpPr>
              <p:sp>
                <p:nvSpPr>
                  <p:cNvPr id="42" name="Google Shape;42;p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3" name="Google Shape;43;p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4" name="Google Shape;44;p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5" name="Google Shape;45;p3"/>
                <p:cNvGrpSpPr/>
                <p:nvPr/>
              </p:nvGrpSpPr>
              <p:grpSpPr>
                <a:xfrm>
                  <a:off x="5454188" y="4758139"/>
                  <a:ext cx="463580" cy="110940"/>
                  <a:chOff x="5454188" y="4758139"/>
                  <a:chExt cx="463580" cy="110940"/>
                </a:xfrm>
              </p:grpSpPr>
              <p:sp>
                <p:nvSpPr>
                  <p:cNvPr id="46" name="Google Shape;46;p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7" name="Google Shape;47;p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8" name="Google Shape;48;p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9" name="Google Shape;49;p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956001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p:nvPr/>
        </p:nvSpPr>
        <p:spPr>
          <a:xfrm>
            <a:off x="9873169" y="456804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44383" y="36864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53;p4"/>
          <p:cNvGrpSpPr/>
          <p:nvPr/>
        </p:nvGrpSpPr>
        <p:grpSpPr>
          <a:xfrm>
            <a:off x="1" y="6144668"/>
            <a:ext cx="12191887" cy="713339"/>
            <a:chOff x="0" y="4608501"/>
            <a:chExt cx="9143915" cy="535004"/>
          </a:xfrm>
        </p:grpSpPr>
        <p:grpSp>
          <p:nvGrpSpPr>
            <p:cNvPr id="54" name="Google Shape;54;p4"/>
            <p:cNvGrpSpPr/>
            <p:nvPr/>
          </p:nvGrpSpPr>
          <p:grpSpPr>
            <a:xfrm>
              <a:off x="0" y="4608501"/>
              <a:ext cx="9143915" cy="535004"/>
              <a:chOff x="0" y="4608501"/>
              <a:chExt cx="9143915" cy="535004"/>
            </a:xfrm>
          </p:grpSpPr>
          <p:sp>
            <p:nvSpPr>
              <p:cNvPr id="55" name="Google Shape;55;p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6" name="Google Shape;56;p4"/>
              <p:cNvGrpSpPr/>
              <p:nvPr/>
            </p:nvGrpSpPr>
            <p:grpSpPr>
              <a:xfrm>
                <a:off x="596113" y="4742578"/>
                <a:ext cx="7832772" cy="247523"/>
                <a:chOff x="596113" y="4632629"/>
                <a:chExt cx="7832772" cy="315396"/>
              </a:xfrm>
            </p:grpSpPr>
            <p:grpSp>
              <p:nvGrpSpPr>
                <p:cNvPr id="57" name="Google Shape;57;p4"/>
                <p:cNvGrpSpPr/>
                <p:nvPr/>
              </p:nvGrpSpPr>
              <p:grpSpPr>
                <a:xfrm>
                  <a:off x="596113" y="4883398"/>
                  <a:ext cx="555438" cy="52506"/>
                  <a:chOff x="2571750" y="4732710"/>
                  <a:chExt cx="555438" cy="52506"/>
                </a:xfrm>
              </p:grpSpPr>
              <p:sp>
                <p:nvSpPr>
                  <p:cNvPr id="58" name="Google Shape;58;p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59" name="Google Shape;59;p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0" name="Google Shape;60;p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1" name="Google Shape;61;p4"/>
                <p:cNvGrpSpPr/>
                <p:nvPr/>
              </p:nvGrpSpPr>
              <p:grpSpPr>
                <a:xfrm>
                  <a:off x="5454188" y="4758139"/>
                  <a:ext cx="463580" cy="110940"/>
                  <a:chOff x="5454188" y="4758139"/>
                  <a:chExt cx="463580" cy="110940"/>
                </a:xfrm>
              </p:grpSpPr>
              <p:sp>
                <p:nvSpPr>
                  <p:cNvPr id="62" name="Google Shape;62;p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3" name="Google Shape;63;p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4" name="Google Shape;64;p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 name="Google Shape;65;p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4"/>
          <p:cNvSpPr/>
          <p:nvPr/>
        </p:nvSpPr>
        <p:spPr>
          <a:xfrm>
            <a:off x="692667" y="-129099"/>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4"/>
          <p:cNvSpPr/>
          <p:nvPr/>
        </p:nvSpPr>
        <p:spPr>
          <a:xfrm flipH="1">
            <a:off x="9379251" y="5852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4"/>
          <p:cNvSpPr txBox="1">
            <a:spLocks noGrp="1"/>
          </p:cNvSpPr>
          <p:nvPr>
            <p:ph type="body" idx="1"/>
          </p:nvPr>
        </p:nvSpPr>
        <p:spPr>
          <a:xfrm>
            <a:off x="960000" y="1382767"/>
            <a:ext cx="10272000" cy="54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latin typeface="Mali SemiBold"/>
                <a:ea typeface="Mali SemiBold"/>
                <a:cs typeface="Mali SemiBold"/>
                <a:sym typeface="Mali SemiBold"/>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9422381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p:nvPr/>
        </p:nvSpPr>
        <p:spPr>
          <a:xfrm>
            <a:off x="-718967" y="1442766"/>
            <a:ext cx="3344851"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6574801" y="1003883"/>
            <a:ext cx="2517368" cy="5368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10288667" y="291424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5516555" y="52865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10773676" y="531100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172433" y="5553811"/>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txBox="1">
            <a:spLocks noGrp="1"/>
          </p:cNvSpPr>
          <p:nvPr>
            <p:ph type="body" idx="1"/>
          </p:nvPr>
        </p:nvSpPr>
        <p:spPr>
          <a:xfrm>
            <a:off x="960000" y="2524467"/>
            <a:ext cx="5614800" cy="2981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1"/>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0" name="Google Shape;120;p7"/>
          <p:cNvSpPr txBox="1">
            <a:spLocks noGrp="1"/>
          </p:cNvSpPr>
          <p:nvPr>
            <p:ph type="title"/>
          </p:nvPr>
        </p:nvSpPr>
        <p:spPr>
          <a:xfrm>
            <a:off x="960000" y="536700"/>
            <a:ext cx="5614800" cy="147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1" name="Google Shape;121;p7"/>
          <p:cNvGrpSpPr/>
          <p:nvPr/>
        </p:nvGrpSpPr>
        <p:grpSpPr>
          <a:xfrm>
            <a:off x="1" y="6144668"/>
            <a:ext cx="12191887" cy="713339"/>
            <a:chOff x="0" y="4608501"/>
            <a:chExt cx="9143915" cy="535004"/>
          </a:xfrm>
        </p:grpSpPr>
        <p:grpSp>
          <p:nvGrpSpPr>
            <p:cNvPr id="122" name="Google Shape;122;p7"/>
            <p:cNvGrpSpPr/>
            <p:nvPr/>
          </p:nvGrpSpPr>
          <p:grpSpPr>
            <a:xfrm>
              <a:off x="0" y="4608501"/>
              <a:ext cx="9143915" cy="535004"/>
              <a:chOff x="0" y="4608501"/>
              <a:chExt cx="9143915" cy="535004"/>
            </a:xfrm>
          </p:grpSpPr>
          <p:sp>
            <p:nvSpPr>
              <p:cNvPr id="123" name="Google Shape;123;p7"/>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7"/>
              <p:cNvGrpSpPr/>
              <p:nvPr/>
            </p:nvGrpSpPr>
            <p:grpSpPr>
              <a:xfrm>
                <a:off x="596113" y="4742578"/>
                <a:ext cx="7832772" cy="247523"/>
                <a:chOff x="596113" y="4632629"/>
                <a:chExt cx="7832772" cy="315396"/>
              </a:xfrm>
            </p:grpSpPr>
            <p:grpSp>
              <p:nvGrpSpPr>
                <p:cNvPr id="125" name="Google Shape;125;p7"/>
                <p:cNvGrpSpPr/>
                <p:nvPr/>
              </p:nvGrpSpPr>
              <p:grpSpPr>
                <a:xfrm>
                  <a:off x="596113" y="4883398"/>
                  <a:ext cx="555438" cy="52506"/>
                  <a:chOff x="2571750" y="4732710"/>
                  <a:chExt cx="555438" cy="52506"/>
                </a:xfrm>
              </p:grpSpPr>
              <p:sp>
                <p:nvSpPr>
                  <p:cNvPr id="126" name="Google Shape;126;p7"/>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27" name="Google Shape;127;p7"/>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28" name="Google Shape;128;p7"/>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29" name="Google Shape;129;p7"/>
                <p:cNvGrpSpPr/>
                <p:nvPr/>
              </p:nvGrpSpPr>
              <p:grpSpPr>
                <a:xfrm>
                  <a:off x="5454188" y="4758139"/>
                  <a:ext cx="463580" cy="110940"/>
                  <a:chOff x="5454188" y="4758139"/>
                  <a:chExt cx="463580" cy="110940"/>
                </a:xfrm>
              </p:grpSpPr>
              <p:sp>
                <p:nvSpPr>
                  <p:cNvPr id="130" name="Google Shape;130;p7"/>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31" name="Google Shape;131;p7"/>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32" name="Google Shape;132;p7"/>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33" name="Google Shape;133;p7"/>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031343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3"/>
        <p:cNvGrpSpPr/>
        <p:nvPr/>
      </p:nvGrpSpPr>
      <p:grpSpPr>
        <a:xfrm>
          <a:off x="0" y="0"/>
          <a:ext cx="0" cy="0"/>
          <a:chOff x="0" y="0"/>
          <a:chExt cx="0" cy="0"/>
        </a:xfrm>
      </p:grpSpPr>
      <p:sp>
        <p:nvSpPr>
          <p:cNvPr id="154" name="Google Shape;154;p9"/>
          <p:cNvSpPr/>
          <p:nvPr/>
        </p:nvSpPr>
        <p:spPr>
          <a:xfrm>
            <a:off x="-160307" y="5051697"/>
            <a:ext cx="2468211" cy="694603"/>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8875569" y="549379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639867" y="20537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7" name="Google Shape;157;p9"/>
          <p:cNvGrpSpPr/>
          <p:nvPr/>
        </p:nvGrpSpPr>
        <p:grpSpPr>
          <a:xfrm>
            <a:off x="1" y="6144668"/>
            <a:ext cx="12191887" cy="713339"/>
            <a:chOff x="0" y="4608501"/>
            <a:chExt cx="9143915" cy="535004"/>
          </a:xfrm>
        </p:grpSpPr>
        <p:grpSp>
          <p:nvGrpSpPr>
            <p:cNvPr id="158" name="Google Shape;158;p9"/>
            <p:cNvGrpSpPr/>
            <p:nvPr/>
          </p:nvGrpSpPr>
          <p:grpSpPr>
            <a:xfrm>
              <a:off x="0" y="4608501"/>
              <a:ext cx="9143915" cy="535004"/>
              <a:chOff x="0" y="4608501"/>
              <a:chExt cx="9143915" cy="535004"/>
            </a:xfrm>
          </p:grpSpPr>
          <p:sp>
            <p:nvSpPr>
              <p:cNvPr id="159" name="Google Shape;159;p9"/>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p9"/>
              <p:cNvGrpSpPr/>
              <p:nvPr/>
            </p:nvGrpSpPr>
            <p:grpSpPr>
              <a:xfrm>
                <a:off x="596113" y="4742578"/>
                <a:ext cx="7832772" cy="247523"/>
                <a:chOff x="596113" y="4632629"/>
                <a:chExt cx="7832772" cy="315396"/>
              </a:xfrm>
            </p:grpSpPr>
            <p:grpSp>
              <p:nvGrpSpPr>
                <p:cNvPr id="161" name="Google Shape;161;p9"/>
                <p:cNvGrpSpPr/>
                <p:nvPr/>
              </p:nvGrpSpPr>
              <p:grpSpPr>
                <a:xfrm>
                  <a:off x="596113" y="4883398"/>
                  <a:ext cx="555438" cy="52506"/>
                  <a:chOff x="2571750" y="4732710"/>
                  <a:chExt cx="555438" cy="52506"/>
                </a:xfrm>
              </p:grpSpPr>
              <p:sp>
                <p:nvSpPr>
                  <p:cNvPr id="162" name="Google Shape;162;p9"/>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3" name="Google Shape;163;p9"/>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4" name="Google Shape;164;p9"/>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65" name="Google Shape;165;p9"/>
                <p:cNvGrpSpPr/>
                <p:nvPr/>
              </p:nvGrpSpPr>
              <p:grpSpPr>
                <a:xfrm>
                  <a:off x="5454188" y="4758139"/>
                  <a:ext cx="463580" cy="110940"/>
                  <a:chOff x="5454188" y="4758139"/>
                  <a:chExt cx="463580" cy="110940"/>
                </a:xfrm>
              </p:grpSpPr>
              <p:sp>
                <p:nvSpPr>
                  <p:cNvPr id="166" name="Google Shape;166;p9"/>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7" name="Google Shape;167;p9"/>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68" name="Google Shape;168;p9"/>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69" name="Google Shape;169;p9"/>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9"/>
          <p:cNvSpPr/>
          <p:nvPr/>
        </p:nvSpPr>
        <p:spPr>
          <a:xfrm>
            <a:off x="10257655" y="8590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9"/>
          <p:cNvSpPr/>
          <p:nvPr/>
        </p:nvSpPr>
        <p:spPr>
          <a:xfrm>
            <a:off x="4890467" y="485114"/>
            <a:ext cx="2140308"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9"/>
          <p:cNvSpPr txBox="1">
            <a:spLocks noGrp="1"/>
          </p:cNvSpPr>
          <p:nvPr>
            <p:ph type="title"/>
          </p:nvPr>
        </p:nvSpPr>
        <p:spPr>
          <a:xfrm>
            <a:off x="4890467" y="1558651"/>
            <a:ext cx="6348400" cy="2088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3" name="Google Shape;173;p9"/>
          <p:cNvSpPr txBox="1">
            <a:spLocks noGrp="1"/>
          </p:cNvSpPr>
          <p:nvPr>
            <p:ph type="subTitle" idx="1"/>
          </p:nvPr>
        </p:nvSpPr>
        <p:spPr>
          <a:xfrm>
            <a:off x="5278133" y="4068717"/>
            <a:ext cx="4552400" cy="11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87963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7A69-9CB7-84D9-21E9-9F8A425A8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5AA89-7C01-CD8F-982E-B17E0EA38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56594-413C-882E-532D-B8DA55B37483}"/>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5" name="Footer Placeholder 4">
            <a:extLst>
              <a:ext uri="{FF2B5EF4-FFF2-40B4-BE49-F238E27FC236}">
                <a16:creationId xmlns:a16="http://schemas.microsoft.com/office/drawing/2014/main" id="{6A95C6B3-1227-8C4F-9134-0FEF474AA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1FFDE-F6EE-67D0-8DDE-A3E1ABF8BCFD}"/>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914699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30681313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13"/>
          <p:cNvSpPr/>
          <p:nvPr/>
        </p:nvSpPr>
        <p:spPr>
          <a:xfrm flipH="1">
            <a:off x="-181764" y="763602"/>
            <a:ext cx="2534936" cy="71333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3"/>
          <p:cNvSpPr/>
          <p:nvPr/>
        </p:nvSpPr>
        <p:spPr>
          <a:xfrm>
            <a:off x="-181767" y="50648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4" name="Google Shape;214;p13"/>
          <p:cNvGrpSpPr/>
          <p:nvPr/>
        </p:nvGrpSpPr>
        <p:grpSpPr>
          <a:xfrm>
            <a:off x="1" y="6144668"/>
            <a:ext cx="12191887" cy="713339"/>
            <a:chOff x="0" y="4608501"/>
            <a:chExt cx="9143915" cy="535004"/>
          </a:xfrm>
        </p:grpSpPr>
        <p:grpSp>
          <p:nvGrpSpPr>
            <p:cNvPr id="215" name="Google Shape;215;p13"/>
            <p:cNvGrpSpPr/>
            <p:nvPr/>
          </p:nvGrpSpPr>
          <p:grpSpPr>
            <a:xfrm>
              <a:off x="0" y="4608501"/>
              <a:ext cx="9143915" cy="535004"/>
              <a:chOff x="0" y="4608501"/>
              <a:chExt cx="9143915" cy="535004"/>
            </a:xfrm>
          </p:grpSpPr>
          <p:sp>
            <p:nvSpPr>
              <p:cNvPr id="216" name="Google Shape;216;p1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13"/>
              <p:cNvGrpSpPr/>
              <p:nvPr/>
            </p:nvGrpSpPr>
            <p:grpSpPr>
              <a:xfrm>
                <a:off x="596113" y="4742578"/>
                <a:ext cx="7832772" cy="247523"/>
                <a:chOff x="596113" y="4632629"/>
                <a:chExt cx="7832772" cy="315396"/>
              </a:xfrm>
            </p:grpSpPr>
            <p:grpSp>
              <p:nvGrpSpPr>
                <p:cNvPr id="218" name="Google Shape;218;p13"/>
                <p:cNvGrpSpPr/>
                <p:nvPr/>
              </p:nvGrpSpPr>
              <p:grpSpPr>
                <a:xfrm>
                  <a:off x="596113" y="4883398"/>
                  <a:ext cx="555438" cy="52506"/>
                  <a:chOff x="2571750" y="4732710"/>
                  <a:chExt cx="555438" cy="52506"/>
                </a:xfrm>
              </p:grpSpPr>
              <p:sp>
                <p:nvSpPr>
                  <p:cNvPr id="219" name="Google Shape;219;p1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0" name="Google Shape;220;p1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221" name="Google Shape;221;p1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222" name="Google Shape;222;p13"/>
                <p:cNvGrpSpPr/>
                <p:nvPr/>
              </p:nvGrpSpPr>
              <p:grpSpPr>
                <a:xfrm>
                  <a:off x="5454188" y="4758139"/>
                  <a:ext cx="463580" cy="110940"/>
                  <a:chOff x="5454188" y="4758139"/>
                  <a:chExt cx="463580" cy="110940"/>
                </a:xfrm>
              </p:grpSpPr>
              <p:sp>
                <p:nvSpPr>
                  <p:cNvPr id="223" name="Google Shape;223;p1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4" name="Google Shape;224;p1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25" name="Google Shape;225;p1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26" name="Google Shape;226;p1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 name="Google Shape;227;p13"/>
          <p:cNvSpPr/>
          <p:nvPr/>
        </p:nvSpPr>
        <p:spPr>
          <a:xfrm>
            <a:off x="9434902" y="306564"/>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10163471" y="53655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3"/>
          <p:cNvSpPr txBox="1">
            <a:spLocks noGrp="1"/>
          </p:cNvSpPr>
          <p:nvPr>
            <p:ph type="title" hasCustomPrompt="1"/>
          </p:nvPr>
        </p:nvSpPr>
        <p:spPr>
          <a:xfrm>
            <a:off x="1007884"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2284867"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1" name="Google Shape;231;p13"/>
          <p:cNvSpPr txBox="1">
            <a:spLocks noGrp="1"/>
          </p:cNvSpPr>
          <p:nvPr>
            <p:ph type="subTitle" idx="2"/>
          </p:nvPr>
        </p:nvSpPr>
        <p:spPr>
          <a:xfrm>
            <a:off x="2284867"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3"/>
          <p:cNvSpPr txBox="1">
            <a:spLocks noGrp="1"/>
          </p:cNvSpPr>
          <p:nvPr>
            <p:ph type="title" idx="3"/>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3" name="Google Shape;233;p13"/>
          <p:cNvSpPr txBox="1">
            <a:spLocks noGrp="1"/>
          </p:cNvSpPr>
          <p:nvPr>
            <p:ph type="title" idx="4" hasCustomPrompt="1"/>
          </p:nvPr>
        </p:nvSpPr>
        <p:spPr>
          <a:xfrm>
            <a:off x="1007884"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5"/>
          </p:nvPr>
        </p:nvSpPr>
        <p:spPr>
          <a:xfrm>
            <a:off x="2284867"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subTitle" idx="6"/>
          </p:nvPr>
        </p:nvSpPr>
        <p:spPr>
          <a:xfrm>
            <a:off x="2284867"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6" name="Google Shape;236;p13"/>
          <p:cNvSpPr txBox="1">
            <a:spLocks noGrp="1"/>
          </p:cNvSpPr>
          <p:nvPr>
            <p:ph type="title" idx="7" hasCustomPrompt="1"/>
          </p:nvPr>
        </p:nvSpPr>
        <p:spPr>
          <a:xfrm>
            <a:off x="6448917"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8"/>
          </p:nvPr>
        </p:nvSpPr>
        <p:spPr>
          <a:xfrm>
            <a:off x="7725900"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9"/>
          </p:nvPr>
        </p:nvSpPr>
        <p:spPr>
          <a:xfrm>
            <a:off x="7725900"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9" name="Google Shape;239;p13"/>
          <p:cNvSpPr txBox="1">
            <a:spLocks noGrp="1"/>
          </p:cNvSpPr>
          <p:nvPr>
            <p:ph type="title" idx="13" hasCustomPrompt="1"/>
          </p:nvPr>
        </p:nvSpPr>
        <p:spPr>
          <a:xfrm>
            <a:off x="6448917"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subTitle" idx="14"/>
          </p:nvPr>
        </p:nvSpPr>
        <p:spPr>
          <a:xfrm>
            <a:off x="7725900"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1" name="Google Shape;241;p13"/>
          <p:cNvSpPr txBox="1">
            <a:spLocks noGrp="1"/>
          </p:cNvSpPr>
          <p:nvPr>
            <p:ph type="subTitle" idx="15"/>
          </p:nvPr>
        </p:nvSpPr>
        <p:spPr>
          <a:xfrm>
            <a:off x="7725900"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667304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00"/>
        <p:cNvGrpSpPr/>
        <p:nvPr/>
      </p:nvGrpSpPr>
      <p:grpSpPr>
        <a:xfrm>
          <a:off x="0" y="0"/>
          <a:ext cx="0" cy="0"/>
          <a:chOff x="0" y="0"/>
          <a:chExt cx="0" cy="0"/>
        </a:xfrm>
      </p:grpSpPr>
      <p:sp>
        <p:nvSpPr>
          <p:cNvPr id="401" name="Google Shape;401;p22"/>
          <p:cNvSpPr/>
          <p:nvPr/>
        </p:nvSpPr>
        <p:spPr>
          <a:xfrm>
            <a:off x="5559333" y="1024837"/>
            <a:ext cx="2723584"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9650700" y="5487449"/>
            <a:ext cx="2002224" cy="42699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2"/>
          <p:cNvSpPr/>
          <p:nvPr/>
        </p:nvSpPr>
        <p:spPr>
          <a:xfrm flipH="1">
            <a:off x="635721" y="4370150"/>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2"/>
          <p:cNvSpPr/>
          <p:nvPr/>
        </p:nvSpPr>
        <p:spPr>
          <a:xfrm>
            <a:off x="10837688" y="53671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22"/>
          <p:cNvGrpSpPr/>
          <p:nvPr/>
        </p:nvGrpSpPr>
        <p:grpSpPr>
          <a:xfrm>
            <a:off x="1" y="6144668"/>
            <a:ext cx="12191887" cy="713339"/>
            <a:chOff x="0" y="4608501"/>
            <a:chExt cx="9143915" cy="535004"/>
          </a:xfrm>
        </p:grpSpPr>
        <p:grpSp>
          <p:nvGrpSpPr>
            <p:cNvPr id="406" name="Google Shape;406;p22"/>
            <p:cNvGrpSpPr/>
            <p:nvPr/>
          </p:nvGrpSpPr>
          <p:grpSpPr>
            <a:xfrm>
              <a:off x="0" y="4608501"/>
              <a:ext cx="9143915" cy="535004"/>
              <a:chOff x="0" y="4608501"/>
              <a:chExt cx="9143915" cy="535004"/>
            </a:xfrm>
          </p:grpSpPr>
          <p:sp>
            <p:nvSpPr>
              <p:cNvPr id="407" name="Google Shape;407;p2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8" name="Google Shape;408;p22"/>
              <p:cNvGrpSpPr/>
              <p:nvPr/>
            </p:nvGrpSpPr>
            <p:grpSpPr>
              <a:xfrm>
                <a:off x="596113" y="4742578"/>
                <a:ext cx="7832772" cy="247523"/>
                <a:chOff x="596113" y="4632629"/>
                <a:chExt cx="7832772" cy="315396"/>
              </a:xfrm>
            </p:grpSpPr>
            <p:grpSp>
              <p:nvGrpSpPr>
                <p:cNvPr id="409" name="Google Shape;409;p22"/>
                <p:cNvGrpSpPr/>
                <p:nvPr/>
              </p:nvGrpSpPr>
              <p:grpSpPr>
                <a:xfrm>
                  <a:off x="596113" y="4883398"/>
                  <a:ext cx="555438" cy="52506"/>
                  <a:chOff x="2571750" y="4732710"/>
                  <a:chExt cx="555438" cy="52506"/>
                </a:xfrm>
              </p:grpSpPr>
              <p:sp>
                <p:nvSpPr>
                  <p:cNvPr id="410" name="Google Shape;410;p2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1" name="Google Shape;411;p2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12" name="Google Shape;412;p2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13" name="Google Shape;413;p22"/>
                <p:cNvGrpSpPr/>
                <p:nvPr/>
              </p:nvGrpSpPr>
              <p:grpSpPr>
                <a:xfrm>
                  <a:off x="5454188" y="4758139"/>
                  <a:ext cx="463580" cy="110940"/>
                  <a:chOff x="5454188" y="4758139"/>
                  <a:chExt cx="463580" cy="110940"/>
                </a:xfrm>
              </p:grpSpPr>
              <p:sp>
                <p:nvSpPr>
                  <p:cNvPr id="414" name="Google Shape;414;p2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5" name="Google Shape;415;p2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16" name="Google Shape;416;p2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17" name="Google Shape;417;p2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Google Shape;418;p2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924777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04"/>
        <p:cNvGrpSpPr/>
        <p:nvPr/>
      </p:nvGrpSpPr>
      <p:grpSpPr>
        <a:xfrm>
          <a:off x="0" y="0"/>
          <a:ext cx="0" cy="0"/>
          <a:chOff x="0" y="0"/>
          <a:chExt cx="0" cy="0"/>
        </a:xfrm>
      </p:grpSpPr>
      <p:sp>
        <p:nvSpPr>
          <p:cNvPr id="605" name="Google Shape;605;p32"/>
          <p:cNvSpPr/>
          <p:nvPr/>
        </p:nvSpPr>
        <p:spPr>
          <a:xfrm>
            <a:off x="7676333" y="5269815"/>
            <a:ext cx="1923723" cy="541384"/>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2"/>
          <p:cNvSpPr/>
          <p:nvPr/>
        </p:nvSpPr>
        <p:spPr>
          <a:xfrm>
            <a:off x="8623734" y="360620"/>
            <a:ext cx="2711983" cy="5783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2"/>
          <p:cNvSpPr/>
          <p:nvPr/>
        </p:nvSpPr>
        <p:spPr>
          <a:xfrm>
            <a:off x="-134997" y="775933"/>
            <a:ext cx="2713429" cy="763608"/>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p:cNvSpPr/>
          <p:nvPr/>
        </p:nvSpPr>
        <p:spPr>
          <a:xfrm>
            <a:off x="10401267" y="3436819"/>
            <a:ext cx="2242223" cy="478172"/>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p:cNvSpPr/>
          <p:nvPr/>
        </p:nvSpPr>
        <p:spPr>
          <a:xfrm>
            <a:off x="-357200" y="5367562"/>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p:cNvSpPr txBox="1">
            <a:spLocks noGrp="1"/>
          </p:cNvSpPr>
          <p:nvPr>
            <p:ph type="subTitle" idx="1"/>
          </p:nvPr>
        </p:nvSpPr>
        <p:spPr>
          <a:xfrm>
            <a:off x="1264600" y="1878500"/>
            <a:ext cx="4578400" cy="35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subTitle" idx="2"/>
          </p:nvPr>
        </p:nvSpPr>
        <p:spPr>
          <a:xfrm>
            <a:off x="6348984" y="18785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2" name="Google Shape;612;p32"/>
          <p:cNvSpPr txBox="1">
            <a:spLocks noGrp="1"/>
          </p:cNvSpPr>
          <p:nvPr>
            <p:ph type="subTitle" idx="3"/>
          </p:nvPr>
        </p:nvSpPr>
        <p:spPr>
          <a:xfrm>
            <a:off x="6348984" y="38512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13" name="Google Shape;613;p32"/>
          <p:cNvGrpSpPr/>
          <p:nvPr/>
        </p:nvGrpSpPr>
        <p:grpSpPr>
          <a:xfrm>
            <a:off x="1" y="6144668"/>
            <a:ext cx="12191887" cy="713339"/>
            <a:chOff x="0" y="4608501"/>
            <a:chExt cx="9143915" cy="535004"/>
          </a:xfrm>
        </p:grpSpPr>
        <p:grpSp>
          <p:nvGrpSpPr>
            <p:cNvPr id="614" name="Google Shape;614;p32"/>
            <p:cNvGrpSpPr/>
            <p:nvPr/>
          </p:nvGrpSpPr>
          <p:grpSpPr>
            <a:xfrm>
              <a:off x="0" y="4608501"/>
              <a:ext cx="9143915" cy="535004"/>
              <a:chOff x="0" y="4608501"/>
              <a:chExt cx="9143915" cy="535004"/>
            </a:xfrm>
          </p:grpSpPr>
          <p:sp>
            <p:nvSpPr>
              <p:cNvPr id="615" name="Google Shape;615;p3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16" name="Google Shape;616;p32"/>
              <p:cNvGrpSpPr/>
              <p:nvPr/>
            </p:nvGrpSpPr>
            <p:grpSpPr>
              <a:xfrm>
                <a:off x="596113" y="4742578"/>
                <a:ext cx="7832772" cy="247523"/>
                <a:chOff x="596113" y="4632629"/>
                <a:chExt cx="7832772" cy="315396"/>
              </a:xfrm>
            </p:grpSpPr>
            <p:grpSp>
              <p:nvGrpSpPr>
                <p:cNvPr id="617" name="Google Shape;617;p32"/>
                <p:cNvGrpSpPr/>
                <p:nvPr/>
              </p:nvGrpSpPr>
              <p:grpSpPr>
                <a:xfrm>
                  <a:off x="596113" y="4883398"/>
                  <a:ext cx="555438" cy="52506"/>
                  <a:chOff x="2571750" y="4732710"/>
                  <a:chExt cx="555438" cy="52506"/>
                </a:xfrm>
              </p:grpSpPr>
              <p:sp>
                <p:nvSpPr>
                  <p:cNvPr id="618" name="Google Shape;618;p3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19" name="Google Shape;619;p3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20" name="Google Shape;620;p3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21" name="Google Shape;621;p32"/>
                <p:cNvGrpSpPr/>
                <p:nvPr/>
              </p:nvGrpSpPr>
              <p:grpSpPr>
                <a:xfrm>
                  <a:off x="5454188" y="4758139"/>
                  <a:ext cx="463580" cy="110940"/>
                  <a:chOff x="5454188" y="4758139"/>
                  <a:chExt cx="463580" cy="110940"/>
                </a:xfrm>
              </p:grpSpPr>
              <p:sp>
                <p:nvSpPr>
                  <p:cNvPr id="622" name="Google Shape;622;p3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23" name="Google Shape;623;p3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24" name="Google Shape;624;p3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25" name="Google Shape;625;p3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6" name="Google Shape;626;p3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373382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33"/>
          <p:cNvSpPr/>
          <p:nvPr/>
        </p:nvSpPr>
        <p:spPr>
          <a:xfrm>
            <a:off x="-181532" y="3278048"/>
            <a:ext cx="2140081"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3"/>
          <p:cNvSpPr/>
          <p:nvPr/>
        </p:nvSpPr>
        <p:spPr>
          <a:xfrm>
            <a:off x="9187501" y="274498"/>
            <a:ext cx="2723356"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3"/>
          <p:cNvSpPr/>
          <p:nvPr/>
        </p:nvSpPr>
        <p:spPr>
          <a:xfrm>
            <a:off x="3825788" y="24504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3"/>
          <p:cNvSpPr/>
          <p:nvPr/>
        </p:nvSpPr>
        <p:spPr>
          <a:xfrm>
            <a:off x="619463" y="5821242"/>
            <a:ext cx="1094795" cy="308100"/>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3"/>
          <p:cNvSpPr/>
          <p:nvPr/>
        </p:nvSpPr>
        <p:spPr>
          <a:xfrm>
            <a:off x="10516201" y="5029502"/>
            <a:ext cx="1444655" cy="30810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3"/>
          <p:cNvSpPr txBox="1">
            <a:spLocks noGrp="1"/>
          </p:cNvSpPr>
          <p:nvPr>
            <p:ph type="subTitle" idx="1"/>
          </p:nvPr>
        </p:nvSpPr>
        <p:spPr>
          <a:xfrm>
            <a:off x="7102167" y="1952767"/>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4" name="Google Shape;634;p33"/>
          <p:cNvSpPr txBox="1">
            <a:spLocks noGrp="1"/>
          </p:cNvSpPr>
          <p:nvPr>
            <p:ph type="subTitle" idx="2"/>
          </p:nvPr>
        </p:nvSpPr>
        <p:spPr>
          <a:xfrm>
            <a:off x="7102161" y="1371967"/>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5" name="Google Shape;635;p33"/>
          <p:cNvSpPr txBox="1">
            <a:spLocks noGrp="1"/>
          </p:cNvSpPr>
          <p:nvPr>
            <p:ph type="subTitle" idx="3"/>
          </p:nvPr>
        </p:nvSpPr>
        <p:spPr>
          <a:xfrm>
            <a:off x="1567800"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6" name="Google Shape;636;p33"/>
          <p:cNvSpPr txBox="1">
            <a:spLocks noGrp="1"/>
          </p:cNvSpPr>
          <p:nvPr>
            <p:ph type="subTitle" idx="4"/>
          </p:nvPr>
        </p:nvSpPr>
        <p:spPr>
          <a:xfrm>
            <a:off x="1567800"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7" name="Google Shape;637;p33"/>
          <p:cNvSpPr txBox="1">
            <a:spLocks noGrp="1"/>
          </p:cNvSpPr>
          <p:nvPr>
            <p:ph type="subTitle" idx="5"/>
          </p:nvPr>
        </p:nvSpPr>
        <p:spPr>
          <a:xfrm>
            <a:off x="7102164"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8" name="Google Shape;638;p33"/>
          <p:cNvSpPr txBox="1">
            <a:spLocks noGrp="1"/>
          </p:cNvSpPr>
          <p:nvPr>
            <p:ph type="subTitle" idx="6"/>
          </p:nvPr>
        </p:nvSpPr>
        <p:spPr>
          <a:xfrm>
            <a:off x="7102161"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9" name="Google Shape;639;p33"/>
          <p:cNvSpPr txBox="1">
            <a:spLocks noGrp="1"/>
          </p:cNvSpPr>
          <p:nvPr>
            <p:ph type="title"/>
          </p:nvPr>
        </p:nvSpPr>
        <p:spPr>
          <a:xfrm>
            <a:off x="960000" y="536700"/>
            <a:ext cx="4989200" cy="21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0" name="Google Shape;640;p33"/>
          <p:cNvGrpSpPr/>
          <p:nvPr/>
        </p:nvGrpSpPr>
        <p:grpSpPr>
          <a:xfrm>
            <a:off x="1" y="6144668"/>
            <a:ext cx="12191887" cy="713339"/>
            <a:chOff x="0" y="4608501"/>
            <a:chExt cx="9143915" cy="535004"/>
          </a:xfrm>
        </p:grpSpPr>
        <p:grpSp>
          <p:nvGrpSpPr>
            <p:cNvPr id="641" name="Google Shape;641;p33"/>
            <p:cNvGrpSpPr/>
            <p:nvPr/>
          </p:nvGrpSpPr>
          <p:grpSpPr>
            <a:xfrm>
              <a:off x="0" y="4608501"/>
              <a:ext cx="9143915" cy="535004"/>
              <a:chOff x="0" y="4608501"/>
              <a:chExt cx="9143915" cy="535004"/>
            </a:xfrm>
          </p:grpSpPr>
          <p:sp>
            <p:nvSpPr>
              <p:cNvPr id="642" name="Google Shape;642;p3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3" name="Google Shape;643;p33"/>
              <p:cNvGrpSpPr/>
              <p:nvPr/>
            </p:nvGrpSpPr>
            <p:grpSpPr>
              <a:xfrm>
                <a:off x="596113" y="4742578"/>
                <a:ext cx="7832772" cy="247523"/>
                <a:chOff x="596113" y="4632629"/>
                <a:chExt cx="7832772" cy="315396"/>
              </a:xfrm>
            </p:grpSpPr>
            <p:grpSp>
              <p:nvGrpSpPr>
                <p:cNvPr id="644" name="Google Shape;644;p33"/>
                <p:cNvGrpSpPr/>
                <p:nvPr/>
              </p:nvGrpSpPr>
              <p:grpSpPr>
                <a:xfrm>
                  <a:off x="596113" y="4883398"/>
                  <a:ext cx="555438" cy="52506"/>
                  <a:chOff x="2571750" y="4732710"/>
                  <a:chExt cx="555438" cy="52506"/>
                </a:xfrm>
              </p:grpSpPr>
              <p:sp>
                <p:nvSpPr>
                  <p:cNvPr id="645" name="Google Shape;645;p3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46" name="Google Shape;646;p3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47" name="Google Shape;647;p3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48" name="Google Shape;648;p33"/>
                <p:cNvGrpSpPr/>
                <p:nvPr/>
              </p:nvGrpSpPr>
              <p:grpSpPr>
                <a:xfrm>
                  <a:off x="5454188" y="4758139"/>
                  <a:ext cx="463580" cy="110940"/>
                  <a:chOff x="5454188" y="4758139"/>
                  <a:chExt cx="463580" cy="110940"/>
                </a:xfrm>
              </p:grpSpPr>
              <p:sp>
                <p:nvSpPr>
                  <p:cNvPr id="649" name="Google Shape;649;p3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50" name="Google Shape;650;p3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51" name="Google Shape;651;p3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2" name="Google Shape;652;p3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822815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3"/>
        <p:cNvGrpSpPr/>
        <p:nvPr/>
      </p:nvGrpSpPr>
      <p:grpSpPr>
        <a:xfrm>
          <a:off x="0" y="0"/>
          <a:ext cx="0" cy="0"/>
          <a:chOff x="0" y="0"/>
          <a:chExt cx="0" cy="0"/>
        </a:xfrm>
      </p:grpSpPr>
      <p:sp>
        <p:nvSpPr>
          <p:cNvPr id="654" name="Google Shape;654;p34"/>
          <p:cNvSpPr/>
          <p:nvPr/>
        </p:nvSpPr>
        <p:spPr>
          <a:xfrm>
            <a:off x="10336433" y="95247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4"/>
          <p:cNvSpPr/>
          <p:nvPr/>
        </p:nvSpPr>
        <p:spPr>
          <a:xfrm>
            <a:off x="3326200" y="6065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4"/>
          <p:cNvSpPr/>
          <p:nvPr/>
        </p:nvSpPr>
        <p:spPr>
          <a:xfrm>
            <a:off x="-215930" y="4464533"/>
            <a:ext cx="2063871" cy="5807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4"/>
          <p:cNvSpPr/>
          <p:nvPr/>
        </p:nvSpPr>
        <p:spPr>
          <a:xfrm>
            <a:off x="7250068" y="5399902"/>
            <a:ext cx="2063873" cy="44016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4"/>
          <p:cNvSpPr txBox="1">
            <a:spLocks noGrp="1"/>
          </p:cNvSpPr>
          <p:nvPr>
            <p:ph type="subTitle" idx="1"/>
          </p:nvPr>
        </p:nvSpPr>
        <p:spPr>
          <a:xfrm>
            <a:off x="5107800"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9" name="Google Shape;659;p34"/>
          <p:cNvSpPr txBox="1">
            <a:spLocks noGrp="1"/>
          </p:cNvSpPr>
          <p:nvPr>
            <p:ph type="subTitle" idx="2"/>
          </p:nvPr>
        </p:nvSpPr>
        <p:spPr>
          <a:xfrm>
            <a:off x="5107800"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60" name="Google Shape;660;p34"/>
          <p:cNvSpPr txBox="1">
            <a:spLocks noGrp="1"/>
          </p:cNvSpPr>
          <p:nvPr>
            <p:ph type="title"/>
          </p:nvPr>
        </p:nvSpPr>
        <p:spPr>
          <a:xfrm>
            <a:off x="960000" y="2616600"/>
            <a:ext cx="3161200" cy="16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1" name="Google Shape;661;p34"/>
          <p:cNvGrpSpPr/>
          <p:nvPr/>
        </p:nvGrpSpPr>
        <p:grpSpPr>
          <a:xfrm>
            <a:off x="1" y="6144668"/>
            <a:ext cx="12191887" cy="713339"/>
            <a:chOff x="0" y="4608501"/>
            <a:chExt cx="9143915" cy="535004"/>
          </a:xfrm>
        </p:grpSpPr>
        <p:grpSp>
          <p:nvGrpSpPr>
            <p:cNvPr id="662" name="Google Shape;662;p34"/>
            <p:cNvGrpSpPr/>
            <p:nvPr/>
          </p:nvGrpSpPr>
          <p:grpSpPr>
            <a:xfrm>
              <a:off x="0" y="4608501"/>
              <a:ext cx="9143915" cy="535004"/>
              <a:chOff x="0" y="4608501"/>
              <a:chExt cx="9143915" cy="535004"/>
            </a:xfrm>
          </p:grpSpPr>
          <p:sp>
            <p:nvSpPr>
              <p:cNvPr id="663" name="Google Shape;663;p3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4" name="Google Shape;664;p34"/>
              <p:cNvGrpSpPr/>
              <p:nvPr/>
            </p:nvGrpSpPr>
            <p:grpSpPr>
              <a:xfrm>
                <a:off x="596113" y="4742578"/>
                <a:ext cx="7832772" cy="247523"/>
                <a:chOff x="596113" y="4632629"/>
                <a:chExt cx="7832772" cy="315396"/>
              </a:xfrm>
            </p:grpSpPr>
            <p:grpSp>
              <p:nvGrpSpPr>
                <p:cNvPr id="665" name="Google Shape;665;p34"/>
                <p:cNvGrpSpPr/>
                <p:nvPr/>
              </p:nvGrpSpPr>
              <p:grpSpPr>
                <a:xfrm>
                  <a:off x="596113" y="4883398"/>
                  <a:ext cx="555438" cy="52506"/>
                  <a:chOff x="2571750" y="4732710"/>
                  <a:chExt cx="555438" cy="52506"/>
                </a:xfrm>
              </p:grpSpPr>
              <p:sp>
                <p:nvSpPr>
                  <p:cNvPr id="666" name="Google Shape;666;p3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67" name="Google Shape;667;p3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68" name="Google Shape;668;p3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69" name="Google Shape;669;p34"/>
                <p:cNvGrpSpPr/>
                <p:nvPr/>
              </p:nvGrpSpPr>
              <p:grpSpPr>
                <a:xfrm>
                  <a:off x="5454188" y="4758139"/>
                  <a:ext cx="463580" cy="110940"/>
                  <a:chOff x="5454188" y="4758139"/>
                  <a:chExt cx="463580" cy="110940"/>
                </a:xfrm>
              </p:grpSpPr>
              <p:sp>
                <p:nvSpPr>
                  <p:cNvPr id="670" name="Google Shape;670;p3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71" name="Google Shape;671;p3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72" name="Google Shape;672;p3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73" name="Google Shape;673;p3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4" name="Google Shape;674;p34"/>
          <p:cNvSpPr txBox="1">
            <a:spLocks noGrp="1"/>
          </p:cNvSpPr>
          <p:nvPr>
            <p:ph type="subTitle" idx="3"/>
          </p:nvPr>
        </p:nvSpPr>
        <p:spPr>
          <a:xfrm>
            <a:off x="5107800"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5" name="Google Shape;675;p34"/>
          <p:cNvSpPr txBox="1">
            <a:spLocks noGrp="1"/>
          </p:cNvSpPr>
          <p:nvPr>
            <p:ph type="subTitle" idx="4"/>
          </p:nvPr>
        </p:nvSpPr>
        <p:spPr>
          <a:xfrm>
            <a:off x="5107800"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6" name="Google Shape;676;p34"/>
          <p:cNvSpPr txBox="1">
            <a:spLocks noGrp="1"/>
          </p:cNvSpPr>
          <p:nvPr>
            <p:ph type="subTitle" idx="5"/>
          </p:nvPr>
        </p:nvSpPr>
        <p:spPr>
          <a:xfrm>
            <a:off x="8387333"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7" name="Google Shape;677;p34"/>
          <p:cNvSpPr txBox="1">
            <a:spLocks noGrp="1"/>
          </p:cNvSpPr>
          <p:nvPr>
            <p:ph type="subTitle" idx="6"/>
          </p:nvPr>
        </p:nvSpPr>
        <p:spPr>
          <a:xfrm>
            <a:off x="8387333"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8" name="Google Shape;678;p34"/>
          <p:cNvSpPr txBox="1">
            <a:spLocks noGrp="1"/>
          </p:cNvSpPr>
          <p:nvPr>
            <p:ph type="subTitle" idx="7"/>
          </p:nvPr>
        </p:nvSpPr>
        <p:spPr>
          <a:xfrm>
            <a:off x="8387333"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9" name="Google Shape;679;p34"/>
          <p:cNvSpPr txBox="1">
            <a:spLocks noGrp="1"/>
          </p:cNvSpPr>
          <p:nvPr>
            <p:ph type="subTitle" idx="8"/>
          </p:nvPr>
        </p:nvSpPr>
        <p:spPr>
          <a:xfrm>
            <a:off x="8387333"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6833568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17"/>
        <p:cNvGrpSpPr/>
        <p:nvPr/>
      </p:nvGrpSpPr>
      <p:grpSpPr>
        <a:xfrm>
          <a:off x="0" y="0"/>
          <a:ext cx="0" cy="0"/>
          <a:chOff x="0" y="0"/>
          <a:chExt cx="0" cy="0"/>
        </a:xfrm>
      </p:grpSpPr>
      <p:grpSp>
        <p:nvGrpSpPr>
          <p:cNvPr id="818" name="Google Shape;818;p40"/>
          <p:cNvGrpSpPr/>
          <p:nvPr/>
        </p:nvGrpSpPr>
        <p:grpSpPr>
          <a:xfrm>
            <a:off x="1" y="6144668"/>
            <a:ext cx="12191887" cy="713339"/>
            <a:chOff x="0" y="4608501"/>
            <a:chExt cx="9143915" cy="535004"/>
          </a:xfrm>
        </p:grpSpPr>
        <p:grpSp>
          <p:nvGrpSpPr>
            <p:cNvPr id="819" name="Google Shape;819;p40"/>
            <p:cNvGrpSpPr/>
            <p:nvPr/>
          </p:nvGrpSpPr>
          <p:grpSpPr>
            <a:xfrm>
              <a:off x="0" y="4608501"/>
              <a:ext cx="9143915" cy="535004"/>
              <a:chOff x="0" y="4608501"/>
              <a:chExt cx="9143915" cy="535004"/>
            </a:xfrm>
          </p:grpSpPr>
          <p:sp>
            <p:nvSpPr>
              <p:cNvPr id="820" name="Google Shape;820;p40"/>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1" name="Google Shape;821;p40"/>
              <p:cNvGrpSpPr/>
              <p:nvPr/>
            </p:nvGrpSpPr>
            <p:grpSpPr>
              <a:xfrm>
                <a:off x="596113" y="4742578"/>
                <a:ext cx="7832772" cy="247523"/>
                <a:chOff x="596113" y="4632629"/>
                <a:chExt cx="7832772" cy="315396"/>
              </a:xfrm>
            </p:grpSpPr>
            <p:grpSp>
              <p:nvGrpSpPr>
                <p:cNvPr id="822" name="Google Shape;822;p40"/>
                <p:cNvGrpSpPr/>
                <p:nvPr/>
              </p:nvGrpSpPr>
              <p:grpSpPr>
                <a:xfrm>
                  <a:off x="596113" y="4883398"/>
                  <a:ext cx="555438" cy="52506"/>
                  <a:chOff x="2571750" y="4732710"/>
                  <a:chExt cx="555438" cy="52506"/>
                </a:xfrm>
              </p:grpSpPr>
              <p:sp>
                <p:nvSpPr>
                  <p:cNvPr id="823" name="Google Shape;823;p40"/>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4" name="Google Shape;824;p40"/>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25" name="Google Shape;825;p40"/>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26" name="Google Shape;826;p40"/>
                <p:cNvGrpSpPr/>
                <p:nvPr/>
              </p:nvGrpSpPr>
              <p:grpSpPr>
                <a:xfrm>
                  <a:off x="5454188" y="4758139"/>
                  <a:ext cx="463580" cy="110940"/>
                  <a:chOff x="5454188" y="4758139"/>
                  <a:chExt cx="463580" cy="110940"/>
                </a:xfrm>
              </p:grpSpPr>
              <p:sp>
                <p:nvSpPr>
                  <p:cNvPr id="827" name="Google Shape;827;p40"/>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8" name="Google Shape;828;p40"/>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29" name="Google Shape;829;p40"/>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30" name="Google Shape;830;p40"/>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1" name="Google Shape;831;p40"/>
          <p:cNvSpPr/>
          <p:nvPr/>
        </p:nvSpPr>
        <p:spPr>
          <a:xfrm>
            <a:off x="6175833" y="485136"/>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40"/>
          <p:cNvSpPr/>
          <p:nvPr/>
        </p:nvSpPr>
        <p:spPr>
          <a:xfrm>
            <a:off x="953467" y="4444167"/>
            <a:ext cx="1416104" cy="30199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40"/>
          <p:cNvSpPr/>
          <p:nvPr/>
        </p:nvSpPr>
        <p:spPr>
          <a:xfrm>
            <a:off x="395735" y="1478386"/>
            <a:ext cx="1813471" cy="51035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40"/>
          <p:cNvSpPr/>
          <p:nvPr/>
        </p:nvSpPr>
        <p:spPr>
          <a:xfrm rot="113507">
            <a:off x="9300495" y="6412675"/>
            <a:ext cx="2374895" cy="224116"/>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5" name="Google Shape;835;p40"/>
          <p:cNvGrpSpPr/>
          <p:nvPr/>
        </p:nvGrpSpPr>
        <p:grpSpPr>
          <a:xfrm>
            <a:off x="9428634" y="5048377"/>
            <a:ext cx="1103708" cy="1456544"/>
            <a:chOff x="2904604" y="3963122"/>
            <a:chExt cx="605103" cy="798485"/>
          </a:xfrm>
        </p:grpSpPr>
        <p:sp>
          <p:nvSpPr>
            <p:cNvPr id="836" name="Google Shape;836;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40"/>
            <p:cNvSpPr/>
            <p:nvPr/>
          </p:nvSpPr>
          <p:spPr>
            <a:xfrm>
              <a:off x="2904604" y="3963122"/>
              <a:ext cx="355537" cy="798485"/>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F48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40"/>
            <p:cNvSpPr/>
            <p:nvPr/>
          </p:nvSpPr>
          <p:spPr>
            <a:xfrm>
              <a:off x="3217937" y="4060126"/>
              <a:ext cx="197458" cy="267750"/>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0" name="Google Shape;840;p40"/>
          <p:cNvGrpSpPr/>
          <p:nvPr/>
        </p:nvGrpSpPr>
        <p:grpSpPr>
          <a:xfrm rot="4793054">
            <a:off x="10217888" y="5633909"/>
            <a:ext cx="601333" cy="1734852"/>
            <a:chOff x="-1126200" y="1442568"/>
            <a:chExt cx="687609" cy="1983757"/>
          </a:xfrm>
        </p:grpSpPr>
        <p:sp>
          <p:nvSpPr>
            <p:cNvPr id="841" name="Google Shape;841;p40"/>
            <p:cNvSpPr/>
            <p:nvPr/>
          </p:nvSpPr>
          <p:spPr>
            <a:xfrm>
              <a:off x="-1126200" y="1442568"/>
              <a:ext cx="687609" cy="198375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rgbClr val="6CABF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0"/>
            <p:cNvSpPr/>
            <p:nvPr/>
          </p:nvSpPr>
          <p:spPr>
            <a:xfrm>
              <a:off x="-563482" y="1442698"/>
              <a:ext cx="123257" cy="97291"/>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0"/>
            <p:cNvSpPr/>
            <p:nvPr/>
          </p:nvSpPr>
          <p:spPr>
            <a:xfrm>
              <a:off x="-774200" y="1777583"/>
              <a:ext cx="265842" cy="403741"/>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0"/>
            <p:cNvSpPr/>
            <p:nvPr/>
          </p:nvSpPr>
          <p:spPr>
            <a:xfrm>
              <a:off x="-993183" y="2426202"/>
              <a:ext cx="288163" cy="477539"/>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a:off x="-1126200" y="3070201"/>
              <a:ext cx="226730" cy="356104"/>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0"/>
            <p:cNvSpPr/>
            <p:nvPr/>
          </p:nvSpPr>
          <p:spPr>
            <a:xfrm>
              <a:off x="-677561" y="1574283"/>
              <a:ext cx="129569" cy="398860"/>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7" name="Google Shape;847;p40"/>
          <p:cNvSpPr/>
          <p:nvPr/>
        </p:nvSpPr>
        <p:spPr>
          <a:xfrm>
            <a:off x="10266268" y="2795697"/>
            <a:ext cx="1416067" cy="39850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0"/>
          <p:cNvSpPr/>
          <p:nvPr/>
        </p:nvSpPr>
        <p:spPr>
          <a:xfrm>
            <a:off x="5951601" y="5048368"/>
            <a:ext cx="2260620" cy="63620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92406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49"/>
        <p:cNvGrpSpPr/>
        <p:nvPr/>
      </p:nvGrpSpPr>
      <p:grpSpPr>
        <a:xfrm>
          <a:off x="0" y="0"/>
          <a:ext cx="0" cy="0"/>
          <a:chOff x="0" y="0"/>
          <a:chExt cx="0" cy="0"/>
        </a:xfrm>
      </p:grpSpPr>
      <p:grpSp>
        <p:nvGrpSpPr>
          <p:cNvPr id="850" name="Google Shape;850;p41"/>
          <p:cNvGrpSpPr/>
          <p:nvPr/>
        </p:nvGrpSpPr>
        <p:grpSpPr>
          <a:xfrm>
            <a:off x="1" y="6144668"/>
            <a:ext cx="12191887" cy="713339"/>
            <a:chOff x="0" y="4608501"/>
            <a:chExt cx="9143915" cy="535004"/>
          </a:xfrm>
        </p:grpSpPr>
        <p:grpSp>
          <p:nvGrpSpPr>
            <p:cNvPr id="851" name="Google Shape;851;p41"/>
            <p:cNvGrpSpPr/>
            <p:nvPr/>
          </p:nvGrpSpPr>
          <p:grpSpPr>
            <a:xfrm>
              <a:off x="0" y="4608501"/>
              <a:ext cx="9143915" cy="535004"/>
              <a:chOff x="0" y="4608501"/>
              <a:chExt cx="9143915" cy="535004"/>
            </a:xfrm>
          </p:grpSpPr>
          <p:sp>
            <p:nvSpPr>
              <p:cNvPr id="852" name="Google Shape;852;p41"/>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53" name="Google Shape;853;p41"/>
              <p:cNvGrpSpPr/>
              <p:nvPr/>
            </p:nvGrpSpPr>
            <p:grpSpPr>
              <a:xfrm>
                <a:off x="596113" y="4742578"/>
                <a:ext cx="7832772" cy="247523"/>
                <a:chOff x="596113" y="4632629"/>
                <a:chExt cx="7832772" cy="315396"/>
              </a:xfrm>
            </p:grpSpPr>
            <p:grpSp>
              <p:nvGrpSpPr>
                <p:cNvPr id="854" name="Google Shape;854;p41"/>
                <p:cNvGrpSpPr/>
                <p:nvPr/>
              </p:nvGrpSpPr>
              <p:grpSpPr>
                <a:xfrm>
                  <a:off x="596113" y="4883398"/>
                  <a:ext cx="555438" cy="52506"/>
                  <a:chOff x="2571750" y="4732710"/>
                  <a:chExt cx="555438" cy="52506"/>
                </a:xfrm>
              </p:grpSpPr>
              <p:sp>
                <p:nvSpPr>
                  <p:cNvPr id="855" name="Google Shape;855;p41"/>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56" name="Google Shape;856;p41"/>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57" name="Google Shape;857;p41"/>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58" name="Google Shape;858;p41"/>
                <p:cNvGrpSpPr/>
                <p:nvPr/>
              </p:nvGrpSpPr>
              <p:grpSpPr>
                <a:xfrm>
                  <a:off x="5454188" y="4758139"/>
                  <a:ext cx="463580" cy="110940"/>
                  <a:chOff x="5454188" y="4758139"/>
                  <a:chExt cx="463580" cy="110940"/>
                </a:xfrm>
              </p:grpSpPr>
              <p:sp>
                <p:nvSpPr>
                  <p:cNvPr id="859" name="Google Shape;859;p41"/>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60" name="Google Shape;860;p41"/>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61" name="Google Shape;861;p41"/>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62" name="Google Shape;862;p41"/>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3" name="Google Shape;863;p41"/>
          <p:cNvSpPr/>
          <p:nvPr/>
        </p:nvSpPr>
        <p:spPr>
          <a:xfrm>
            <a:off x="9995467" y="4780870"/>
            <a:ext cx="2821063" cy="6015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1"/>
          <p:cNvSpPr/>
          <p:nvPr/>
        </p:nvSpPr>
        <p:spPr>
          <a:xfrm>
            <a:off x="4053733" y="5403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41"/>
          <p:cNvSpPr/>
          <p:nvPr/>
        </p:nvSpPr>
        <p:spPr>
          <a:xfrm>
            <a:off x="9616721" y="10983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1"/>
          <p:cNvGrpSpPr/>
          <p:nvPr/>
        </p:nvGrpSpPr>
        <p:grpSpPr>
          <a:xfrm>
            <a:off x="540515" y="484876"/>
            <a:ext cx="1239540" cy="1683224"/>
            <a:chOff x="5250222" y="1026702"/>
            <a:chExt cx="1165711" cy="1582969"/>
          </a:xfrm>
        </p:grpSpPr>
        <p:cxnSp>
          <p:nvCxnSpPr>
            <p:cNvPr id="867" name="Google Shape;867;p41"/>
            <p:cNvCxnSpPr/>
            <p:nvPr/>
          </p:nvCxnSpPr>
          <p:spPr>
            <a:xfrm rot="844415">
              <a:off x="5419756"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868" name="Google Shape;868;p41"/>
            <p:cNvCxnSpPr/>
            <p:nvPr/>
          </p:nvCxnSpPr>
          <p:spPr>
            <a:xfrm rot="844792" flipH="1">
              <a:off x="5843467"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869" name="Google Shape;869;p41"/>
            <p:cNvSpPr/>
            <p:nvPr/>
          </p:nvSpPr>
          <p:spPr>
            <a:xfrm rot="844513">
              <a:off x="5495324"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4B8AE0"/>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4"/>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1"/>
            <p:cNvSpPr/>
            <p:nvPr/>
          </p:nvSpPr>
          <p:spPr>
            <a:xfrm rot="844513">
              <a:off x="5617027"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rot="844513">
              <a:off x="5528354"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4C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1"/>
            <p:cNvSpPr/>
            <p:nvPr/>
          </p:nvSpPr>
          <p:spPr>
            <a:xfrm rot="844513">
              <a:off x="5711039"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875" name="Google Shape;875;p41"/>
            <p:cNvCxnSpPr/>
            <p:nvPr/>
          </p:nvCxnSpPr>
          <p:spPr>
            <a:xfrm rot="844809">
              <a:off x="5641352"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876" name="Google Shape;876;p41"/>
            <p:cNvCxnSpPr/>
            <p:nvPr/>
          </p:nvCxnSpPr>
          <p:spPr>
            <a:xfrm rot="843686" flipH="1">
              <a:off x="5805549"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877" name="Google Shape;877;p41"/>
            <p:cNvSpPr/>
            <p:nvPr/>
          </p:nvSpPr>
          <p:spPr>
            <a:xfrm rot="844513">
              <a:off x="5527018"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878" name="Google Shape;878;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41"/>
          <p:cNvSpPr/>
          <p:nvPr/>
        </p:nvSpPr>
        <p:spPr>
          <a:xfrm>
            <a:off x="540501" y="4015100"/>
            <a:ext cx="2137772" cy="60159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87813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6144668"/>
            <a:ext cx="12191887" cy="713339"/>
            <a:chOff x="0" y="4608501"/>
            <a:chExt cx="9143915" cy="535004"/>
          </a:xfrm>
        </p:grpSpPr>
        <p:grpSp>
          <p:nvGrpSpPr>
            <p:cNvPr id="10" name="Google Shape;10;p2"/>
            <p:cNvGrpSpPr/>
            <p:nvPr/>
          </p:nvGrpSpPr>
          <p:grpSpPr>
            <a:xfrm>
              <a:off x="0" y="4608501"/>
              <a:ext cx="9143915" cy="535004"/>
              <a:chOff x="0" y="4608501"/>
              <a:chExt cx="9143915" cy="535004"/>
            </a:xfrm>
          </p:grpSpPr>
          <p:sp>
            <p:nvSpPr>
              <p:cNvPr id="11" name="Google Shape;11;p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596113" y="4742578"/>
                <a:ext cx="7832772" cy="247523"/>
                <a:chOff x="596113" y="4632629"/>
                <a:chExt cx="7832772" cy="315396"/>
              </a:xfrm>
            </p:grpSpPr>
            <p:grpSp>
              <p:nvGrpSpPr>
                <p:cNvPr id="13" name="Google Shape;13;p2"/>
                <p:cNvGrpSpPr/>
                <p:nvPr/>
              </p:nvGrpSpPr>
              <p:grpSpPr>
                <a:xfrm>
                  <a:off x="596113" y="4883398"/>
                  <a:ext cx="555438" cy="52506"/>
                  <a:chOff x="2571750" y="4732710"/>
                  <a:chExt cx="555438" cy="52506"/>
                </a:xfrm>
              </p:grpSpPr>
              <p:sp>
                <p:nvSpPr>
                  <p:cNvPr id="14" name="Google Shape;14;p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5" name="Google Shape;15;p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 name="Google Shape;16;p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7" name="Google Shape;17;p2"/>
                <p:cNvGrpSpPr/>
                <p:nvPr/>
              </p:nvGrpSpPr>
              <p:grpSpPr>
                <a:xfrm>
                  <a:off x="5454188" y="4758139"/>
                  <a:ext cx="463580" cy="110940"/>
                  <a:chOff x="5454188" y="4758139"/>
                  <a:chExt cx="463580" cy="110940"/>
                </a:xfrm>
              </p:grpSpPr>
              <p:sp>
                <p:nvSpPr>
                  <p:cNvPr id="18" name="Google Shape;18;p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9" name="Google Shape;19;p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0" name="Google Shape;20;p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1" name="Google Shape;21;p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22;p2"/>
          <p:cNvSpPr/>
          <p:nvPr/>
        </p:nvSpPr>
        <p:spPr>
          <a:xfrm>
            <a:off x="9321351" y="4435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0368659" y="5035555"/>
            <a:ext cx="1324539" cy="398011"/>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772532" y="3311564"/>
            <a:ext cx="1612645" cy="484568"/>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804717" y="3213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txBox="1">
            <a:spLocks noGrp="1"/>
          </p:cNvSpPr>
          <p:nvPr>
            <p:ph type="ctrTitle"/>
          </p:nvPr>
        </p:nvSpPr>
        <p:spPr>
          <a:xfrm>
            <a:off x="953467" y="1280300"/>
            <a:ext cx="6544000" cy="3634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11333">
                <a:latin typeface="Mochiy Pop One"/>
                <a:ea typeface="Mochiy Pop One"/>
                <a:cs typeface="Mochiy Pop One"/>
                <a:sym typeface="Mochiy Pop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953451" y="4973200"/>
            <a:ext cx="58120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atin typeface="Mali SemiBold"/>
                <a:ea typeface="Mali SemiBold"/>
                <a:cs typeface="Mali SemiBold"/>
                <a:sym typeface="Mali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066145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
          <p:cNvSpPr/>
          <p:nvPr/>
        </p:nvSpPr>
        <p:spPr>
          <a:xfrm>
            <a:off x="8313618" y="5148334"/>
            <a:ext cx="3344964"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561034" y="4868368"/>
            <a:ext cx="2140195"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10223901" y="2249031"/>
            <a:ext cx="2475737" cy="527995"/>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1985888" y="2873734"/>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158434" y="392942"/>
            <a:ext cx="1554303" cy="33146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txBox="1">
            <a:spLocks noGrp="1"/>
          </p:cNvSpPr>
          <p:nvPr>
            <p:ph type="title"/>
          </p:nvPr>
        </p:nvSpPr>
        <p:spPr>
          <a:xfrm>
            <a:off x="4198733" y="1190233"/>
            <a:ext cx="5590400" cy="264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1320117" y="4558500"/>
            <a:ext cx="1664400" cy="1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4198733" y="4176200"/>
            <a:ext cx="5590400" cy="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3"/>
          <p:cNvGrpSpPr/>
          <p:nvPr/>
        </p:nvGrpSpPr>
        <p:grpSpPr>
          <a:xfrm>
            <a:off x="1" y="6144668"/>
            <a:ext cx="12191887" cy="713339"/>
            <a:chOff x="0" y="4608501"/>
            <a:chExt cx="9143915" cy="535004"/>
          </a:xfrm>
        </p:grpSpPr>
        <p:grpSp>
          <p:nvGrpSpPr>
            <p:cNvPr id="38" name="Google Shape;38;p3"/>
            <p:cNvGrpSpPr/>
            <p:nvPr/>
          </p:nvGrpSpPr>
          <p:grpSpPr>
            <a:xfrm>
              <a:off x="0" y="4608501"/>
              <a:ext cx="9143915" cy="535004"/>
              <a:chOff x="0" y="4608501"/>
              <a:chExt cx="9143915" cy="535004"/>
            </a:xfrm>
          </p:grpSpPr>
          <p:sp>
            <p:nvSpPr>
              <p:cNvPr id="39" name="Google Shape;39;p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40;p3"/>
              <p:cNvGrpSpPr/>
              <p:nvPr/>
            </p:nvGrpSpPr>
            <p:grpSpPr>
              <a:xfrm>
                <a:off x="596113" y="4742578"/>
                <a:ext cx="7832772" cy="247523"/>
                <a:chOff x="596113" y="4632629"/>
                <a:chExt cx="7832772" cy="315396"/>
              </a:xfrm>
            </p:grpSpPr>
            <p:grpSp>
              <p:nvGrpSpPr>
                <p:cNvPr id="41" name="Google Shape;41;p3"/>
                <p:cNvGrpSpPr/>
                <p:nvPr/>
              </p:nvGrpSpPr>
              <p:grpSpPr>
                <a:xfrm>
                  <a:off x="596113" y="4883398"/>
                  <a:ext cx="555438" cy="52506"/>
                  <a:chOff x="2571750" y="4732710"/>
                  <a:chExt cx="555438" cy="52506"/>
                </a:xfrm>
              </p:grpSpPr>
              <p:sp>
                <p:nvSpPr>
                  <p:cNvPr id="42" name="Google Shape;42;p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3" name="Google Shape;43;p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4" name="Google Shape;44;p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5" name="Google Shape;45;p3"/>
                <p:cNvGrpSpPr/>
                <p:nvPr/>
              </p:nvGrpSpPr>
              <p:grpSpPr>
                <a:xfrm>
                  <a:off x="5454188" y="4758139"/>
                  <a:ext cx="463580" cy="110940"/>
                  <a:chOff x="5454188" y="4758139"/>
                  <a:chExt cx="463580" cy="110940"/>
                </a:xfrm>
              </p:grpSpPr>
              <p:sp>
                <p:nvSpPr>
                  <p:cNvPr id="46" name="Google Shape;46;p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7" name="Google Shape;47;p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8" name="Google Shape;48;p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9" name="Google Shape;49;p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578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0C2C-D183-E0C1-32A0-D653A6634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23FFF0-D98F-DC34-C5A9-8E787E019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1CC01-DF14-403C-EB52-E5495A632EF5}"/>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5" name="Footer Placeholder 4">
            <a:extLst>
              <a:ext uri="{FF2B5EF4-FFF2-40B4-BE49-F238E27FC236}">
                <a16:creationId xmlns:a16="http://schemas.microsoft.com/office/drawing/2014/main" id="{EFD8FD26-44F1-A3C0-17BC-947AD8D9B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A2BA2-468C-85DB-E94A-550E35907105}"/>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3753342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p:nvPr/>
        </p:nvSpPr>
        <p:spPr>
          <a:xfrm>
            <a:off x="9873169" y="456804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44383" y="36864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53;p4"/>
          <p:cNvGrpSpPr/>
          <p:nvPr/>
        </p:nvGrpSpPr>
        <p:grpSpPr>
          <a:xfrm>
            <a:off x="1" y="6144668"/>
            <a:ext cx="12191887" cy="713339"/>
            <a:chOff x="0" y="4608501"/>
            <a:chExt cx="9143915" cy="535004"/>
          </a:xfrm>
        </p:grpSpPr>
        <p:grpSp>
          <p:nvGrpSpPr>
            <p:cNvPr id="54" name="Google Shape;54;p4"/>
            <p:cNvGrpSpPr/>
            <p:nvPr/>
          </p:nvGrpSpPr>
          <p:grpSpPr>
            <a:xfrm>
              <a:off x="0" y="4608501"/>
              <a:ext cx="9143915" cy="535004"/>
              <a:chOff x="0" y="4608501"/>
              <a:chExt cx="9143915" cy="535004"/>
            </a:xfrm>
          </p:grpSpPr>
          <p:sp>
            <p:nvSpPr>
              <p:cNvPr id="55" name="Google Shape;55;p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6" name="Google Shape;56;p4"/>
              <p:cNvGrpSpPr/>
              <p:nvPr/>
            </p:nvGrpSpPr>
            <p:grpSpPr>
              <a:xfrm>
                <a:off x="596113" y="4742578"/>
                <a:ext cx="7832772" cy="247523"/>
                <a:chOff x="596113" y="4632629"/>
                <a:chExt cx="7832772" cy="315396"/>
              </a:xfrm>
            </p:grpSpPr>
            <p:grpSp>
              <p:nvGrpSpPr>
                <p:cNvPr id="57" name="Google Shape;57;p4"/>
                <p:cNvGrpSpPr/>
                <p:nvPr/>
              </p:nvGrpSpPr>
              <p:grpSpPr>
                <a:xfrm>
                  <a:off x="596113" y="4883398"/>
                  <a:ext cx="555438" cy="52506"/>
                  <a:chOff x="2571750" y="4732710"/>
                  <a:chExt cx="555438" cy="52506"/>
                </a:xfrm>
              </p:grpSpPr>
              <p:sp>
                <p:nvSpPr>
                  <p:cNvPr id="58" name="Google Shape;58;p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59" name="Google Shape;59;p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0" name="Google Shape;60;p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1" name="Google Shape;61;p4"/>
                <p:cNvGrpSpPr/>
                <p:nvPr/>
              </p:nvGrpSpPr>
              <p:grpSpPr>
                <a:xfrm>
                  <a:off x="5454188" y="4758139"/>
                  <a:ext cx="463580" cy="110940"/>
                  <a:chOff x="5454188" y="4758139"/>
                  <a:chExt cx="463580" cy="110940"/>
                </a:xfrm>
              </p:grpSpPr>
              <p:sp>
                <p:nvSpPr>
                  <p:cNvPr id="62" name="Google Shape;62;p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3" name="Google Shape;63;p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4" name="Google Shape;64;p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 name="Google Shape;65;p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4"/>
          <p:cNvSpPr/>
          <p:nvPr/>
        </p:nvSpPr>
        <p:spPr>
          <a:xfrm>
            <a:off x="692667" y="-129099"/>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4"/>
          <p:cNvSpPr/>
          <p:nvPr/>
        </p:nvSpPr>
        <p:spPr>
          <a:xfrm flipH="1">
            <a:off x="9379251" y="5852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4"/>
          <p:cNvSpPr txBox="1">
            <a:spLocks noGrp="1"/>
          </p:cNvSpPr>
          <p:nvPr>
            <p:ph type="body" idx="1"/>
          </p:nvPr>
        </p:nvSpPr>
        <p:spPr>
          <a:xfrm>
            <a:off x="960000" y="1382767"/>
            <a:ext cx="10272000" cy="54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latin typeface="Mali SemiBold"/>
                <a:ea typeface="Mali SemiBold"/>
                <a:cs typeface="Mali SemiBold"/>
                <a:sym typeface="Mali SemiBold"/>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3417340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p:nvPr/>
        </p:nvSpPr>
        <p:spPr>
          <a:xfrm>
            <a:off x="-718967" y="1442766"/>
            <a:ext cx="3344851"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6574801" y="1003883"/>
            <a:ext cx="2517368" cy="5368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10288667" y="291424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5516555" y="52865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10773676" y="531100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172433" y="5553811"/>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txBox="1">
            <a:spLocks noGrp="1"/>
          </p:cNvSpPr>
          <p:nvPr>
            <p:ph type="body" idx="1"/>
          </p:nvPr>
        </p:nvSpPr>
        <p:spPr>
          <a:xfrm>
            <a:off x="960000" y="2524467"/>
            <a:ext cx="5614800" cy="2981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1"/>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0" name="Google Shape;120;p7"/>
          <p:cNvSpPr txBox="1">
            <a:spLocks noGrp="1"/>
          </p:cNvSpPr>
          <p:nvPr>
            <p:ph type="title"/>
          </p:nvPr>
        </p:nvSpPr>
        <p:spPr>
          <a:xfrm>
            <a:off x="960000" y="536700"/>
            <a:ext cx="5614800" cy="147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1" name="Google Shape;121;p7"/>
          <p:cNvGrpSpPr/>
          <p:nvPr/>
        </p:nvGrpSpPr>
        <p:grpSpPr>
          <a:xfrm>
            <a:off x="1" y="6144668"/>
            <a:ext cx="12191887" cy="713339"/>
            <a:chOff x="0" y="4608501"/>
            <a:chExt cx="9143915" cy="535004"/>
          </a:xfrm>
        </p:grpSpPr>
        <p:grpSp>
          <p:nvGrpSpPr>
            <p:cNvPr id="122" name="Google Shape;122;p7"/>
            <p:cNvGrpSpPr/>
            <p:nvPr/>
          </p:nvGrpSpPr>
          <p:grpSpPr>
            <a:xfrm>
              <a:off x="0" y="4608501"/>
              <a:ext cx="9143915" cy="535004"/>
              <a:chOff x="0" y="4608501"/>
              <a:chExt cx="9143915" cy="535004"/>
            </a:xfrm>
          </p:grpSpPr>
          <p:sp>
            <p:nvSpPr>
              <p:cNvPr id="123" name="Google Shape;123;p7"/>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7"/>
              <p:cNvGrpSpPr/>
              <p:nvPr/>
            </p:nvGrpSpPr>
            <p:grpSpPr>
              <a:xfrm>
                <a:off x="596113" y="4742578"/>
                <a:ext cx="7832772" cy="247523"/>
                <a:chOff x="596113" y="4632629"/>
                <a:chExt cx="7832772" cy="315396"/>
              </a:xfrm>
            </p:grpSpPr>
            <p:grpSp>
              <p:nvGrpSpPr>
                <p:cNvPr id="125" name="Google Shape;125;p7"/>
                <p:cNvGrpSpPr/>
                <p:nvPr/>
              </p:nvGrpSpPr>
              <p:grpSpPr>
                <a:xfrm>
                  <a:off x="596113" y="4883398"/>
                  <a:ext cx="555438" cy="52506"/>
                  <a:chOff x="2571750" y="4732710"/>
                  <a:chExt cx="555438" cy="52506"/>
                </a:xfrm>
              </p:grpSpPr>
              <p:sp>
                <p:nvSpPr>
                  <p:cNvPr id="126" name="Google Shape;126;p7"/>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27" name="Google Shape;127;p7"/>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28" name="Google Shape;128;p7"/>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29" name="Google Shape;129;p7"/>
                <p:cNvGrpSpPr/>
                <p:nvPr/>
              </p:nvGrpSpPr>
              <p:grpSpPr>
                <a:xfrm>
                  <a:off x="5454188" y="4758139"/>
                  <a:ext cx="463580" cy="110940"/>
                  <a:chOff x="5454188" y="4758139"/>
                  <a:chExt cx="463580" cy="110940"/>
                </a:xfrm>
              </p:grpSpPr>
              <p:sp>
                <p:nvSpPr>
                  <p:cNvPr id="130" name="Google Shape;130;p7"/>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31" name="Google Shape;131;p7"/>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32" name="Google Shape;132;p7"/>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33" name="Google Shape;133;p7"/>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79381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3"/>
        <p:cNvGrpSpPr/>
        <p:nvPr/>
      </p:nvGrpSpPr>
      <p:grpSpPr>
        <a:xfrm>
          <a:off x="0" y="0"/>
          <a:ext cx="0" cy="0"/>
          <a:chOff x="0" y="0"/>
          <a:chExt cx="0" cy="0"/>
        </a:xfrm>
      </p:grpSpPr>
      <p:sp>
        <p:nvSpPr>
          <p:cNvPr id="154" name="Google Shape;154;p9"/>
          <p:cNvSpPr/>
          <p:nvPr/>
        </p:nvSpPr>
        <p:spPr>
          <a:xfrm>
            <a:off x="-160307" y="5051697"/>
            <a:ext cx="2468211" cy="694603"/>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8875569" y="549379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639867" y="20537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7" name="Google Shape;157;p9"/>
          <p:cNvGrpSpPr/>
          <p:nvPr/>
        </p:nvGrpSpPr>
        <p:grpSpPr>
          <a:xfrm>
            <a:off x="1" y="6144668"/>
            <a:ext cx="12191887" cy="713339"/>
            <a:chOff x="0" y="4608501"/>
            <a:chExt cx="9143915" cy="535004"/>
          </a:xfrm>
        </p:grpSpPr>
        <p:grpSp>
          <p:nvGrpSpPr>
            <p:cNvPr id="158" name="Google Shape;158;p9"/>
            <p:cNvGrpSpPr/>
            <p:nvPr/>
          </p:nvGrpSpPr>
          <p:grpSpPr>
            <a:xfrm>
              <a:off x="0" y="4608501"/>
              <a:ext cx="9143915" cy="535004"/>
              <a:chOff x="0" y="4608501"/>
              <a:chExt cx="9143915" cy="535004"/>
            </a:xfrm>
          </p:grpSpPr>
          <p:sp>
            <p:nvSpPr>
              <p:cNvPr id="159" name="Google Shape;159;p9"/>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p9"/>
              <p:cNvGrpSpPr/>
              <p:nvPr/>
            </p:nvGrpSpPr>
            <p:grpSpPr>
              <a:xfrm>
                <a:off x="596113" y="4742578"/>
                <a:ext cx="7832772" cy="247523"/>
                <a:chOff x="596113" y="4632629"/>
                <a:chExt cx="7832772" cy="315396"/>
              </a:xfrm>
            </p:grpSpPr>
            <p:grpSp>
              <p:nvGrpSpPr>
                <p:cNvPr id="161" name="Google Shape;161;p9"/>
                <p:cNvGrpSpPr/>
                <p:nvPr/>
              </p:nvGrpSpPr>
              <p:grpSpPr>
                <a:xfrm>
                  <a:off x="596113" y="4883398"/>
                  <a:ext cx="555438" cy="52506"/>
                  <a:chOff x="2571750" y="4732710"/>
                  <a:chExt cx="555438" cy="52506"/>
                </a:xfrm>
              </p:grpSpPr>
              <p:sp>
                <p:nvSpPr>
                  <p:cNvPr id="162" name="Google Shape;162;p9"/>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3" name="Google Shape;163;p9"/>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4" name="Google Shape;164;p9"/>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65" name="Google Shape;165;p9"/>
                <p:cNvGrpSpPr/>
                <p:nvPr/>
              </p:nvGrpSpPr>
              <p:grpSpPr>
                <a:xfrm>
                  <a:off x="5454188" y="4758139"/>
                  <a:ext cx="463580" cy="110940"/>
                  <a:chOff x="5454188" y="4758139"/>
                  <a:chExt cx="463580" cy="110940"/>
                </a:xfrm>
              </p:grpSpPr>
              <p:sp>
                <p:nvSpPr>
                  <p:cNvPr id="166" name="Google Shape;166;p9"/>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7" name="Google Shape;167;p9"/>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68" name="Google Shape;168;p9"/>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69" name="Google Shape;169;p9"/>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9"/>
          <p:cNvSpPr/>
          <p:nvPr/>
        </p:nvSpPr>
        <p:spPr>
          <a:xfrm>
            <a:off x="10257655" y="8590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9"/>
          <p:cNvSpPr/>
          <p:nvPr/>
        </p:nvSpPr>
        <p:spPr>
          <a:xfrm>
            <a:off x="4890467" y="485114"/>
            <a:ext cx="2140308"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9"/>
          <p:cNvSpPr txBox="1">
            <a:spLocks noGrp="1"/>
          </p:cNvSpPr>
          <p:nvPr>
            <p:ph type="title"/>
          </p:nvPr>
        </p:nvSpPr>
        <p:spPr>
          <a:xfrm>
            <a:off x="4890467" y="1558651"/>
            <a:ext cx="6348400" cy="2088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3" name="Google Shape;173;p9"/>
          <p:cNvSpPr txBox="1">
            <a:spLocks noGrp="1"/>
          </p:cNvSpPr>
          <p:nvPr>
            <p:ph type="subTitle" idx="1"/>
          </p:nvPr>
        </p:nvSpPr>
        <p:spPr>
          <a:xfrm>
            <a:off x="5278133" y="4068717"/>
            <a:ext cx="4552400" cy="11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027232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2931365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13"/>
          <p:cNvSpPr/>
          <p:nvPr/>
        </p:nvSpPr>
        <p:spPr>
          <a:xfrm flipH="1">
            <a:off x="-181764" y="763602"/>
            <a:ext cx="2534936" cy="71333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3"/>
          <p:cNvSpPr/>
          <p:nvPr/>
        </p:nvSpPr>
        <p:spPr>
          <a:xfrm>
            <a:off x="-181767" y="50648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4" name="Google Shape;214;p13"/>
          <p:cNvGrpSpPr/>
          <p:nvPr/>
        </p:nvGrpSpPr>
        <p:grpSpPr>
          <a:xfrm>
            <a:off x="1" y="6144668"/>
            <a:ext cx="12191887" cy="713339"/>
            <a:chOff x="0" y="4608501"/>
            <a:chExt cx="9143915" cy="535004"/>
          </a:xfrm>
        </p:grpSpPr>
        <p:grpSp>
          <p:nvGrpSpPr>
            <p:cNvPr id="215" name="Google Shape;215;p13"/>
            <p:cNvGrpSpPr/>
            <p:nvPr/>
          </p:nvGrpSpPr>
          <p:grpSpPr>
            <a:xfrm>
              <a:off x="0" y="4608501"/>
              <a:ext cx="9143915" cy="535004"/>
              <a:chOff x="0" y="4608501"/>
              <a:chExt cx="9143915" cy="535004"/>
            </a:xfrm>
          </p:grpSpPr>
          <p:sp>
            <p:nvSpPr>
              <p:cNvPr id="216" name="Google Shape;216;p1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13"/>
              <p:cNvGrpSpPr/>
              <p:nvPr/>
            </p:nvGrpSpPr>
            <p:grpSpPr>
              <a:xfrm>
                <a:off x="596113" y="4742578"/>
                <a:ext cx="7832772" cy="247523"/>
                <a:chOff x="596113" y="4632629"/>
                <a:chExt cx="7832772" cy="315396"/>
              </a:xfrm>
            </p:grpSpPr>
            <p:grpSp>
              <p:nvGrpSpPr>
                <p:cNvPr id="218" name="Google Shape;218;p13"/>
                <p:cNvGrpSpPr/>
                <p:nvPr/>
              </p:nvGrpSpPr>
              <p:grpSpPr>
                <a:xfrm>
                  <a:off x="596113" y="4883398"/>
                  <a:ext cx="555438" cy="52506"/>
                  <a:chOff x="2571750" y="4732710"/>
                  <a:chExt cx="555438" cy="52506"/>
                </a:xfrm>
              </p:grpSpPr>
              <p:sp>
                <p:nvSpPr>
                  <p:cNvPr id="219" name="Google Shape;219;p1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0" name="Google Shape;220;p1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221" name="Google Shape;221;p1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222" name="Google Shape;222;p13"/>
                <p:cNvGrpSpPr/>
                <p:nvPr/>
              </p:nvGrpSpPr>
              <p:grpSpPr>
                <a:xfrm>
                  <a:off x="5454188" y="4758139"/>
                  <a:ext cx="463580" cy="110940"/>
                  <a:chOff x="5454188" y="4758139"/>
                  <a:chExt cx="463580" cy="110940"/>
                </a:xfrm>
              </p:grpSpPr>
              <p:sp>
                <p:nvSpPr>
                  <p:cNvPr id="223" name="Google Shape;223;p1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4" name="Google Shape;224;p1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25" name="Google Shape;225;p1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26" name="Google Shape;226;p1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 name="Google Shape;227;p13"/>
          <p:cNvSpPr/>
          <p:nvPr/>
        </p:nvSpPr>
        <p:spPr>
          <a:xfrm>
            <a:off x="9434902" y="306564"/>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10163471" y="53655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3"/>
          <p:cNvSpPr txBox="1">
            <a:spLocks noGrp="1"/>
          </p:cNvSpPr>
          <p:nvPr>
            <p:ph type="title" hasCustomPrompt="1"/>
          </p:nvPr>
        </p:nvSpPr>
        <p:spPr>
          <a:xfrm>
            <a:off x="1007884"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2284867"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1" name="Google Shape;231;p13"/>
          <p:cNvSpPr txBox="1">
            <a:spLocks noGrp="1"/>
          </p:cNvSpPr>
          <p:nvPr>
            <p:ph type="subTitle" idx="2"/>
          </p:nvPr>
        </p:nvSpPr>
        <p:spPr>
          <a:xfrm>
            <a:off x="2284867"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3"/>
          <p:cNvSpPr txBox="1">
            <a:spLocks noGrp="1"/>
          </p:cNvSpPr>
          <p:nvPr>
            <p:ph type="title" idx="3"/>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3" name="Google Shape;233;p13"/>
          <p:cNvSpPr txBox="1">
            <a:spLocks noGrp="1"/>
          </p:cNvSpPr>
          <p:nvPr>
            <p:ph type="title" idx="4" hasCustomPrompt="1"/>
          </p:nvPr>
        </p:nvSpPr>
        <p:spPr>
          <a:xfrm>
            <a:off x="1007884"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5"/>
          </p:nvPr>
        </p:nvSpPr>
        <p:spPr>
          <a:xfrm>
            <a:off x="2284867"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subTitle" idx="6"/>
          </p:nvPr>
        </p:nvSpPr>
        <p:spPr>
          <a:xfrm>
            <a:off x="2284867"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6" name="Google Shape;236;p13"/>
          <p:cNvSpPr txBox="1">
            <a:spLocks noGrp="1"/>
          </p:cNvSpPr>
          <p:nvPr>
            <p:ph type="title" idx="7" hasCustomPrompt="1"/>
          </p:nvPr>
        </p:nvSpPr>
        <p:spPr>
          <a:xfrm>
            <a:off x="6448917"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8"/>
          </p:nvPr>
        </p:nvSpPr>
        <p:spPr>
          <a:xfrm>
            <a:off x="7725900"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9"/>
          </p:nvPr>
        </p:nvSpPr>
        <p:spPr>
          <a:xfrm>
            <a:off x="7725900"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9" name="Google Shape;239;p13"/>
          <p:cNvSpPr txBox="1">
            <a:spLocks noGrp="1"/>
          </p:cNvSpPr>
          <p:nvPr>
            <p:ph type="title" idx="13" hasCustomPrompt="1"/>
          </p:nvPr>
        </p:nvSpPr>
        <p:spPr>
          <a:xfrm>
            <a:off x="6448917"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subTitle" idx="14"/>
          </p:nvPr>
        </p:nvSpPr>
        <p:spPr>
          <a:xfrm>
            <a:off x="7725900"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1" name="Google Shape;241;p13"/>
          <p:cNvSpPr txBox="1">
            <a:spLocks noGrp="1"/>
          </p:cNvSpPr>
          <p:nvPr>
            <p:ph type="subTitle" idx="15"/>
          </p:nvPr>
        </p:nvSpPr>
        <p:spPr>
          <a:xfrm>
            <a:off x="7725900"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7332702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00"/>
        <p:cNvGrpSpPr/>
        <p:nvPr/>
      </p:nvGrpSpPr>
      <p:grpSpPr>
        <a:xfrm>
          <a:off x="0" y="0"/>
          <a:ext cx="0" cy="0"/>
          <a:chOff x="0" y="0"/>
          <a:chExt cx="0" cy="0"/>
        </a:xfrm>
      </p:grpSpPr>
      <p:sp>
        <p:nvSpPr>
          <p:cNvPr id="401" name="Google Shape;401;p22"/>
          <p:cNvSpPr/>
          <p:nvPr/>
        </p:nvSpPr>
        <p:spPr>
          <a:xfrm>
            <a:off x="5559333" y="1024837"/>
            <a:ext cx="2723584"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9650700" y="5487449"/>
            <a:ext cx="2002224" cy="42699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2"/>
          <p:cNvSpPr/>
          <p:nvPr/>
        </p:nvSpPr>
        <p:spPr>
          <a:xfrm flipH="1">
            <a:off x="635721" y="4370150"/>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2"/>
          <p:cNvSpPr/>
          <p:nvPr/>
        </p:nvSpPr>
        <p:spPr>
          <a:xfrm>
            <a:off x="10837688" y="53671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22"/>
          <p:cNvGrpSpPr/>
          <p:nvPr/>
        </p:nvGrpSpPr>
        <p:grpSpPr>
          <a:xfrm>
            <a:off x="1" y="6144668"/>
            <a:ext cx="12191887" cy="713339"/>
            <a:chOff x="0" y="4608501"/>
            <a:chExt cx="9143915" cy="535004"/>
          </a:xfrm>
        </p:grpSpPr>
        <p:grpSp>
          <p:nvGrpSpPr>
            <p:cNvPr id="406" name="Google Shape;406;p22"/>
            <p:cNvGrpSpPr/>
            <p:nvPr/>
          </p:nvGrpSpPr>
          <p:grpSpPr>
            <a:xfrm>
              <a:off x="0" y="4608501"/>
              <a:ext cx="9143915" cy="535004"/>
              <a:chOff x="0" y="4608501"/>
              <a:chExt cx="9143915" cy="535004"/>
            </a:xfrm>
          </p:grpSpPr>
          <p:sp>
            <p:nvSpPr>
              <p:cNvPr id="407" name="Google Shape;407;p2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8" name="Google Shape;408;p22"/>
              <p:cNvGrpSpPr/>
              <p:nvPr/>
            </p:nvGrpSpPr>
            <p:grpSpPr>
              <a:xfrm>
                <a:off x="596113" y="4742578"/>
                <a:ext cx="7832772" cy="247523"/>
                <a:chOff x="596113" y="4632629"/>
                <a:chExt cx="7832772" cy="315396"/>
              </a:xfrm>
            </p:grpSpPr>
            <p:grpSp>
              <p:nvGrpSpPr>
                <p:cNvPr id="409" name="Google Shape;409;p22"/>
                <p:cNvGrpSpPr/>
                <p:nvPr/>
              </p:nvGrpSpPr>
              <p:grpSpPr>
                <a:xfrm>
                  <a:off x="596113" y="4883398"/>
                  <a:ext cx="555438" cy="52506"/>
                  <a:chOff x="2571750" y="4732710"/>
                  <a:chExt cx="555438" cy="52506"/>
                </a:xfrm>
              </p:grpSpPr>
              <p:sp>
                <p:nvSpPr>
                  <p:cNvPr id="410" name="Google Shape;410;p2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1" name="Google Shape;411;p2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12" name="Google Shape;412;p2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13" name="Google Shape;413;p22"/>
                <p:cNvGrpSpPr/>
                <p:nvPr/>
              </p:nvGrpSpPr>
              <p:grpSpPr>
                <a:xfrm>
                  <a:off x="5454188" y="4758139"/>
                  <a:ext cx="463580" cy="110940"/>
                  <a:chOff x="5454188" y="4758139"/>
                  <a:chExt cx="463580" cy="110940"/>
                </a:xfrm>
              </p:grpSpPr>
              <p:sp>
                <p:nvSpPr>
                  <p:cNvPr id="414" name="Google Shape;414;p2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5" name="Google Shape;415;p2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16" name="Google Shape;416;p2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17" name="Google Shape;417;p2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Google Shape;418;p2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296758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04"/>
        <p:cNvGrpSpPr/>
        <p:nvPr/>
      </p:nvGrpSpPr>
      <p:grpSpPr>
        <a:xfrm>
          <a:off x="0" y="0"/>
          <a:ext cx="0" cy="0"/>
          <a:chOff x="0" y="0"/>
          <a:chExt cx="0" cy="0"/>
        </a:xfrm>
      </p:grpSpPr>
      <p:sp>
        <p:nvSpPr>
          <p:cNvPr id="605" name="Google Shape;605;p32"/>
          <p:cNvSpPr/>
          <p:nvPr/>
        </p:nvSpPr>
        <p:spPr>
          <a:xfrm>
            <a:off x="7676333" y="5269815"/>
            <a:ext cx="1923723" cy="541384"/>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2"/>
          <p:cNvSpPr/>
          <p:nvPr/>
        </p:nvSpPr>
        <p:spPr>
          <a:xfrm>
            <a:off x="8623734" y="360620"/>
            <a:ext cx="2711983" cy="5783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2"/>
          <p:cNvSpPr/>
          <p:nvPr/>
        </p:nvSpPr>
        <p:spPr>
          <a:xfrm>
            <a:off x="-134997" y="775933"/>
            <a:ext cx="2713429" cy="763608"/>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p:cNvSpPr/>
          <p:nvPr/>
        </p:nvSpPr>
        <p:spPr>
          <a:xfrm>
            <a:off x="10401267" y="3436819"/>
            <a:ext cx="2242223" cy="478172"/>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p:cNvSpPr/>
          <p:nvPr/>
        </p:nvSpPr>
        <p:spPr>
          <a:xfrm>
            <a:off x="-357200" y="5367562"/>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p:cNvSpPr txBox="1">
            <a:spLocks noGrp="1"/>
          </p:cNvSpPr>
          <p:nvPr>
            <p:ph type="subTitle" idx="1"/>
          </p:nvPr>
        </p:nvSpPr>
        <p:spPr>
          <a:xfrm>
            <a:off x="1264600" y="1878500"/>
            <a:ext cx="4578400" cy="35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subTitle" idx="2"/>
          </p:nvPr>
        </p:nvSpPr>
        <p:spPr>
          <a:xfrm>
            <a:off x="6348984" y="18785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2" name="Google Shape;612;p32"/>
          <p:cNvSpPr txBox="1">
            <a:spLocks noGrp="1"/>
          </p:cNvSpPr>
          <p:nvPr>
            <p:ph type="subTitle" idx="3"/>
          </p:nvPr>
        </p:nvSpPr>
        <p:spPr>
          <a:xfrm>
            <a:off x="6348984" y="38512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13" name="Google Shape;613;p32"/>
          <p:cNvGrpSpPr/>
          <p:nvPr/>
        </p:nvGrpSpPr>
        <p:grpSpPr>
          <a:xfrm>
            <a:off x="1" y="6144668"/>
            <a:ext cx="12191887" cy="713339"/>
            <a:chOff x="0" y="4608501"/>
            <a:chExt cx="9143915" cy="535004"/>
          </a:xfrm>
        </p:grpSpPr>
        <p:grpSp>
          <p:nvGrpSpPr>
            <p:cNvPr id="614" name="Google Shape;614;p32"/>
            <p:cNvGrpSpPr/>
            <p:nvPr/>
          </p:nvGrpSpPr>
          <p:grpSpPr>
            <a:xfrm>
              <a:off x="0" y="4608501"/>
              <a:ext cx="9143915" cy="535004"/>
              <a:chOff x="0" y="4608501"/>
              <a:chExt cx="9143915" cy="535004"/>
            </a:xfrm>
          </p:grpSpPr>
          <p:sp>
            <p:nvSpPr>
              <p:cNvPr id="615" name="Google Shape;615;p3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16" name="Google Shape;616;p32"/>
              <p:cNvGrpSpPr/>
              <p:nvPr/>
            </p:nvGrpSpPr>
            <p:grpSpPr>
              <a:xfrm>
                <a:off x="596113" y="4742578"/>
                <a:ext cx="7832772" cy="247523"/>
                <a:chOff x="596113" y="4632629"/>
                <a:chExt cx="7832772" cy="315396"/>
              </a:xfrm>
            </p:grpSpPr>
            <p:grpSp>
              <p:nvGrpSpPr>
                <p:cNvPr id="617" name="Google Shape;617;p32"/>
                <p:cNvGrpSpPr/>
                <p:nvPr/>
              </p:nvGrpSpPr>
              <p:grpSpPr>
                <a:xfrm>
                  <a:off x="596113" y="4883398"/>
                  <a:ext cx="555438" cy="52506"/>
                  <a:chOff x="2571750" y="4732710"/>
                  <a:chExt cx="555438" cy="52506"/>
                </a:xfrm>
              </p:grpSpPr>
              <p:sp>
                <p:nvSpPr>
                  <p:cNvPr id="618" name="Google Shape;618;p3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19" name="Google Shape;619;p3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20" name="Google Shape;620;p3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21" name="Google Shape;621;p32"/>
                <p:cNvGrpSpPr/>
                <p:nvPr/>
              </p:nvGrpSpPr>
              <p:grpSpPr>
                <a:xfrm>
                  <a:off x="5454188" y="4758139"/>
                  <a:ext cx="463580" cy="110940"/>
                  <a:chOff x="5454188" y="4758139"/>
                  <a:chExt cx="463580" cy="110940"/>
                </a:xfrm>
              </p:grpSpPr>
              <p:sp>
                <p:nvSpPr>
                  <p:cNvPr id="622" name="Google Shape;622;p3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23" name="Google Shape;623;p3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24" name="Google Shape;624;p3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25" name="Google Shape;625;p3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6" name="Google Shape;626;p3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832673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33"/>
          <p:cNvSpPr/>
          <p:nvPr/>
        </p:nvSpPr>
        <p:spPr>
          <a:xfrm>
            <a:off x="-181532" y="3278048"/>
            <a:ext cx="2140081"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3"/>
          <p:cNvSpPr/>
          <p:nvPr/>
        </p:nvSpPr>
        <p:spPr>
          <a:xfrm>
            <a:off x="9187501" y="274498"/>
            <a:ext cx="2723356"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3"/>
          <p:cNvSpPr/>
          <p:nvPr/>
        </p:nvSpPr>
        <p:spPr>
          <a:xfrm>
            <a:off x="3825788" y="24504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3"/>
          <p:cNvSpPr/>
          <p:nvPr/>
        </p:nvSpPr>
        <p:spPr>
          <a:xfrm>
            <a:off x="619463" y="5821242"/>
            <a:ext cx="1094795" cy="308100"/>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3"/>
          <p:cNvSpPr/>
          <p:nvPr/>
        </p:nvSpPr>
        <p:spPr>
          <a:xfrm>
            <a:off x="10516201" y="5029502"/>
            <a:ext cx="1444655" cy="30810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3"/>
          <p:cNvSpPr txBox="1">
            <a:spLocks noGrp="1"/>
          </p:cNvSpPr>
          <p:nvPr>
            <p:ph type="subTitle" idx="1"/>
          </p:nvPr>
        </p:nvSpPr>
        <p:spPr>
          <a:xfrm>
            <a:off x="7102167" y="1952767"/>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4" name="Google Shape;634;p33"/>
          <p:cNvSpPr txBox="1">
            <a:spLocks noGrp="1"/>
          </p:cNvSpPr>
          <p:nvPr>
            <p:ph type="subTitle" idx="2"/>
          </p:nvPr>
        </p:nvSpPr>
        <p:spPr>
          <a:xfrm>
            <a:off x="7102161" y="1371967"/>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5" name="Google Shape;635;p33"/>
          <p:cNvSpPr txBox="1">
            <a:spLocks noGrp="1"/>
          </p:cNvSpPr>
          <p:nvPr>
            <p:ph type="subTitle" idx="3"/>
          </p:nvPr>
        </p:nvSpPr>
        <p:spPr>
          <a:xfrm>
            <a:off x="1567800"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6" name="Google Shape;636;p33"/>
          <p:cNvSpPr txBox="1">
            <a:spLocks noGrp="1"/>
          </p:cNvSpPr>
          <p:nvPr>
            <p:ph type="subTitle" idx="4"/>
          </p:nvPr>
        </p:nvSpPr>
        <p:spPr>
          <a:xfrm>
            <a:off x="1567800"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7" name="Google Shape;637;p33"/>
          <p:cNvSpPr txBox="1">
            <a:spLocks noGrp="1"/>
          </p:cNvSpPr>
          <p:nvPr>
            <p:ph type="subTitle" idx="5"/>
          </p:nvPr>
        </p:nvSpPr>
        <p:spPr>
          <a:xfrm>
            <a:off x="7102164"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8" name="Google Shape;638;p33"/>
          <p:cNvSpPr txBox="1">
            <a:spLocks noGrp="1"/>
          </p:cNvSpPr>
          <p:nvPr>
            <p:ph type="subTitle" idx="6"/>
          </p:nvPr>
        </p:nvSpPr>
        <p:spPr>
          <a:xfrm>
            <a:off x="7102161"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9" name="Google Shape;639;p33"/>
          <p:cNvSpPr txBox="1">
            <a:spLocks noGrp="1"/>
          </p:cNvSpPr>
          <p:nvPr>
            <p:ph type="title"/>
          </p:nvPr>
        </p:nvSpPr>
        <p:spPr>
          <a:xfrm>
            <a:off x="960000" y="536700"/>
            <a:ext cx="4989200" cy="21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0" name="Google Shape;640;p33"/>
          <p:cNvGrpSpPr/>
          <p:nvPr/>
        </p:nvGrpSpPr>
        <p:grpSpPr>
          <a:xfrm>
            <a:off x="1" y="6144668"/>
            <a:ext cx="12191887" cy="713339"/>
            <a:chOff x="0" y="4608501"/>
            <a:chExt cx="9143915" cy="535004"/>
          </a:xfrm>
        </p:grpSpPr>
        <p:grpSp>
          <p:nvGrpSpPr>
            <p:cNvPr id="641" name="Google Shape;641;p33"/>
            <p:cNvGrpSpPr/>
            <p:nvPr/>
          </p:nvGrpSpPr>
          <p:grpSpPr>
            <a:xfrm>
              <a:off x="0" y="4608501"/>
              <a:ext cx="9143915" cy="535004"/>
              <a:chOff x="0" y="4608501"/>
              <a:chExt cx="9143915" cy="535004"/>
            </a:xfrm>
          </p:grpSpPr>
          <p:sp>
            <p:nvSpPr>
              <p:cNvPr id="642" name="Google Shape;642;p3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3" name="Google Shape;643;p33"/>
              <p:cNvGrpSpPr/>
              <p:nvPr/>
            </p:nvGrpSpPr>
            <p:grpSpPr>
              <a:xfrm>
                <a:off x="596113" y="4742578"/>
                <a:ext cx="7832772" cy="247523"/>
                <a:chOff x="596113" y="4632629"/>
                <a:chExt cx="7832772" cy="315396"/>
              </a:xfrm>
            </p:grpSpPr>
            <p:grpSp>
              <p:nvGrpSpPr>
                <p:cNvPr id="644" name="Google Shape;644;p33"/>
                <p:cNvGrpSpPr/>
                <p:nvPr/>
              </p:nvGrpSpPr>
              <p:grpSpPr>
                <a:xfrm>
                  <a:off x="596113" y="4883398"/>
                  <a:ext cx="555438" cy="52506"/>
                  <a:chOff x="2571750" y="4732710"/>
                  <a:chExt cx="555438" cy="52506"/>
                </a:xfrm>
              </p:grpSpPr>
              <p:sp>
                <p:nvSpPr>
                  <p:cNvPr id="645" name="Google Shape;645;p3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46" name="Google Shape;646;p3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47" name="Google Shape;647;p3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48" name="Google Shape;648;p33"/>
                <p:cNvGrpSpPr/>
                <p:nvPr/>
              </p:nvGrpSpPr>
              <p:grpSpPr>
                <a:xfrm>
                  <a:off x="5454188" y="4758139"/>
                  <a:ext cx="463580" cy="110940"/>
                  <a:chOff x="5454188" y="4758139"/>
                  <a:chExt cx="463580" cy="110940"/>
                </a:xfrm>
              </p:grpSpPr>
              <p:sp>
                <p:nvSpPr>
                  <p:cNvPr id="649" name="Google Shape;649;p3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50" name="Google Shape;650;p3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51" name="Google Shape;651;p3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2" name="Google Shape;652;p3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335716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3"/>
        <p:cNvGrpSpPr/>
        <p:nvPr/>
      </p:nvGrpSpPr>
      <p:grpSpPr>
        <a:xfrm>
          <a:off x="0" y="0"/>
          <a:ext cx="0" cy="0"/>
          <a:chOff x="0" y="0"/>
          <a:chExt cx="0" cy="0"/>
        </a:xfrm>
      </p:grpSpPr>
      <p:sp>
        <p:nvSpPr>
          <p:cNvPr id="654" name="Google Shape;654;p34"/>
          <p:cNvSpPr/>
          <p:nvPr/>
        </p:nvSpPr>
        <p:spPr>
          <a:xfrm>
            <a:off x="10336433" y="95247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4"/>
          <p:cNvSpPr/>
          <p:nvPr/>
        </p:nvSpPr>
        <p:spPr>
          <a:xfrm>
            <a:off x="3326200" y="6065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4"/>
          <p:cNvSpPr/>
          <p:nvPr/>
        </p:nvSpPr>
        <p:spPr>
          <a:xfrm>
            <a:off x="-215930" y="4464533"/>
            <a:ext cx="2063871" cy="5807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4"/>
          <p:cNvSpPr/>
          <p:nvPr/>
        </p:nvSpPr>
        <p:spPr>
          <a:xfrm>
            <a:off x="7250068" y="5399902"/>
            <a:ext cx="2063873" cy="44016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4"/>
          <p:cNvSpPr txBox="1">
            <a:spLocks noGrp="1"/>
          </p:cNvSpPr>
          <p:nvPr>
            <p:ph type="subTitle" idx="1"/>
          </p:nvPr>
        </p:nvSpPr>
        <p:spPr>
          <a:xfrm>
            <a:off x="5107800"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9" name="Google Shape;659;p34"/>
          <p:cNvSpPr txBox="1">
            <a:spLocks noGrp="1"/>
          </p:cNvSpPr>
          <p:nvPr>
            <p:ph type="subTitle" idx="2"/>
          </p:nvPr>
        </p:nvSpPr>
        <p:spPr>
          <a:xfrm>
            <a:off x="5107800"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60" name="Google Shape;660;p34"/>
          <p:cNvSpPr txBox="1">
            <a:spLocks noGrp="1"/>
          </p:cNvSpPr>
          <p:nvPr>
            <p:ph type="title"/>
          </p:nvPr>
        </p:nvSpPr>
        <p:spPr>
          <a:xfrm>
            <a:off x="960000" y="2616600"/>
            <a:ext cx="3161200" cy="16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1" name="Google Shape;661;p34"/>
          <p:cNvGrpSpPr/>
          <p:nvPr/>
        </p:nvGrpSpPr>
        <p:grpSpPr>
          <a:xfrm>
            <a:off x="1" y="6144668"/>
            <a:ext cx="12191887" cy="713339"/>
            <a:chOff x="0" y="4608501"/>
            <a:chExt cx="9143915" cy="535004"/>
          </a:xfrm>
        </p:grpSpPr>
        <p:grpSp>
          <p:nvGrpSpPr>
            <p:cNvPr id="662" name="Google Shape;662;p34"/>
            <p:cNvGrpSpPr/>
            <p:nvPr/>
          </p:nvGrpSpPr>
          <p:grpSpPr>
            <a:xfrm>
              <a:off x="0" y="4608501"/>
              <a:ext cx="9143915" cy="535004"/>
              <a:chOff x="0" y="4608501"/>
              <a:chExt cx="9143915" cy="535004"/>
            </a:xfrm>
          </p:grpSpPr>
          <p:sp>
            <p:nvSpPr>
              <p:cNvPr id="663" name="Google Shape;663;p3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4" name="Google Shape;664;p34"/>
              <p:cNvGrpSpPr/>
              <p:nvPr/>
            </p:nvGrpSpPr>
            <p:grpSpPr>
              <a:xfrm>
                <a:off x="596113" y="4742578"/>
                <a:ext cx="7832772" cy="247523"/>
                <a:chOff x="596113" y="4632629"/>
                <a:chExt cx="7832772" cy="315396"/>
              </a:xfrm>
            </p:grpSpPr>
            <p:grpSp>
              <p:nvGrpSpPr>
                <p:cNvPr id="665" name="Google Shape;665;p34"/>
                <p:cNvGrpSpPr/>
                <p:nvPr/>
              </p:nvGrpSpPr>
              <p:grpSpPr>
                <a:xfrm>
                  <a:off x="596113" y="4883398"/>
                  <a:ext cx="555438" cy="52506"/>
                  <a:chOff x="2571750" y="4732710"/>
                  <a:chExt cx="555438" cy="52506"/>
                </a:xfrm>
              </p:grpSpPr>
              <p:sp>
                <p:nvSpPr>
                  <p:cNvPr id="666" name="Google Shape;666;p3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67" name="Google Shape;667;p3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68" name="Google Shape;668;p3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69" name="Google Shape;669;p34"/>
                <p:cNvGrpSpPr/>
                <p:nvPr/>
              </p:nvGrpSpPr>
              <p:grpSpPr>
                <a:xfrm>
                  <a:off x="5454188" y="4758139"/>
                  <a:ext cx="463580" cy="110940"/>
                  <a:chOff x="5454188" y="4758139"/>
                  <a:chExt cx="463580" cy="110940"/>
                </a:xfrm>
              </p:grpSpPr>
              <p:sp>
                <p:nvSpPr>
                  <p:cNvPr id="670" name="Google Shape;670;p3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71" name="Google Shape;671;p3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72" name="Google Shape;672;p3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73" name="Google Shape;673;p3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4" name="Google Shape;674;p34"/>
          <p:cNvSpPr txBox="1">
            <a:spLocks noGrp="1"/>
          </p:cNvSpPr>
          <p:nvPr>
            <p:ph type="subTitle" idx="3"/>
          </p:nvPr>
        </p:nvSpPr>
        <p:spPr>
          <a:xfrm>
            <a:off x="5107800"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5" name="Google Shape;675;p34"/>
          <p:cNvSpPr txBox="1">
            <a:spLocks noGrp="1"/>
          </p:cNvSpPr>
          <p:nvPr>
            <p:ph type="subTitle" idx="4"/>
          </p:nvPr>
        </p:nvSpPr>
        <p:spPr>
          <a:xfrm>
            <a:off x="5107800"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6" name="Google Shape;676;p34"/>
          <p:cNvSpPr txBox="1">
            <a:spLocks noGrp="1"/>
          </p:cNvSpPr>
          <p:nvPr>
            <p:ph type="subTitle" idx="5"/>
          </p:nvPr>
        </p:nvSpPr>
        <p:spPr>
          <a:xfrm>
            <a:off x="8387333"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7" name="Google Shape;677;p34"/>
          <p:cNvSpPr txBox="1">
            <a:spLocks noGrp="1"/>
          </p:cNvSpPr>
          <p:nvPr>
            <p:ph type="subTitle" idx="6"/>
          </p:nvPr>
        </p:nvSpPr>
        <p:spPr>
          <a:xfrm>
            <a:off x="8387333"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8" name="Google Shape;678;p34"/>
          <p:cNvSpPr txBox="1">
            <a:spLocks noGrp="1"/>
          </p:cNvSpPr>
          <p:nvPr>
            <p:ph type="subTitle" idx="7"/>
          </p:nvPr>
        </p:nvSpPr>
        <p:spPr>
          <a:xfrm>
            <a:off x="8387333"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9" name="Google Shape;679;p34"/>
          <p:cNvSpPr txBox="1">
            <a:spLocks noGrp="1"/>
          </p:cNvSpPr>
          <p:nvPr>
            <p:ph type="subTitle" idx="8"/>
          </p:nvPr>
        </p:nvSpPr>
        <p:spPr>
          <a:xfrm>
            <a:off x="8387333"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724603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17"/>
        <p:cNvGrpSpPr/>
        <p:nvPr/>
      </p:nvGrpSpPr>
      <p:grpSpPr>
        <a:xfrm>
          <a:off x="0" y="0"/>
          <a:ext cx="0" cy="0"/>
          <a:chOff x="0" y="0"/>
          <a:chExt cx="0" cy="0"/>
        </a:xfrm>
      </p:grpSpPr>
      <p:grpSp>
        <p:nvGrpSpPr>
          <p:cNvPr id="818" name="Google Shape;818;p40"/>
          <p:cNvGrpSpPr/>
          <p:nvPr/>
        </p:nvGrpSpPr>
        <p:grpSpPr>
          <a:xfrm>
            <a:off x="1" y="6144668"/>
            <a:ext cx="12191887" cy="713339"/>
            <a:chOff x="0" y="4608501"/>
            <a:chExt cx="9143915" cy="535004"/>
          </a:xfrm>
        </p:grpSpPr>
        <p:grpSp>
          <p:nvGrpSpPr>
            <p:cNvPr id="819" name="Google Shape;819;p40"/>
            <p:cNvGrpSpPr/>
            <p:nvPr/>
          </p:nvGrpSpPr>
          <p:grpSpPr>
            <a:xfrm>
              <a:off x="0" y="4608501"/>
              <a:ext cx="9143915" cy="535004"/>
              <a:chOff x="0" y="4608501"/>
              <a:chExt cx="9143915" cy="535004"/>
            </a:xfrm>
          </p:grpSpPr>
          <p:sp>
            <p:nvSpPr>
              <p:cNvPr id="820" name="Google Shape;820;p40"/>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1" name="Google Shape;821;p40"/>
              <p:cNvGrpSpPr/>
              <p:nvPr/>
            </p:nvGrpSpPr>
            <p:grpSpPr>
              <a:xfrm>
                <a:off x="596113" y="4742578"/>
                <a:ext cx="7832772" cy="247523"/>
                <a:chOff x="596113" y="4632629"/>
                <a:chExt cx="7832772" cy="315396"/>
              </a:xfrm>
            </p:grpSpPr>
            <p:grpSp>
              <p:nvGrpSpPr>
                <p:cNvPr id="822" name="Google Shape;822;p40"/>
                <p:cNvGrpSpPr/>
                <p:nvPr/>
              </p:nvGrpSpPr>
              <p:grpSpPr>
                <a:xfrm>
                  <a:off x="596113" y="4883398"/>
                  <a:ext cx="555438" cy="52506"/>
                  <a:chOff x="2571750" y="4732710"/>
                  <a:chExt cx="555438" cy="52506"/>
                </a:xfrm>
              </p:grpSpPr>
              <p:sp>
                <p:nvSpPr>
                  <p:cNvPr id="823" name="Google Shape;823;p40"/>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4" name="Google Shape;824;p40"/>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25" name="Google Shape;825;p40"/>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26" name="Google Shape;826;p40"/>
                <p:cNvGrpSpPr/>
                <p:nvPr/>
              </p:nvGrpSpPr>
              <p:grpSpPr>
                <a:xfrm>
                  <a:off x="5454188" y="4758139"/>
                  <a:ext cx="463580" cy="110940"/>
                  <a:chOff x="5454188" y="4758139"/>
                  <a:chExt cx="463580" cy="110940"/>
                </a:xfrm>
              </p:grpSpPr>
              <p:sp>
                <p:nvSpPr>
                  <p:cNvPr id="827" name="Google Shape;827;p40"/>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8" name="Google Shape;828;p40"/>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29" name="Google Shape;829;p40"/>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30" name="Google Shape;830;p40"/>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1" name="Google Shape;831;p40"/>
          <p:cNvSpPr/>
          <p:nvPr/>
        </p:nvSpPr>
        <p:spPr>
          <a:xfrm>
            <a:off x="6175833" y="485136"/>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40"/>
          <p:cNvSpPr/>
          <p:nvPr/>
        </p:nvSpPr>
        <p:spPr>
          <a:xfrm>
            <a:off x="953467" y="4444167"/>
            <a:ext cx="1416104" cy="30199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40"/>
          <p:cNvSpPr/>
          <p:nvPr/>
        </p:nvSpPr>
        <p:spPr>
          <a:xfrm>
            <a:off x="395735" y="1478386"/>
            <a:ext cx="1813471" cy="51035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40"/>
          <p:cNvSpPr/>
          <p:nvPr/>
        </p:nvSpPr>
        <p:spPr>
          <a:xfrm rot="113507">
            <a:off x="9300495" y="6412675"/>
            <a:ext cx="2374895" cy="224116"/>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5" name="Google Shape;835;p40"/>
          <p:cNvGrpSpPr/>
          <p:nvPr/>
        </p:nvGrpSpPr>
        <p:grpSpPr>
          <a:xfrm>
            <a:off x="9428634" y="5048377"/>
            <a:ext cx="1103708" cy="1456544"/>
            <a:chOff x="2904604" y="3963122"/>
            <a:chExt cx="605103" cy="798485"/>
          </a:xfrm>
        </p:grpSpPr>
        <p:sp>
          <p:nvSpPr>
            <p:cNvPr id="836" name="Google Shape;836;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40"/>
            <p:cNvSpPr/>
            <p:nvPr/>
          </p:nvSpPr>
          <p:spPr>
            <a:xfrm>
              <a:off x="2904604" y="3963122"/>
              <a:ext cx="355537" cy="798485"/>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F48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40"/>
            <p:cNvSpPr/>
            <p:nvPr/>
          </p:nvSpPr>
          <p:spPr>
            <a:xfrm>
              <a:off x="3217937" y="4060126"/>
              <a:ext cx="197458" cy="267750"/>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0" name="Google Shape;840;p40"/>
          <p:cNvGrpSpPr/>
          <p:nvPr/>
        </p:nvGrpSpPr>
        <p:grpSpPr>
          <a:xfrm rot="4793054">
            <a:off x="10217888" y="5633909"/>
            <a:ext cx="601333" cy="1734852"/>
            <a:chOff x="-1126200" y="1442568"/>
            <a:chExt cx="687609" cy="1983757"/>
          </a:xfrm>
        </p:grpSpPr>
        <p:sp>
          <p:nvSpPr>
            <p:cNvPr id="841" name="Google Shape;841;p40"/>
            <p:cNvSpPr/>
            <p:nvPr/>
          </p:nvSpPr>
          <p:spPr>
            <a:xfrm>
              <a:off x="-1126200" y="1442568"/>
              <a:ext cx="687609" cy="198375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rgbClr val="6CABF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0"/>
            <p:cNvSpPr/>
            <p:nvPr/>
          </p:nvSpPr>
          <p:spPr>
            <a:xfrm>
              <a:off x="-563482" y="1442698"/>
              <a:ext cx="123257" cy="97291"/>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0"/>
            <p:cNvSpPr/>
            <p:nvPr/>
          </p:nvSpPr>
          <p:spPr>
            <a:xfrm>
              <a:off x="-774200" y="1777583"/>
              <a:ext cx="265842" cy="403741"/>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0"/>
            <p:cNvSpPr/>
            <p:nvPr/>
          </p:nvSpPr>
          <p:spPr>
            <a:xfrm>
              <a:off x="-993183" y="2426202"/>
              <a:ext cx="288163" cy="477539"/>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a:off x="-1126200" y="3070201"/>
              <a:ext cx="226730" cy="356104"/>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0"/>
            <p:cNvSpPr/>
            <p:nvPr/>
          </p:nvSpPr>
          <p:spPr>
            <a:xfrm>
              <a:off x="-677561" y="1574283"/>
              <a:ext cx="129569" cy="398860"/>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7" name="Google Shape;847;p40"/>
          <p:cNvSpPr/>
          <p:nvPr/>
        </p:nvSpPr>
        <p:spPr>
          <a:xfrm>
            <a:off x="10266268" y="2795697"/>
            <a:ext cx="1416067" cy="39850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0"/>
          <p:cNvSpPr/>
          <p:nvPr/>
        </p:nvSpPr>
        <p:spPr>
          <a:xfrm>
            <a:off x="5951601" y="5048368"/>
            <a:ext cx="2260620" cy="63620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75478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1AC4-5305-3BA1-CF31-5160DAA62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493406-5109-1A3A-172B-3C1EDA6816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F339CE-9F66-8F52-E458-09ABAA3C44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F9862C-0769-49E4-30F0-23E7A82EB406}"/>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6" name="Footer Placeholder 5">
            <a:extLst>
              <a:ext uri="{FF2B5EF4-FFF2-40B4-BE49-F238E27FC236}">
                <a16:creationId xmlns:a16="http://schemas.microsoft.com/office/drawing/2014/main" id="{09F514E2-4DB0-C825-2453-AF791F5A7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E926A-49C1-828B-BE0A-F9535A88AAC4}"/>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78631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49"/>
        <p:cNvGrpSpPr/>
        <p:nvPr/>
      </p:nvGrpSpPr>
      <p:grpSpPr>
        <a:xfrm>
          <a:off x="0" y="0"/>
          <a:ext cx="0" cy="0"/>
          <a:chOff x="0" y="0"/>
          <a:chExt cx="0" cy="0"/>
        </a:xfrm>
      </p:grpSpPr>
      <p:grpSp>
        <p:nvGrpSpPr>
          <p:cNvPr id="850" name="Google Shape;850;p41"/>
          <p:cNvGrpSpPr/>
          <p:nvPr/>
        </p:nvGrpSpPr>
        <p:grpSpPr>
          <a:xfrm>
            <a:off x="1" y="6144668"/>
            <a:ext cx="12191887" cy="713339"/>
            <a:chOff x="0" y="4608501"/>
            <a:chExt cx="9143915" cy="535004"/>
          </a:xfrm>
        </p:grpSpPr>
        <p:grpSp>
          <p:nvGrpSpPr>
            <p:cNvPr id="851" name="Google Shape;851;p41"/>
            <p:cNvGrpSpPr/>
            <p:nvPr/>
          </p:nvGrpSpPr>
          <p:grpSpPr>
            <a:xfrm>
              <a:off x="0" y="4608501"/>
              <a:ext cx="9143915" cy="535004"/>
              <a:chOff x="0" y="4608501"/>
              <a:chExt cx="9143915" cy="535004"/>
            </a:xfrm>
          </p:grpSpPr>
          <p:sp>
            <p:nvSpPr>
              <p:cNvPr id="852" name="Google Shape;852;p41"/>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53" name="Google Shape;853;p41"/>
              <p:cNvGrpSpPr/>
              <p:nvPr/>
            </p:nvGrpSpPr>
            <p:grpSpPr>
              <a:xfrm>
                <a:off x="596113" y="4742578"/>
                <a:ext cx="7832772" cy="247523"/>
                <a:chOff x="596113" y="4632629"/>
                <a:chExt cx="7832772" cy="315396"/>
              </a:xfrm>
            </p:grpSpPr>
            <p:grpSp>
              <p:nvGrpSpPr>
                <p:cNvPr id="854" name="Google Shape;854;p41"/>
                <p:cNvGrpSpPr/>
                <p:nvPr/>
              </p:nvGrpSpPr>
              <p:grpSpPr>
                <a:xfrm>
                  <a:off x="596113" y="4883398"/>
                  <a:ext cx="555438" cy="52506"/>
                  <a:chOff x="2571750" y="4732710"/>
                  <a:chExt cx="555438" cy="52506"/>
                </a:xfrm>
              </p:grpSpPr>
              <p:sp>
                <p:nvSpPr>
                  <p:cNvPr id="855" name="Google Shape;855;p41"/>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56" name="Google Shape;856;p41"/>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57" name="Google Shape;857;p41"/>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58" name="Google Shape;858;p41"/>
                <p:cNvGrpSpPr/>
                <p:nvPr/>
              </p:nvGrpSpPr>
              <p:grpSpPr>
                <a:xfrm>
                  <a:off x="5454188" y="4758139"/>
                  <a:ext cx="463580" cy="110940"/>
                  <a:chOff x="5454188" y="4758139"/>
                  <a:chExt cx="463580" cy="110940"/>
                </a:xfrm>
              </p:grpSpPr>
              <p:sp>
                <p:nvSpPr>
                  <p:cNvPr id="859" name="Google Shape;859;p41"/>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60" name="Google Shape;860;p41"/>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61" name="Google Shape;861;p41"/>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62" name="Google Shape;862;p41"/>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3" name="Google Shape;863;p41"/>
          <p:cNvSpPr/>
          <p:nvPr/>
        </p:nvSpPr>
        <p:spPr>
          <a:xfrm>
            <a:off x="9995467" y="4780870"/>
            <a:ext cx="2821063" cy="6015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1"/>
          <p:cNvSpPr/>
          <p:nvPr/>
        </p:nvSpPr>
        <p:spPr>
          <a:xfrm>
            <a:off x="4053733" y="5403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41"/>
          <p:cNvSpPr/>
          <p:nvPr/>
        </p:nvSpPr>
        <p:spPr>
          <a:xfrm>
            <a:off x="9616721" y="10983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1"/>
          <p:cNvGrpSpPr/>
          <p:nvPr/>
        </p:nvGrpSpPr>
        <p:grpSpPr>
          <a:xfrm>
            <a:off x="540515" y="484876"/>
            <a:ext cx="1239540" cy="1683224"/>
            <a:chOff x="5250222" y="1026702"/>
            <a:chExt cx="1165711" cy="1582969"/>
          </a:xfrm>
        </p:grpSpPr>
        <p:cxnSp>
          <p:nvCxnSpPr>
            <p:cNvPr id="867" name="Google Shape;867;p41"/>
            <p:cNvCxnSpPr/>
            <p:nvPr/>
          </p:nvCxnSpPr>
          <p:spPr>
            <a:xfrm rot="844415">
              <a:off x="5419756"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868" name="Google Shape;868;p41"/>
            <p:cNvCxnSpPr/>
            <p:nvPr/>
          </p:nvCxnSpPr>
          <p:spPr>
            <a:xfrm rot="844792" flipH="1">
              <a:off x="5843467"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869" name="Google Shape;869;p41"/>
            <p:cNvSpPr/>
            <p:nvPr/>
          </p:nvSpPr>
          <p:spPr>
            <a:xfrm rot="844513">
              <a:off x="5495324"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4B8AE0"/>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4"/>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1"/>
            <p:cNvSpPr/>
            <p:nvPr/>
          </p:nvSpPr>
          <p:spPr>
            <a:xfrm rot="844513">
              <a:off x="5617027"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rot="844513">
              <a:off x="5528354"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4C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1"/>
            <p:cNvSpPr/>
            <p:nvPr/>
          </p:nvSpPr>
          <p:spPr>
            <a:xfrm rot="844513">
              <a:off x="5711039"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875" name="Google Shape;875;p41"/>
            <p:cNvCxnSpPr/>
            <p:nvPr/>
          </p:nvCxnSpPr>
          <p:spPr>
            <a:xfrm rot="844809">
              <a:off x="5641352"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876" name="Google Shape;876;p41"/>
            <p:cNvCxnSpPr/>
            <p:nvPr/>
          </p:nvCxnSpPr>
          <p:spPr>
            <a:xfrm rot="843686" flipH="1">
              <a:off x="5805549"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877" name="Google Shape;877;p41"/>
            <p:cNvSpPr/>
            <p:nvPr/>
          </p:nvSpPr>
          <p:spPr>
            <a:xfrm rot="844513">
              <a:off x="5527018"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878" name="Google Shape;878;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41"/>
          <p:cNvSpPr/>
          <p:nvPr/>
        </p:nvSpPr>
        <p:spPr>
          <a:xfrm>
            <a:off x="540501" y="4015100"/>
            <a:ext cx="2137772" cy="60159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18472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6144668"/>
            <a:ext cx="12191887" cy="713339"/>
            <a:chOff x="0" y="4608501"/>
            <a:chExt cx="9143915" cy="535004"/>
          </a:xfrm>
        </p:grpSpPr>
        <p:grpSp>
          <p:nvGrpSpPr>
            <p:cNvPr id="10" name="Google Shape;10;p2"/>
            <p:cNvGrpSpPr/>
            <p:nvPr/>
          </p:nvGrpSpPr>
          <p:grpSpPr>
            <a:xfrm>
              <a:off x="0" y="4608501"/>
              <a:ext cx="9143915" cy="535004"/>
              <a:chOff x="0" y="4608501"/>
              <a:chExt cx="9143915" cy="535004"/>
            </a:xfrm>
          </p:grpSpPr>
          <p:sp>
            <p:nvSpPr>
              <p:cNvPr id="11" name="Google Shape;11;p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596113" y="4742578"/>
                <a:ext cx="7832772" cy="247523"/>
                <a:chOff x="596113" y="4632629"/>
                <a:chExt cx="7832772" cy="315396"/>
              </a:xfrm>
            </p:grpSpPr>
            <p:grpSp>
              <p:nvGrpSpPr>
                <p:cNvPr id="13" name="Google Shape;13;p2"/>
                <p:cNvGrpSpPr/>
                <p:nvPr/>
              </p:nvGrpSpPr>
              <p:grpSpPr>
                <a:xfrm>
                  <a:off x="596113" y="4883398"/>
                  <a:ext cx="555438" cy="52506"/>
                  <a:chOff x="2571750" y="4732710"/>
                  <a:chExt cx="555438" cy="52506"/>
                </a:xfrm>
              </p:grpSpPr>
              <p:sp>
                <p:nvSpPr>
                  <p:cNvPr id="14" name="Google Shape;14;p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5" name="Google Shape;15;p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 name="Google Shape;16;p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7" name="Google Shape;17;p2"/>
                <p:cNvGrpSpPr/>
                <p:nvPr/>
              </p:nvGrpSpPr>
              <p:grpSpPr>
                <a:xfrm>
                  <a:off x="5454188" y="4758139"/>
                  <a:ext cx="463580" cy="110940"/>
                  <a:chOff x="5454188" y="4758139"/>
                  <a:chExt cx="463580" cy="110940"/>
                </a:xfrm>
              </p:grpSpPr>
              <p:sp>
                <p:nvSpPr>
                  <p:cNvPr id="18" name="Google Shape;18;p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9" name="Google Shape;19;p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0" name="Google Shape;20;p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1" name="Google Shape;21;p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22;p2"/>
          <p:cNvSpPr/>
          <p:nvPr/>
        </p:nvSpPr>
        <p:spPr>
          <a:xfrm>
            <a:off x="9321351" y="4435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0368659" y="5035555"/>
            <a:ext cx="1324539" cy="398011"/>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772532" y="3311564"/>
            <a:ext cx="1612645" cy="484568"/>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804717" y="3213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txBox="1">
            <a:spLocks noGrp="1"/>
          </p:cNvSpPr>
          <p:nvPr>
            <p:ph type="ctrTitle"/>
          </p:nvPr>
        </p:nvSpPr>
        <p:spPr>
          <a:xfrm>
            <a:off x="953467" y="1280300"/>
            <a:ext cx="6544000" cy="3634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11333">
                <a:latin typeface="Mochiy Pop One"/>
                <a:ea typeface="Mochiy Pop One"/>
                <a:cs typeface="Mochiy Pop One"/>
                <a:sym typeface="Mochiy Pop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953451" y="4973200"/>
            <a:ext cx="58120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atin typeface="Mali SemiBold"/>
                <a:ea typeface="Mali SemiBold"/>
                <a:cs typeface="Mali SemiBold"/>
                <a:sym typeface="Mali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359007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
          <p:cNvSpPr/>
          <p:nvPr/>
        </p:nvSpPr>
        <p:spPr>
          <a:xfrm>
            <a:off x="8313618" y="5148334"/>
            <a:ext cx="3344964"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561034" y="4868368"/>
            <a:ext cx="2140195"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10223901" y="2249031"/>
            <a:ext cx="2475737" cy="527995"/>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1985888" y="2873734"/>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158434" y="392942"/>
            <a:ext cx="1554303" cy="33146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txBox="1">
            <a:spLocks noGrp="1"/>
          </p:cNvSpPr>
          <p:nvPr>
            <p:ph type="title"/>
          </p:nvPr>
        </p:nvSpPr>
        <p:spPr>
          <a:xfrm>
            <a:off x="4198733" y="1190233"/>
            <a:ext cx="5590400" cy="264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1320117" y="4558500"/>
            <a:ext cx="1664400" cy="1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4198733" y="4176200"/>
            <a:ext cx="5590400" cy="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3"/>
          <p:cNvGrpSpPr/>
          <p:nvPr/>
        </p:nvGrpSpPr>
        <p:grpSpPr>
          <a:xfrm>
            <a:off x="1" y="6144668"/>
            <a:ext cx="12191887" cy="713339"/>
            <a:chOff x="0" y="4608501"/>
            <a:chExt cx="9143915" cy="535004"/>
          </a:xfrm>
        </p:grpSpPr>
        <p:grpSp>
          <p:nvGrpSpPr>
            <p:cNvPr id="38" name="Google Shape;38;p3"/>
            <p:cNvGrpSpPr/>
            <p:nvPr/>
          </p:nvGrpSpPr>
          <p:grpSpPr>
            <a:xfrm>
              <a:off x="0" y="4608501"/>
              <a:ext cx="9143915" cy="535004"/>
              <a:chOff x="0" y="4608501"/>
              <a:chExt cx="9143915" cy="535004"/>
            </a:xfrm>
          </p:grpSpPr>
          <p:sp>
            <p:nvSpPr>
              <p:cNvPr id="39" name="Google Shape;39;p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40;p3"/>
              <p:cNvGrpSpPr/>
              <p:nvPr/>
            </p:nvGrpSpPr>
            <p:grpSpPr>
              <a:xfrm>
                <a:off x="596113" y="4742578"/>
                <a:ext cx="7832772" cy="247523"/>
                <a:chOff x="596113" y="4632629"/>
                <a:chExt cx="7832772" cy="315396"/>
              </a:xfrm>
            </p:grpSpPr>
            <p:grpSp>
              <p:nvGrpSpPr>
                <p:cNvPr id="41" name="Google Shape;41;p3"/>
                <p:cNvGrpSpPr/>
                <p:nvPr/>
              </p:nvGrpSpPr>
              <p:grpSpPr>
                <a:xfrm>
                  <a:off x="596113" y="4883398"/>
                  <a:ext cx="555438" cy="52506"/>
                  <a:chOff x="2571750" y="4732710"/>
                  <a:chExt cx="555438" cy="52506"/>
                </a:xfrm>
              </p:grpSpPr>
              <p:sp>
                <p:nvSpPr>
                  <p:cNvPr id="42" name="Google Shape;42;p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3" name="Google Shape;43;p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4" name="Google Shape;44;p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5" name="Google Shape;45;p3"/>
                <p:cNvGrpSpPr/>
                <p:nvPr/>
              </p:nvGrpSpPr>
              <p:grpSpPr>
                <a:xfrm>
                  <a:off x="5454188" y="4758139"/>
                  <a:ext cx="463580" cy="110940"/>
                  <a:chOff x="5454188" y="4758139"/>
                  <a:chExt cx="463580" cy="110940"/>
                </a:xfrm>
              </p:grpSpPr>
              <p:sp>
                <p:nvSpPr>
                  <p:cNvPr id="46" name="Google Shape;46;p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7" name="Google Shape;47;p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8" name="Google Shape;48;p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9" name="Google Shape;49;p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474456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p:nvPr/>
        </p:nvSpPr>
        <p:spPr>
          <a:xfrm>
            <a:off x="9873169" y="456804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44383" y="36864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53;p4"/>
          <p:cNvGrpSpPr/>
          <p:nvPr/>
        </p:nvGrpSpPr>
        <p:grpSpPr>
          <a:xfrm>
            <a:off x="1" y="6144668"/>
            <a:ext cx="12191887" cy="713339"/>
            <a:chOff x="0" y="4608501"/>
            <a:chExt cx="9143915" cy="535004"/>
          </a:xfrm>
        </p:grpSpPr>
        <p:grpSp>
          <p:nvGrpSpPr>
            <p:cNvPr id="54" name="Google Shape;54;p4"/>
            <p:cNvGrpSpPr/>
            <p:nvPr/>
          </p:nvGrpSpPr>
          <p:grpSpPr>
            <a:xfrm>
              <a:off x="0" y="4608501"/>
              <a:ext cx="9143915" cy="535004"/>
              <a:chOff x="0" y="4608501"/>
              <a:chExt cx="9143915" cy="535004"/>
            </a:xfrm>
          </p:grpSpPr>
          <p:sp>
            <p:nvSpPr>
              <p:cNvPr id="55" name="Google Shape;55;p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6" name="Google Shape;56;p4"/>
              <p:cNvGrpSpPr/>
              <p:nvPr/>
            </p:nvGrpSpPr>
            <p:grpSpPr>
              <a:xfrm>
                <a:off x="596113" y="4742578"/>
                <a:ext cx="7832772" cy="247523"/>
                <a:chOff x="596113" y="4632629"/>
                <a:chExt cx="7832772" cy="315396"/>
              </a:xfrm>
            </p:grpSpPr>
            <p:grpSp>
              <p:nvGrpSpPr>
                <p:cNvPr id="57" name="Google Shape;57;p4"/>
                <p:cNvGrpSpPr/>
                <p:nvPr/>
              </p:nvGrpSpPr>
              <p:grpSpPr>
                <a:xfrm>
                  <a:off x="596113" y="4883398"/>
                  <a:ext cx="555438" cy="52506"/>
                  <a:chOff x="2571750" y="4732710"/>
                  <a:chExt cx="555438" cy="52506"/>
                </a:xfrm>
              </p:grpSpPr>
              <p:sp>
                <p:nvSpPr>
                  <p:cNvPr id="58" name="Google Shape;58;p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59" name="Google Shape;59;p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0" name="Google Shape;60;p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1" name="Google Shape;61;p4"/>
                <p:cNvGrpSpPr/>
                <p:nvPr/>
              </p:nvGrpSpPr>
              <p:grpSpPr>
                <a:xfrm>
                  <a:off x="5454188" y="4758139"/>
                  <a:ext cx="463580" cy="110940"/>
                  <a:chOff x="5454188" y="4758139"/>
                  <a:chExt cx="463580" cy="110940"/>
                </a:xfrm>
              </p:grpSpPr>
              <p:sp>
                <p:nvSpPr>
                  <p:cNvPr id="62" name="Google Shape;62;p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3" name="Google Shape;63;p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4" name="Google Shape;64;p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 name="Google Shape;65;p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4"/>
          <p:cNvSpPr/>
          <p:nvPr/>
        </p:nvSpPr>
        <p:spPr>
          <a:xfrm>
            <a:off x="692667" y="-129099"/>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4"/>
          <p:cNvSpPr/>
          <p:nvPr/>
        </p:nvSpPr>
        <p:spPr>
          <a:xfrm flipH="1">
            <a:off x="9379251" y="5852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4"/>
          <p:cNvSpPr txBox="1">
            <a:spLocks noGrp="1"/>
          </p:cNvSpPr>
          <p:nvPr>
            <p:ph type="body" idx="1"/>
          </p:nvPr>
        </p:nvSpPr>
        <p:spPr>
          <a:xfrm>
            <a:off x="960000" y="1382767"/>
            <a:ext cx="10272000" cy="54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latin typeface="Mali SemiBold"/>
                <a:ea typeface="Mali SemiBold"/>
                <a:cs typeface="Mali SemiBold"/>
                <a:sym typeface="Mali SemiBold"/>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933816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p:nvPr/>
        </p:nvSpPr>
        <p:spPr>
          <a:xfrm>
            <a:off x="-718967" y="1442766"/>
            <a:ext cx="3344851"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6574801" y="1003883"/>
            <a:ext cx="2517368" cy="5368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10288667" y="291424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5516555" y="52865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10773676" y="531100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172433" y="5553811"/>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txBox="1">
            <a:spLocks noGrp="1"/>
          </p:cNvSpPr>
          <p:nvPr>
            <p:ph type="body" idx="1"/>
          </p:nvPr>
        </p:nvSpPr>
        <p:spPr>
          <a:xfrm>
            <a:off x="960000" y="2524467"/>
            <a:ext cx="5614800" cy="2981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1"/>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0" name="Google Shape;120;p7"/>
          <p:cNvSpPr txBox="1">
            <a:spLocks noGrp="1"/>
          </p:cNvSpPr>
          <p:nvPr>
            <p:ph type="title"/>
          </p:nvPr>
        </p:nvSpPr>
        <p:spPr>
          <a:xfrm>
            <a:off x="960000" y="536700"/>
            <a:ext cx="5614800" cy="147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1" name="Google Shape;121;p7"/>
          <p:cNvGrpSpPr/>
          <p:nvPr/>
        </p:nvGrpSpPr>
        <p:grpSpPr>
          <a:xfrm>
            <a:off x="1" y="6144668"/>
            <a:ext cx="12191887" cy="713339"/>
            <a:chOff x="0" y="4608501"/>
            <a:chExt cx="9143915" cy="535004"/>
          </a:xfrm>
        </p:grpSpPr>
        <p:grpSp>
          <p:nvGrpSpPr>
            <p:cNvPr id="122" name="Google Shape;122;p7"/>
            <p:cNvGrpSpPr/>
            <p:nvPr/>
          </p:nvGrpSpPr>
          <p:grpSpPr>
            <a:xfrm>
              <a:off x="0" y="4608501"/>
              <a:ext cx="9143915" cy="535004"/>
              <a:chOff x="0" y="4608501"/>
              <a:chExt cx="9143915" cy="535004"/>
            </a:xfrm>
          </p:grpSpPr>
          <p:sp>
            <p:nvSpPr>
              <p:cNvPr id="123" name="Google Shape;123;p7"/>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7"/>
              <p:cNvGrpSpPr/>
              <p:nvPr/>
            </p:nvGrpSpPr>
            <p:grpSpPr>
              <a:xfrm>
                <a:off x="596113" y="4742578"/>
                <a:ext cx="7832772" cy="247523"/>
                <a:chOff x="596113" y="4632629"/>
                <a:chExt cx="7832772" cy="315396"/>
              </a:xfrm>
            </p:grpSpPr>
            <p:grpSp>
              <p:nvGrpSpPr>
                <p:cNvPr id="125" name="Google Shape;125;p7"/>
                <p:cNvGrpSpPr/>
                <p:nvPr/>
              </p:nvGrpSpPr>
              <p:grpSpPr>
                <a:xfrm>
                  <a:off x="596113" y="4883398"/>
                  <a:ext cx="555438" cy="52506"/>
                  <a:chOff x="2571750" y="4732710"/>
                  <a:chExt cx="555438" cy="52506"/>
                </a:xfrm>
              </p:grpSpPr>
              <p:sp>
                <p:nvSpPr>
                  <p:cNvPr id="126" name="Google Shape;126;p7"/>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27" name="Google Shape;127;p7"/>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28" name="Google Shape;128;p7"/>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29" name="Google Shape;129;p7"/>
                <p:cNvGrpSpPr/>
                <p:nvPr/>
              </p:nvGrpSpPr>
              <p:grpSpPr>
                <a:xfrm>
                  <a:off x="5454188" y="4758139"/>
                  <a:ext cx="463580" cy="110940"/>
                  <a:chOff x="5454188" y="4758139"/>
                  <a:chExt cx="463580" cy="110940"/>
                </a:xfrm>
              </p:grpSpPr>
              <p:sp>
                <p:nvSpPr>
                  <p:cNvPr id="130" name="Google Shape;130;p7"/>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31" name="Google Shape;131;p7"/>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32" name="Google Shape;132;p7"/>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33" name="Google Shape;133;p7"/>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72303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3"/>
        <p:cNvGrpSpPr/>
        <p:nvPr/>
      </p:nvGrpSpPr>
      <p:grpSpPr>
        <a:xfrm>
          <a:off x="0" y="0"/>
          <a:ext cx="0" cy="0"/>
          <a:chOff x="0" y="0"/>
          <a:chExt cx="0" cy="0"/>
        </a:xfrm>
      </p:grpSpPr>
      <p:sp>
        <p:nvSpPr>
          <p:cNvPr id="154" name="Google Shape;154;p9"/>
          <p:cNvSpPr/>
          <p:nvPr/>
        </p:nvSpPr>
        <p:spPr>
          <a:xfrm>
            <a:off x="-160307" y="5051697"/>
            <a:ext cx="2468211" cy="694603"/>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8875569" y="549379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639867" y="20537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7" name="Google Shape;157;p9"/>
          <p:cNvGrpSpPr/>
          <p:nvPr/>
        </p:nvGrpSpPr>
        <p:grpSpPr>
          <a:xfrm>
            <a:off x="1" y="6144668"/>
            <a:ext cx="12191887" cy="713339"/>
            <a:chOff x="0" y="4608501"/>
            <a:chExt cx="9143915" cy="535004"/>
          </a:xfrm>
        </p:grpSpPr>
        <p:grpSp>
          <p:nvGrpSpPr>
            <p:cNvPr id="158" name="Google Shape;158;p9"/>
            <p:cNvGrpSpPr/>
            <p:nvPr/>
          </p:nvGrpSpPr>
          <p:grpSpPr>
            <a:xfrm>
              <a:off x="0" y="4608501"/>
              <a:ext cx="9143915" cy="535004"/>
              <a:chOff x="0" y="4608501"/>
              <a:chExt cx="9143915" cy="535004"/>
            </a:xfrm>
          </p:grpSpPr>
          <p:sp>
            <p:nvSpPr>
              <p:cNvPr id="159" name="Google Shape;159;p9"/>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p9"/>
              <p:cNvGrpSpPr/>
              <p:nvPr/>
            </p:nvGrpSpPr>
            <p:grpSpPr>
              <a:xfrm>
                <a:off x="596113" y="4742578"/>
                <a:ext cx="7832772" cy="247523"/>
                <a:chOff x="596113" y="4632629"/>
                <a:chExt cx="7832772" cy="315396"/>
              </a:xfrm>
            </p:grpSpPr>
            <p:grpSp>
              <p:nvGrpSpPr>
                <p:cNvPr id="161" name="Google Shape;161;p9"/>
                <p:cNvGrpSpPr/>
                <p:nvPr/>
              </p:nvGrpSpPr>
              <p:grpSpPr>
                <a:xfrm>
                  <a:off x="596113" y="4883398"/>
                  <a:ext cx="555438" cy="52506"/>
                  <a:chOff x="2571750" y="4732710"/>
                  <a:chExt cx="555438" cy="52506"/>
                </a:xfrm>
              </p:grpSpPr>
              <p:sp>
                <p:nvSpPr>
                  <p:cNvPr id="162" name="Google Shape;162;p9"/>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3" name="Google Shape;163;p9"/>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4" name="Google Shape;164;p9"/>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65" name="Google Shape;165;p9"/>
                <p:cNvGrpSpPr/>
                <p:nvPr/>
              </p:nvGrpSpPr>
              <p:grpSpPr>
                <a:xfrm>
                  <a:off x="5454188" y="4758139"/>
                  <a:ext cx="463580" cy="110940"/>
                  <a:chOff x="5454188" y="4758139"/>
                  <a:chExt cx="463580" cy="110940"/>
                </a:xfrm>
              </p:grpSpPr>
              <p:sp>
                <p:nvSpPr>
                  <p:cNvPr id="166" name="Google Shape;166;p9"/>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7" name="Google Shape;167;p9"/>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68" name="Google Shape;168;p9"/>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69" name="Google Shape;169;p9"/>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9"/>
          <p:cNvSpPr/>
          <p:nvPr/>
        </p:nvSpPr>
        <p:spPr>
          <a:xfrm>
            <a:off x="10257655" y="8590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9"/>
          <p:cNvSpPr/>
          <p:nvPr/>
        </p:nvSpPr>
        <p:spPr>
          <a:xfrm>
            <a:off x="4890467" y="485114"/>
            <a:ext cx="2140308"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9"/>
          <p:cNvSpPr txBox="1">
            <a:spLocks noGrp="1"/>
          </p:cNvSpPr>
          <p:nvPr>
            <p:ph type="title"/>
          </p:nvPr>
        </p:nvSpPr>
        <p:spPr>
          <a:xfrm>
            <a:off x="4890467" y="1558651"/>
            <a:ext cx="6348400" cy="2088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3" name="Google Shape;173;p9"/>
          <p:cNvSpPr txBox="1">
            <a:spLocks noGrp="1"/>
          </p:cNvSpPr>
          <p:nvPr>
            <p:ph type="subTitle" idx="1"/>
          </p:nvPr>
        </p:nvSpPr>
        <p:spPr>
          <a:xfrm>
            <a:off x="5278133" y="4068717"/>
            <a:ext cx="4552400" cy="11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663632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6032788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13"/>
          <p:cNvSpPr/>
          <p:nvPr/>
        </p:nvSpPr>
        <p:spPr>
          <a:xfrm flipH="1">
            <a:off x="-181764" y="763602"/>
            <a:ext cx="2534936" cy="71333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3"/>
          <p:cNvSpPr/>
          <p:nvPr/>
        </p:nvSpPr>
        <p:spPr>
          <a:xfrm>
            <a:off x="-181767" y="50648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4" name="Google Shape;214;p13"/>
          <p:cNvGrpSpPr/>
          <p:nvPr/>
        </p:nvGrpSpPr>
        <p:grpSpPr>
          <a:xfrm>
            <a:off x="1" y="6144668"/>
            <a:ext cx="12191887" cy="713339"/>
            <a:chOff x="0" y="4608501"/>
            <a:chExt cx="9143915" cy="535004"/>
          </a:xfrm>
        </p:grpSpPr>
        <p:grpSp>
          <p:nvGrpSpPr>
            <p:cNvPr id="215" name="Google Shape;215;p13"/>
            <p:cNvGrpSpPr/>
            <p:nvPr/>
          </p:nvGrpSpPr>
          <p:grpSpPr>
            <a:xfrm>
              <a:off x="0" y="4608501"/>
              <a:ext cx="9143915" cy="535004"/>
              <a:chOff x="0" y="4608501"/>
              <a:chExt cx="9143915" cy="535004"/>
            </a:xfrm>
          </p:grpSpPr>
          <p:sp>
            <p:nvSpPr>
              <p:cNvPr id="216" name="Google Shape;216;p1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13"/>
              <p:cNvGrpSpPr/>
              <p:nvPr/>
            </p:nvGrpSpPr>
            <p:grpSpPr>
              <a:xfrm>
                <a:off x="596113" y="4742578"/>
                <a:ext cx="7832772" cy="247523"/>
                <a:chOff x="596113" y="4632629"/>
                <a:chExt cx="7832772" cy="315396"/>
              </a:xfrm>
            </p:grpSpPr>
            <p:grpSp>
              <p:nvGrpSpPr>
                <p:cNvPr id="218" name="Google Shape;218;p13"/>
                <p:cNvGrpSpPr/>
                <p:nvPr/>
              </p:nvGrpSpPr>
              <p:grpSpPr>
                <a:xfrm>
                  <a:off x="596113" y="4883398"/>
                  <a:ext cx="555438" cy="52506"/>
                  <a:chOff x="2571750" y="4732710"/>
                  <a:chExt cx="555438" cy="52506"/>
                </a:xfrm>
              </p:grpSpPr>
              <p:sp>
                <p:nvSpPr>
                  <p:cNvPr id="219" name="Google Shape;219;p1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0" name="Google Shape;220;p1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221" name="Google Shape;221;p1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222" name="Google Shape;222;p13"/>
                <p:cNvGrpSpPr/>
                <p:nvPr/>
              </p:nvGrpSpPr>
              <p:grpSpPr>
                <a:xfrm>
                  <a:off x="5454188" y="4758139"/>
                  <a:ext cx="463580" cy="110940"/>
                  <a:chOff x="5454188" y="4758139"/>
                  <a:chExt cx="463580" cy="110940"/>
                </a:xfrm>
              </p:grpSpPr>
              <p:sp>
                <p:nvSpPr>
                  <p:cNvPr id="223" name="Google Shape;223;p1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4" name="Google Shape;224;p1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25" name="Google Shape;225;p1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26" name="Google Shape;226;p1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 name="Google Shape;227;p13"/>
          <p:cNvSpPr/>
          <p:nvPr/>
        </p:nvSpPr>
        <p:spPr>
          <a:xfrm>
            <a:off x="9434902" y="306564"/>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10163471" y="53655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3"/>
          <p:cNvSpPr txBox="1">
            <a:spLocks noGrp="1"/>
          </p:cNvSpPr>
          <p:nvPr>
            <p:ph type="title" hasCustomPrompt="1"/>
          </p:nvPr>
        </p:nvSpPr>
        <p:spPr>
          <a:xfrm>
            <a:off x="1007884"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2284867"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1" name="Google Shape;231;p13"/>
          <p:cNvSpPr txBox="1">
            <a:spLocks noGrp="1"/>
          </p:cNvSpPr>
          <p:nvPr>
            <p:ph type="subTitle" idx="2"/>
          </p:nvPr>
        </p:nvSpPr>
        <p:spPr>
          <a:xfrm>
            <a:off x="2284867"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3"/>
          <p:cNvSpPr txBox="1">
            <a:spLocks noGrp="1"/>
          </p:cNvSpPr>
          <p:nvPr>
            <p:ph type="title" idx="3"/>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3" name="Google Shape;233;p13"/>
          <p:cNvSpPr txBox="1">
            <a:spLocks noGrp="1"/>
          </p:cNvSpPr>
          <p:nvPr>
            <p:ph type="title" idx="4" hasCustomPrompt="1"/>
          </p:nvPr>
        </p:nvSpPr>
        <p:spPr>
          <a:xfrm>
            <a:off x="1007884"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5"/>
          </p:nvPr>
        </p:nvSpPr>
        <p:spPr>
          <a:xfrm>
            <a:off x="2284867"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subTitle" idx="6"/>
          </p:nvPr>
        </p:nvSpPr>
        <p:spPr>
          <a:xfrm>
            <a:off x="2284867"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6" name="Google Shape;236;p13"/>
          <p:cNvSpPr txBox="1">
            <a:spLocks noGrp="1"/>
          </p:cNvSpPr>
          <p:nvPr>
            <p:ph type="title" idx="7" hasCustomPrompt="1"/>
          </p:nvPr>
        </p:nvSpPr>
        <p:spPr>
          <a:xfrm>
            <a:off x="6448917"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8"/>
          </p:nvPr>
        </p:nvSpPr>
        <p:spPr>
          <a:xfrm>
            <a:off x="7725900"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9"/>
          </p:nvPr>
        </p:nvSpPr>
        <p:spPr>
          <a:xfrm>
            <a:off x="7725900"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9" name="Google Shape;239;p13"/>
          <p:cNvSpPr txBox="1">
            <a:spLocks noGrp="1"/>
          </p:cNvSpPr>
          <p:nvPr>
            <p:ph type="title" idx="13" hasCustomPrompt="1"/>
          </p:nvPr>
        </p:nvSpPr>
        <p:spPr>
          <a:xfrm>
            <a:off x="6448917"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subTitle" idx="14"/>
          </p:nvPr>
        </p:nvSpPr>
        <p:spPr>
          <a:xfrm>
            <a:off x="7725900"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1" name="Google Shape;241;p13"/>
          <p:cNvSpPr txBox="1">
            <a:spLocks noGrp="1"/>
          </p:cNvSpPr>
          <p:nvPr>
            <p:ph type="subTitle" idx="15"/>
          </p:nvPr>
        </p:nvSpPr>
        <p:spPr>
          <a:xfrm>
            <a:off x="7725900"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6612782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00"/>
        <p:cNvGrpSpPr/>
        <p:nvPr/>
      </p:nvGrpSpPr>
      <p:grpSpPr>
        <a:xfrm>
          <a:off x="0" y="0"/>
          <a:ext cx="0" cy="0"/>
          <a:chOff x="0" y="0"/>
          <a:chExt cx="0" cy="0"/>
        </a:xfrm>
      </p:grpSpPr>
      <p:sp>
        <p:nvSpPr>
          <p:cNvPr id="401" name="Google Shape;401;p22"/>
          <p:cNvSpPr/>
          <p:nvPr/>
        </p:nvSpPr>
        <p:spPr>
          <a:xfrm>
            <a:off x="5559333" y="1024837"/>
            <a:ext cx="2723584"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9650700" y="5487449"/>
            <a:ext cx="2002224" cy="42699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2"/>
          <p:cNvSpPr/>
          <p:nvPr/>
        </p:nvSpPr>
        <p:spPr>
          <a:xfrm flipH="1">
            <a:off x="635721" y="4370150"/>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2"/>
          <p:cNvSpPr/>
          <p:nvPr/>
        </p:nvSpPr>
        <p:spPr>
          <a:xfrm>
            <a:off x="10837688" y="53671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22"/>
          <p:cNvGrpSpPr/>
          <p:nvPr/>
        </p:nvGrpSpPr>
        <p:grpSpPr>
          <a:xfrm>
            <a:off x="1" y="6144668"/>
            <a:ext cx="12191887" cy="713339"/>
            <a:chOff x="0" y="4608501"/>
            <a:chExt cx="9143915" cy="535004"/>
          </a:xfrm>
        </p:grpSpPr>
        <p:grpSp>
          <p:nvGrpSpPr>
            <p:cNvPr id="406" name="Google Shape;406;p22"/>
            <p:cNvGrpSpPr/>
            <p:nvPr/>
          </p:nvGrpSpPr>
          <p:grpSpPr>
            <a:xfrm>
              <a:off x="0" y="4608501"/>
              <a:ext cx="9143915" cy="535004"/>
              <a:chOff x="0" y="4608501"/>
              <a:chExt cx="9143915" cy="535004"/>
            </a:xfrm>
          </p:grpSpPr>
          <p:sp>
            <p:nvSpPr>
              <p:cNvPr id="407" name="Google Shape;407;p2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8" name="Google Shape;408;p22"/>
              <p:cNvGrpSpPr/>
              <p:nvPr/>
            </p:nvGrpSpPr>
            <p:grpSpPr>
              <a:xfrm>
                <a:off x="596113" y="4742578"/>
                <a:ext cx="7832772" cy="247523"/>
                <a:chOff x="596113" y="4632629"/>
                <a:chExt cx="7832772" cy="315396"/>
              </a:xfrm>
            </p:grpSpPr>
            <p:grpSp>
              <p:nvGrpSpPr>
                <p:cNvPr id="409" name="Google Shape;409;p22"/>
                <p:cNvGrpSpPr/>
                <p:nvPr/>
              </p:nvGrpSpPr>
              <p:grpSpPr>
                <a:xfrm>
                  <a:off x="596113" y="4883398"/>
                  <a:ext cx="555438" cy="52506"/>
                  <a:chOff x="2571750" y="4732710"/>
                  <a:chExt cx="555438" cy="52506"/>
                </a:xfrm>
              </p:grpSpPr>
              <p:sp>
                <p:nvSpPr>
                  <p:cNvPr id="410" name="Google Shape;410;p2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1" name="Google Shape;411;p2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12" name="Google Shape;412;p2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13" name="Google Shape;413;p22"/>
                <p:cNvGrpSpPr/>
                <p:nvPr/>
              </p:nvGrpSpPr>
              <p:grpSpPr>
                <a:xfrm>
                  <a:off x="5454188" y="4758139"/>
                  <a:ext cx="463580" cy="110940"/>
                  <a:chOff x="5454188" y="4758139"/>
                  <a:chExt cx="463580" cy="110940"/>
                </a:xfrm>
              </p:grpSpPr>
              <p:sp>
                <p:nvSpPr>
                  <p:cNvPr id="414" name="Google Shape;414;p2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5" name="Google Shape;415;p2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16" name="Google Shape;416;p2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17" name="Google Shape;417;p2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Google Shape;418;p2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763376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04"/>
        <p:cNvGrpSpPr/>
        <p:nvPr/>
      </p:nvGrpSpPr>
      <p:grpSpPr>
        <a:xfrm>
          <a:off x="0" y="0"/>
          <a:ext cx="0" cy="0"/>
          <a:chOff x="0" y="0"/>
          <a:chExt cx="0" cy="0"/>
        </a:xfrm>
      </p:grpSpPr>
      <p:sp>
        <p:nvSpPr>
          <p:cNvPr id="605" name="Google Shape;605;p32"/>
          <p:cNvSpPr/>
          <p:nvPr/>
        </p:nvSpPr>
        <p:spPr>
          <a:xfrm>
            <a:off x="7676333" y="5269815"/>
            <a:ext cx="1923723" cy="541384"/>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2"/>
          <p:cNvSpPr/>
          <p:nvPr/>
        </p:nvSpPr>
        <p:spPr>
          <a:xfrm>
            <a:off x="8623734" y="360620"/>
            <a:ext cx="2711983" cy="5783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2"/>
          <p:cNvSpPr/>
          <p:nvPr/>
        </p:nvSpPr>
        <p:spPr>
          <a:xfrm>
            <a:off x="-134997" y="775933"/>
            <a:ext cx="2713429" cy="763608"/>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p:cNvSpPr/>
          <p:nvPr/>
        </p:nvSpPr>
        <p:spPr>
          <a:xfrm>
            <a:off x="10401267" y="3436819"/>
            <a:ext cx="2242223" cy="478172"/>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p:cNvSpPr/>
          <p:nvPr/>
        </p:nvSpPr>
        <p:spPr>
          <a:xfrm>
            <a:off x="-357200" y="5367562"/>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p:cNvSpPr txBox="1">
            <a:spLocks noGrp="1"/>
          </p:cNvSpPr>
          <p:nvPr>
            <p:ph type="subTitle" idx="1"/>
          </p:nvPr>
        </p:nvSpPr>
        <p:spPr>
          <a:xfrm>
            <a:off x="1264600" y="1878500"/>
            <a:ext cx="4578400" cy="35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subTitle" idx="2"/>
          </p:nvPr>
        </p:nvSpPr>
        <p:spPr>
          <a:xfrm>
            <a:off x="6348984" y="18785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2" name="Google Shape;612;p32"/>
          <p:cNvSpPr txBox="1">
            <a:spLocks noGrp="1"/>
          </p:cNvSpPr>
          <p:nvPr>
            <p:ph type="subTitle" idx="3"/>
          </p:nvPr>
        </p:nvSpPr>
        <p:spPr>
          <a:xfrm>
            <a:off x="6348984" y="38512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13" name="Google Shape;613;p32"/>
          <p:cNvGrpSpPr/>
          <p:nvPr/>
        </p:nvGrpSpPr>
        <p:grpSpPr>
          <a:xfrm>
            <a:off x="1" y="6144668"/>
            <a:ext cx="12191887" cy="713339"/>
            <a:chOff x="0" y="4608501"/>
            <a:chExt cx="9143915" cy="535004"/>
          </a:xfrm>
        </p:grpSpPr>
        <p:grpSp>
          <p:nvGrpSpPr>
            <p:cNvPr id="614" name="Google Shape;614;p32"/>
            <p:cNvGrpSpPr/>
            <p:nvPr/>
          </p:nvGrpSpPr>
          <p:grpSpPr>
            <a:xfrm>
              <a:off x="0" y="4608501"/>
              <a:ext cx="9143915" cy="535004"/>
              <a:chOff x="0" y="4608501"/>
              <a:chExt cx="9143915" cy="535004"/>
            </a:xfrm>
          </p:grpSpPr>
          <p:sp>
            <p:nvSpPr>
              <p:cNvPr id="615" name="Google Shape;615;p3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16" name="Google Shape;616;p32"/>
              <p:cNvGrpSpPr/>
              <p:nvPr/>
            </p:nvGrpSpPr>
            <p:grpSpPr>
              <a:xfrm>
                <a:off x="596113" y="4742578"/>
                <a:ext cx="7832772" cy="247523"/>
                <a:chOff x="596113" y="4632629"/>
                <a:chExt cx="7832772" cy="315396"/>
              </a:xfrm>
            </p:grpSpPr>
            <p:grpSp>
              <p:nvGrpSpPr>
                <p:cNvPr id="617" name="Google Shape;617;p32"/>
                <p:cNvGrpSpPr/>
                <p:nvPr/>
              </p:nvGrpSpPr>
              <p:grpSpPr>
                <a:xfrm>
                  <a:off x="596113" y="4883398"/>
                  <a:ext cx="555438" cy="52506"/>
                  <a:chOff x="2571750" y="4732710"/>
                  <a:chExt cx="555438" cy="52506"/>
                </a:xfrm>
              </p:grpSpPr>
              <p:sp>
                <p:nvSpPr>
                  <p:cNvPr id="618" name="Google Shape;618;p3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19" name="Google Shape;619;p3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20" name="Google Shape;620;p3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21" name="Google Shape;621;p32"/>
                <p:cNvGrpSpPr/>
                <p:nvPr/>
              </p:nvGrpSpPr>
              <p:grpSpPr>
                <a:xfrm>
                  <a:off x="5454188" y="4758139"/>
                  <a:ext cx="463580" cy="110940"/>
                  <a:chOff x="5454188" y="4758139"/>
                  <a:chExt cx="463580" cy="110940"/>
                </a:xfrm>
              </p:grpSpPr>
              <p:sp>
                <p:nvSpPr>
                  <p:cNvPr id="622" name="Google Shape;622;p3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23" name="Google Shape;623;p3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24" name="Google Shape;624;p3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25" name="Google Shape;625;p3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6" name="Google Shape;626;p3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296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D415-F18B-E938-8D93-173B9C88D4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3ABFF6-4127-D265-5EF0-F442C7C07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7FACDF-7F66-21FA-23F3-1ED4B648B7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D6D4AD-0633-7AD8-C288-0F32FB3912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5E494-EC01-1126-8F70-48AAB16EA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9F16DF-5E63-DA3E-C87E-F943A47C2103}"/>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8" name="Footer Placeholder 7">
            <a:extLst>
              <a:ext uri="{FF2B5EF4-FFF2-40B4-BE49-F238E27FC236}">
                <a16:creationId xmlns:a16="http://schemas.microsoft.com/office/drawing/2014/main" id="{E2FFA48C-0913-9346-FCDE-E02F8EC5C4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D8A6CF-C00E-FE46-38C8-CFCEA60019F6}"/>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30083178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33"/>
          <p:cNvSpPr/>
          <p:nvPr/>
        </p:nvSpPr>
        <p:spPr>
          <a:xfrm>
            <a:off x="-181532" y="3278048"/>
            <a:ext cx="2140081"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3"/>
          <p:cNvSpPr/>
          <p:nvPr/>
        </p:nvSpPr>
        <p:spPr>
          <a:xfrm>
            <a:off x="9187501" y="274498"/>
            <a:ext cx="2723356"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3"/>
          <p:cNvSpPr/>
          <p:nvPr/>
        </p:nvSpPr>
        <p:spPr>
          <a:xfrm>
            <a:off x="3825788" y="24504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3"/>
          <p:cNvSpPr/>
          <p:nvPr/>
        </p:nvSpPr>
        <p:spPr>
          <a:xfrm>
            <a:off x="619463" y="5821242"/>
            <a:ext cx="1094795" cy="308100"/>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3"/>
          <p:cNvSpPr/>
          <p:nvPr/>
        </p:nvSpPr>
        <p:spPr>
          <a:xfrm>
            <a:off x="10516201" y="5029502"/>
            <a:ext cx="1444655" cy="30810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3"/>
          <p:cNvSpPr txBox="1">
            <a:spLocks noGrp="1"/>
          </p:cNvSpPr>
          <p:nvPr>
            <p:ph type="subTitle" idx="1"/>
          </p:nvPr>
        </p:nvSpPr>
        <p:spPr>
          <a:xfrm>
            <a:off x="7102167" y="1952767"/>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4" name="Google Shape;634;p33"/>
          <p:cNvSpPr txBox="1">
            <a:spLocks noGrp="1"/>
          </p:cNvSpPr>
          <p:nvPr>
            <p:ph type="subTitle" idx="2"/>
          </p:nvPr>
        </p:nvSpPr>
        <p:spPr>
          <a:xfrm>
            <a:off x="7102161" y="1371967"/>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5" name="Google Shape;635;p33"/>
          <p:cNvSpPr txBox="1">
            <a:spLocks noGrp="1"/>
          </p:cNvSpPr>
          <p:nvPr>
            <p:ph type="subTitle" idx="3"/>
          </p:nvPr>
        </p:nvSpPr>
        <p:spPr>
          <a:xfrm>
            <a:off x="1567800"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6" name="Google Shape;636;p33"/>
          <p:cNvSpPr txBox="1">
            <a:spLocks noGrp="1"/>
          </p:cNvSpPr>
          <p:nvPr>
            <p:ph type="subTitle" idx="4"/>
          </p:nvPr>
        </p:nvSpPr>
        <p:spPr>
          <a:xfrm>
            <a:off x="1567800"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7" name="Google Shape;637;p33"/>
          <p:cNvSpPr txBox="1">
            <a:spLocks noGrp="1"/>
          </p:cNvSpPr>
          <p:nvPr>
            <p:ph type="subTitle" idx="5"/>
          </p:nvPr>
        </p:nvSpPr>
        <p:spPr>
          <a:xfrm>
            <a:off x="7102164"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8" name="Google Shape;638;p33"/>
          <p:cNvSpPr txBox="1">
            <a:spLocks noGrp="1"/>
          </p:cNvSpPr>
          <p:nvPr>
            <p:ph type="subTitle" idx="6"/>
          </p:nvPr>
        </p:nvSpPr>
        <p:spPr>
          <a:xfrm>
            <a:off x="7102161"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9" name="Google Shape;639;p33"/>
          <p:cNvSpPr txBox="1">
            <a:spLocks noGrp="1"/>
          </p:cNvSpPr>
          <p:nvPr>
            <p:ph type="title"/>
          </p:nvPr>
        </p:nvSpPr>
        <p:spPr>
          <a:xfrm>
            <a:off x="960000" y="536700"/>
            <a:ext cx="4989200" cy="21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0" name="Google Shape;640;p33"/>
          <p:cNvGrpSpPr/>
          <p:nvPr/>
        </p:nvGrpSpPr>
        <p:grpSpPr>
          <a:xfrm>
            <a:off x="1" y="6144668"/>
            <a:ext cx="12191887" cy="713339"/>
            <a:chOff x="0" y="4608501"/>
            <a:chExt cx="9143915" cy="535004"/>
          </a:xfrm>
        </p:grpSpPr>
        <p:grpSp>
          <p:nvGrpSpPr>
            <p:cNvPr id="641" name="Google Shape;641;p33"/>
            <p:cNvGrpSpPr/>
            <p:nvPr/>
          </p:nvGrpSpPr>
          <p:grpSpPr>
            <a:xfrm>
              <a:off x="0" y="4608501"/>
              <a:ext cx="9143915" cy="535004"/>
              <a:chOff x="0" y="4608501"/>
              <a:chExt cx="9143915" cy="535004"/>
            </a:xfrm>
          </p:grpSpPr>
          <p:sp>
            <p:nvSpPr>
              <p:cNvPr id="642" name="Google Shape;642;p3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3" name="Google Shape;643;p33"/>
              <p:cNvGrpSpPr/>
              <p:nvPr/>
            </p:nvGrpSpPr>
            <p:grpSpPr>
              <a:xfrm>
                <a:off x="596113" y="4742578"/>
                <a:ext cx="7832772" cy="247523"/>
                <a:chOff x="596113" y="4632629"/>
                <a:chExt cx="7832772" cy="315396"/>
              </a:xfrm>
            </p:grpSpPr>
            <p:grpSp>
              <p:nvGrpSpPr>
                <p:cNvPr id="644" name="Google Shape;644;p33"/>
                <p:cNvGrpSpPr/>
                <p:nvPr/>
              </p:nvGrpSpPr>
              <p:grpSpPr>
                <a:xfrm>
                  <a:off x="596113" y="4883398"/>
                  <a:ext cx="555438" cy="52506"/>
                  <a:chOff x="2571750" y="4732710"/>
                  <a:chExt cx="555438" cy="52506"/>
                </a:xfrm>
              </p:grpSpPr>
              <p:sp>
                <p:nvSpPr>
                  <p:cNvPr id="645" name="Google Shape;645;p3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46" name="Google Shape;646;p3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47" name="Google Shape;647;p3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48" name="Google Shape;648;p33"/>
                <p:cNvGrpSpPr/>
                <p:nvPr/>
              </p:nvGrpSpPr>
              <p:grpSpPr>
                <a:xfrm>
                  <a:off x="5454188" y="4758139"/>
                  <a:ext cx="463580" cy="110940"/>
                  <a:chOff x="5454188" y="4758139"/>
                  <a:chExt cx="463580" cy="110940"/>
                </a:xfrm>
              </p:grpSpPr>
              <p:sp>
                <p:nvSpPr>
                  <p:cNvPr id="649" name="Google Shape;649;p3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50" name="Google Shape;650;p3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51" name="Google Shape;651;p3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2" name="Google Shape;652;p3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515701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3"/>
        <p:cNvGrpSpPr/>
        <p:nvPr/>
      </p:nvGrpSpPr>
      <p:grpSpPr>
        <a:xfrm>
          <a:off x="0" y="0"/>
          <a:ext cx="0" cy="0"/>
          <a:chOff x="0" y="0"/>
          <a:chExt cx="0" cy="0"/>
        </a:xfrm>
      </p:grpSpPr>
      <p:sp>
        <p:nvSpPr>
          <p:cNvPr id="654" name="Google Shape;654;p34"/>
          <p:cNvSpPr/>
          <p:nvPr/>
        </p:nvSpPr>
        <p:spPr>
          <a:xfrm>
            <a:off x="10336433" y="95247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4"/>
          <p:cNvSpPr/>
          <p:nvPr/>
        </p:nvSpPr>
        <p:spPr>
          <a:xfrm>
            <a:off x="3326200" y="6065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4"/>
          <p:cNvSpPr/>
          <p:nvPr/>
        </p:nvSpPr>
        <p:spPr>
          <a:xfrm>
            <a:off x="-215930" y="4464533"/>
            <a:ext cx="2063871" cy="5807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4"/>
          <p:cNvSpPr/>
          <p:nvPr/>
        </p:nvSpPr>
        <p:spPr>
          <a:xfrm>
            <a:off x="7250068" y="5399902"/>
            <a:ext cx="2063873" cy="44016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4"/>
          <p:cNvSpPr txBox="1">
            <a:spLocks noGrp="1"/>
          </p:cNvSpPr>
          <p:nvPr>
            <p:ph type="subTitle" idx="1"/>
          </p:nvPr>
        </p:nvSpPr>
        <p:spPr>
          <a:xfrm>
            <a:off x="5107800"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9" name="Google Shape;659;p34"/>
          <p:cNvSpPr txBox="1">
            <a:spLocks noGrp="1"/>
          </p:cNvSpPr>
          <p:nvPr>
            <p:ph type="subTitle" idx="2"/>
          </p:nvPr>
        </p:nvSpPr>
        <p:spPr>
          <a:xfrm>
            <a:off x="5107800"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60" name="Google Shape;660;p34"/>
          <p:cNvSpPr txBox="1">
            <a:spLocks noGrp="1"/>
          </p:cNvSpPr>
          <p:nvPr>
            <p:ph type="title"/>
          </p:nvPr>
        </p:nvSpPr>
        <p:spPr>
          <a:xfrm>
            <a:off x="960000" y="2616600"/>
            <a:ext cx="3161200" cy="16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1" name="Google Shape;661;p34"/>
          <p:cNvGrpSpPr/>
          <p:nvPr/>
        </p:nvGrpSpPr>
        <p:grpSpPr>
          <a:xfrm>
            <a:off x="1" y="6144668"/>
            <a:ext cx="12191887" cy="713339"/>
            <a:chOff x="0" y="4608501"/>
            <a:chExt cx="9143915" cy="535004"/>
          </a:xfrm>
        </p:grpSpPr>
        <p:grpSp>
          <p:nvGrpSpPr>
            <p:cNvPr id="662" name="Google Shape;662;p34"/>
            <p:cNvGrpSpPr/>
            <p:nvPr/>
          </p:nvGrpSpPr>
          <p:grpSpPr>
            <a:xfrm>
              <a:off x="0" y="4608501"/>
              <a:ext cx="9143915" cy="535004"/>
              <a:chOff x="0" y="4608501"/>
              <a:chExt cx="9143915" cy="535004"/>
            </a:xfrm>
          </p:grpSpPr>
          <p:sp>
            <p:nvSpPr>
              <p:cNvPr id="663" name="Google Shape;663;p3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4" name="Google Shape;664;p34"/>
              <p:cNvGrpSpPr/>
              <p:nvPr/>
            </p:nvGrpSpPr>
            <p:grpSpPr>
              <a:xfrm>
                <a:off x="596113" y="4742578"/>
                <a:ext cx="7832772" cy="247523"/>
                <a:chOff x="596113" y="4632629"/>
                <a:chExt cx="7832772" cy="315396"/>
              </a:xfrm>
            </p:grpSpPr>
            <p:grpSp>
              <p:nvGrpSpPr>
                <p:cNvPr id="665" name="Google Shape;665;p34"/>
                <p:cNvGrpSpPr/>
                <p:nvPr/>
              </p:nvGrpSpPr>
              <p:grpSpPr>
                <a:xfrm>
                  <a:off x="596113" y="4883398"/>
                  <a:ext cx="555438" cy="52506"/>
                  <a:chOff x="2571750" y="4732710"/>
                  <a:chExt cx="555438" cy="52506"/>
                </a:xfrm>
              </p:grpSpPr>
              <p:sp>
                <p:nvSpPr>
                  <p:cNvPr id="666" name="Google Shape;666;p3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67" name="Google Shape;667;p3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68" name="Google Shape;668;p3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69" name="Google Shape;669;p34"/>
                <p:cNvGrpSpPr/>
                <p:nvPr/>
              </p:nvGrpSpPr>
              <p:grpSpPr>
                <a:xfrm>
                  <a:off x="5454188" y="4758139"/>
                  <a:ext cx="463580" cy="110940"/>
                  <a:chOff x="5454188" y="4758139"/>
                  <a:chExt cx="463580" cy="110940"/>
                </a:xfrm>
              </p:grpSpPr>
              <p:sp>
                <p:nvSpPr>
                  <p:cNvPr id="670" name="Google Shape;670;p3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71" name="Google Shape;671;p3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72" name="Google Shape;672;p3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73" name="Google Shape;673;p3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4" name="Google Shape;674;p34"/>
          <p:cNvSpPr txBox="1">
            <a:spLocks noGrp="1"/>
          </p:cNvSpPr>
          <p:nvPr>
            <p:ph type="subTitle" idx="3"/>
          </p:nvPr>
        </p:nvSpPr>
        <p:spPr>
          <a:xfrm>
            <a:off x="5107800"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5" name="Google Shape;675;p34"/>
          <p:cNvSpPr txBox="1">
            <a:spLocks noGrp="1"/>
          </p:cNvSpPr>
          <p:nvPr>
            <p:ph type="subTitle" idx="4"/>
          </p:nvPr>
        </p:nvSpPr>
        <p:spPr>
          <a:xfrm>
            <a:off x="5107800"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6" name="Google Shape;676;p34"/>
          <p:cNvSpPr txBox="1">
            <a:spLocks noGrp="1"/>
          </p:cNvSpPr>
          <p:nvPr>
            <p:ph type="subTitle" idx="5"/>
          </p:nvPr>
        </p:nvSpPr>
        <p:spPr>
          <a:xfrm>
            <a:off x="8387333"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7" name="Google Shape;677;p34"/>
          <p:cNvSpPr txBox="1">
            <a:spLocks noGrp="1"/>
          </p:cNvSpPr>
          <p:nvPr>
            <p:ph type="subTitle" idx="6"/>
          </p:nvPr>
        </p:nvSpPr>
        <p:spPr>
          <a:xfrm>
            <a:off x="8387333"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8" name="Google Shape;678;p34"/>
          <p:cNvSpPr txBox="1">
            <a:spLocks noGrp="1"/>
          </p:cNvSpPr>
          <p:nvPr>
            <p:ph type="subTitle" idx="7"/>
          </p:nvPr>
        </p:nvSpPr>
        <p:spPr>
          <a:xfrm>
            <a:off x="8387333"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9" name="Google Shape;679;p34"/>
          <p:cNvSpPr txBox="1">
            <a:spLocks noGrp="1"/>
          </p:cNvSpPr>
          <p:nvPr>
            <p:ph type="subTitle" idx="8"/>
          </p:nvPr>
        </p:nvSpPr>
        <p:spPr>
          <a:xfrm>
            <a:off x="8387333"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6957365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17"/>
        <p:cNvGrpSpPr/>
        <p:nvPr/>
      </p:nvGrpSpPr>
      <p:grpSpPr>
        <a:xfrm>
          <a:off x="0" y="0"/>
          <a:ext cx="0" cy="0"/>
          <a:chOff x="0" y="0"/>
          <a:chExt cx="0" cy="0"/>
        </a:xfrm>
      </p:grpSpPr>
      <p:grpSp>
        <p:nvGrpSpPr>
          <p:cNvPr id="818" name="Google Shape;818;p40"/>
          <p:cNvGrpSpPr/>
          <p:nvPr/>
        </p:nvGrpSpPr>
        <p:grpSpPr>
          <a:xfrm>
            <a:off x="1" y="6144668"/>
            <a:ext cx="12191887" cy="713339"/>
            <a:chOff x="0" y="4608501"/>
            <a:chExt cx="9143915" cy="535004"/>
          </a:xfrm>
        </p:grpSpPr>
        <p:grpSp>
          <p:nvGrpSpPr>
            <p:cNvPr id="819" name="Google Shape;819;p40"/>
            <p:cNvGrpSpPr/>
            <p:nvPr/>
          </p:nvGrpSpPr>
          <p:grpSpPr>
            <a:xfrm>
              <a:off x="0" y="4608501"/>
              <a:ext cx="9143915" cy="535004"/>
              <a:chOff x="0" y="4608501"/>
              <a:chExt cx="9143915" cy="535004"/>
            </a:xfrm>
          </p:grpSpPr>
          <p:sp>
            <p:nvSpPr>
              <p:cNvPr id="820" name="Google Shape;820;p40"/>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1" name="Google Shape;821;p40"/>
              <p:cNvGrpSpPr/>
              <p:nvPr/>
            </p:nvGrpSpPr>
            <p:grpSpPr>
              <a:xfrm>
                <a:off x="596113" y="4742578"/>
                <a:ext cx="7832772" cy="247523"/>
                <a:chOff x="596113" y="4632629"/>
                <a:chExt cx="7832772" cy="315396"/>
              </a:xfrm>
            </p:grpSpPr>
            <p:grpSp>
              <p:nvGrpSpPr>
                <p:cNvPr id="822" name="Google Shape;822;p40"/>
                <p:cNvGrpSpPr/>
                <p:nvPr/>
              </p:nvGrpSpPr>
              <p:grpSpPr>
                <a:xfrm>
                  <a:off x="596113" y="4883398"/>
                  <a:ext cx="555438" cy="52506"/>
                  <a:chOff x="2571750" y="4732710"/>
                  <a:chExt cx="555438" cy="52506"/>
                </a:xfrm>
              </p:grpSpPr>
              <p:sp>
                <p:nvSpPr>
                  <p:cNvPr id="823" name="Google Shape;823;p40"/>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4" name="Google Shape;824;p40"/>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25" name="Google Shape;825;p40"/>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26" name="Google Shape;826;p40"/>
                <p:cNvGrpSpPr/>
                <p:nvPr/>
              </p:nvGrpSpPr>
              <p:grpSpPr>
                <a:xfrm>
                  <a:off x="5454188" y="4758139"/>
                  <a:ext cx="463580" cy="110940"/>
                  <a:chOff x="5454188" y="4758139"/>
                  <a:chExt cx="463580" cy="110940"/>
                </a:xfrm>
              </p:grpSpPr>
              <p:sp>
                <p:nvSpPr>
                  <p:cNvPr id="827" name="Google Shape;827;p40"/>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8" name="Google Shape;828;p40"/>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29" name="Google Shape;829;p40"/>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30" name="Google Shape;830;p40"/>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1" name="Google Shape;831;p40"/>
          <p:cNvSpPr/>
          <p:nvPr/>
        </p:nvSpPr>
        <p:spPr>
          <a:xfrm>
            <a:off x="6175833" y="485136"/>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40"/>
          <p:cNvSpPr/>
          <p:nvPr/>
        </p:nvSpPr>
        <p:spPr>
          <a:xfrm>
            <a:off x="953467" y="4444167"/>
            <a:ext cx="1416104" cy="30199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40"/>
          <p:cNvSpPr/>
          <p:nvPr/>
        </p:nvSpPr>
        <p:spPr>
          <a:xfrm>
            <a:off x="395735" y="1478386"/>
            <a:ext cx="1813471" cy="51035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40"/>
          <p:cNvSpPr/>
          <p:nvPr/>
        </p:nvSpPr>
        <p:spPr>
          <a:xfrm rot="113507">
            <a:off x="9300495" y="6412675"/>
            <a:ext cx="2374895" cy="224116"/>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5" name="Google Shape;835;p40"/>
          <p:cNvGrpSpPr/>
          <p:nvPr/>
        </p:nvGrpSpPr>
        <p:grpSpPr>
          <a:xfrm>
            <a:off x="9428634" y="5048377"/>
            <a:ext cx="1103708" cy="1456544"/>
            <a:chOff x="2904604" y="3963122"/>
            <a:chExt cx="605103" cy="798485"/>
          </a:xfrm>
        </p:grpSpPr>
        <p:sp>
          <p:nvSpPr>
            <p:cNvPr id="836" name="Google Shape;836;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40"/>
            <p:cNvSpPr/>
            <p:nvPr/>
          </p:nvSpPr>
          <p:spPr>
            <a:xfrm>
              <a:off x="2904604" y="3963122"/>
              <a:ext cx="355537" cy="798485"/>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F48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40"/>
            <p:cNvSpPr/>
            <p:nvPr/>
          </p:nvSpPr>
          <p:spPr>
            <a:xfrm>
              <a:off x="3217937" y="4060126"/>
              <a:ext cx="197458" cy="267750"/>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0" name="Google Shape;840;p40"/>
          <p:cNvGrpSpPr/>
          <p:nvPr/>
        </p:nvGrpSpPr>
        <p:grpSpPr>
          <a:xfrm rot="4793054">
            <a:off x="10217888" y="5633909"/>
            <a:ext cx="601333" cy="1734852"/>
            <a:chOff x="-1126200" y="1442568"/>
            <a:chExt cx="687609" cy="1983757"/>
          </a:xfrm>
        </p:grpSpPr>
        <p:sp>
          <p:nvSpPr>
            <p:cNvPr id="841" name="Google Shape;841;p40"/>
            <p:cNvSpPr/>
            <p:nvPr/>
          </p:nvSpPr>
          <p:spPr>
            <a:xfrm>
              <a:off x="-1126200" y="1442568"/>
              <a:ext cx="687609" cy="198375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rgbClr val="6CABF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0"/>
            <p:cNvSpPr/>
            <p:nvPr/>
          </p:nvSpPr>
          <p:spPr>
            <a:xfrm>
              <a:off x="-563482" y="1442698"/>
              <a:ext cx="123257" cy="97291"/>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0"/>
            <p:cNvSpPr/>
            <p:nvPr/>
          </p:nvSpPr>
          <p:spPr>
            <a:xfrm>
              <a:off x="-774200" y="1777583"/>
              <a:ext cx="265842" cy="403741"/>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0"/>
            <p:cNvSpPr/>
            <p:nvPr/>
          </p:nvSpPr>
          <p:spPr>
            <a:xfrm>
              <a:off x="-993183" y="2426202"/>
              <a:ext cx="288163" cy="477539"/>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a:off x="-1126200" y="3070201"/>
              <a:ext cx="226730" cy="356104"/>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0"/>
            <p:cNvSpPr/>
            <p:nvPr/>
          </p:nvSpPr>
          <p:spPr>
            <a:xfrm>
              <a:off x="-677561" y="1574283"/>
              <a:ext cx="129569" cy="398860"/>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7" name="Google Shape;847;p40"/>
          <p:cNvSpPr/>
          <p:nvPr/>
        </p:nvSpPr>
        <p:spPr>
          <a:xfrm>
            <a:off x="10266268" y="2795697"/>
            <a:ext cx="1416067" cy="39850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0"/>
          <p:cNvSpPr/>
          <p:nvPr/>
        </p:nvSpPr>
        <p:spPr>
          <a:xfrm>
            <a:off x="5951601" y="5048368"/>
            <a:ext cx="2260620" cy="63620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60365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49"/>
        <p:cNvGrpSpPr/>
        <p:nvPr/>
      </p:nvGrpSpPr>
      <p:grpSpPr>
        <a:xfrm>
          <a:off x="0" y="0"/>
          <a:ext cx="0" cy="0"/>
          <a:chOff x="0" y="0"/>
          <a:chExt cx="0" cy="0"/>
        </a:xfrm>
      </p:grpSpPr>
      <p:grpSp>
        <p:nvGrpSpPr>
          <p:cNvPr id="850" name="Google Shape;850;p41"/>
          <p:cNvGrpSpPr/>
          <p:nvPr/>
        </p:nvGrpSpPr>
        <p:grpSpPr>
          <a:xfrm>
            <a:off x="1" y="6144668"/>
            <a:ext cx="12191887" cy="713339"/>
            <a:chOff x="0" y="4608501"/>
            <a:chExt cx="9143915" cy="535004"/>
          </a:xfrm>
        </p:grpSpPr>
        <p:grpSp>
          <p:nvGrpSpPr>
            <p:cNvPr id="851" name="Google Shape;851;p41"/>
            <p:cNvGrpSpPr/>
            <p:nvPr/>
          </p:nvGrpSpPr>
          <p:grpSpPr>
            <a:xfrm>
              <a:off x="0" y="4608501"/>
              <a:ext cx="9143915" cy="535004"/>
              <a:chOff x="0" y="4608501"/>
              <a:chExt cx="9143915" cy="535004"/>
            </a:xfrm>
          </p:grpSpPr>
          <p:sp>
            <p:nvSpPr>
              <p:cNvPr id="852" name="Google Shape;852;p41"/>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53" name="Google Shape;853;p41"/>
              <p:cNvGrpSpPr/>
              <p:nvPr/>
            </p:nvGrpSpPr>
            <p:grpSpPr>
              <a:xfrm>
                <a:off x="596113" y="4742578"/>
                <a:ext cx="7832772" cy="247523"/>
                <a:chOff x="596113" y="4632629"/>
                <a:chExt cx="7832772" cy="315396"/>
              </a:xfrm>
            </p:grpSpPr>
            <p:grpSp>
              <p:nvGrpSpPr>
                <p:cNvPr id="854" name="Google Shape;854;p41"/>
                <p:cNvGrpSpPr/>
                <p:nvPr/>
              </p:nvGrpSpPr>
              <p:grpSpPr>
                <a:xfrm>
                  <a:off x="596113" y="4883398"/>
                  <a:ext cx="555438" cy="52506"/>
                  <a:chOff x="2571750" y="4732710"/>
                  <a:chExt cx="555438" cy="52506"/>
                </a:xfrm>
              </p:grpSpPr>
              <p:sp>
                <p:nvSpPr>
                  <p:cNvPr id="855" name="Google Shape;855;p41"/>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56" name="Google Shape;856;p41"/>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57" name="Google Shape;857;p41"/>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58" name="Google Shape;858;p41"/>
                <p:cNvGrpSpPr/>
                <p:nvPr/>
              </p:nvGrpSpPr>
              <p:grpSpPr>
                <a:xfrm>
                  <a:off x="5454188" y="4758139"/>
                  <a:ext cx="463580" cy="110940"/>
                  <a:chOff x="5454188" y="4758139"/>
                  <a:chExt cx="463580" cy="110940"/>
                </a:xfrm>
              </p:grpSpPr>
              <p:sp>
                <p:nvSpPr>
                  <p:cNvPr id="859" name="Google Shape;859;p41"/>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60" name="Google Shape;860;p41"/>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61" name="Google Shape;861;p41"/>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62" name="Google Shape;862;p41"/>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3" name="Google Shape;863;p41"/>
          <p:cNvSpPr/>
          <p:nvPr/>
        </p:nvSpPr>
        <p:spPr>
          <a:xfrm>
            <a:off x="9995467" y="4780870"/>
            <a:ext cx="2821063" cy="6015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1"/>
          <p:cNvSpPr/>
          <p:nvPr/>
        </p:nvSpPr>
        <p:spPr>
          <a:xfrm>
            <a:off x="4053733" y="5403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41"/>
          <p:cNvSpPr/>
          <p:nvPr/>
        </p:nvSpPr>
        <p:spPr>
          <a:xfrm>
            <a:off x="9616721" y="10983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1"/>
          <p:cNvGrpSpPr/>
          <p:nvPr/>
        </p:nvGrpSpPr>
        <p:grpSpPr>
          <a:xfrm>
            <a:off x="540515" y="484876"/>
            <a:ext cx="1239540" cy="1683224"/>
            <a:chOff x="5250222" y="1026702"/>
            <a:chExt cx="1165711" cy="1582969"/>
          </a:xfrm>
        </p:grpSpPr>
        <p:cxnSp>
          <p:nvCxnSpPr>
            <p:cNvPr id="867" name="Google Shape;867;p41"/>
            <p:cNvCxnSpPr/>
            <p:nvPr/>
          </p:nvCxnSpPr>
          <p:spPr>
            <a:xfrm rot="844415">
              <a:off x="5419756"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868" name="Google Shape;868;p41"/>
            <p:cNvCxnSpPr/>
            <p:nvPr/>
          </p:nvCxnSpPr>
          <p:spPr>
            <a:xfrm rot="844792" flipH="1">
              <a:off x="5843467"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869" name="Google Shape;869;p41"/>
            <p:cNvSpPr/>
            <p:nvPr/>
          </p:nvSpPr>
          <p:spPr>
            <a:xfrm rot="844513">
              <a:off x="5495324"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4B8AE0"/>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4"/>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1"/>
            <p:cNvSpPr/>
            <p:nvPr/>
          </p:nvSpPr>
          <p:spPr>
            <a:xfrm rot="844513">
              <a:off x="5617027"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rot="844513">
              <a:off x="5528354"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4C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1"/>
            <p:cNvSpPr/>
            <p:nvPr/>
          </p:nvSpPr>
          <p:spPr>
            <a:xfrm rot="844513">
              <a:off x="5711039"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875" name="Google Shape;875;p41"/>
            <p:cNvCxnSpPr/>
            <p:nvPr/>
          </p:nvCxnSpPr>
          <p:spPr>
            <a:xfrm rot="844809">
              <a:off x="5641352"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876" name="Google Shape;876;p41"/>
            <p:cNvCxnSpPr/>
            <p:nvPr/>
          </p:nvCxnSpPr>
          <p:spPr>
            <a:xfrm rot="843686" flipH="1">
              <a:off x="5805549"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877" name="Google Shape;877;p41"/>
            <p:cNvSpPr/>
            <p:nvPr/>
          </p:nvSpPr>
          <p:spPr>
            <a:xfrm rot="844513">
              <a:off x="5527018"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878" name="Google Shape;878;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41"/>
          <p:cNvSpPr/>
          <p:nvPr/>
        </p:nvSpPr>
        <p:spPr>
          <a:xfrm>
            <a:off x="540501" y="4015100"/>
            <a:ext cx="2137772" cy="60159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29609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6144668"/>
            <a:ext cx="12191887" cy="713339"/>
            <a:chOff x="0" y="4608501"/>
            <a:chExt cx="9143915" cy="535004"/>
          </a:xfrm>
        </p:grpSpPr>
        <p:grpSp>
          <p:nvGrpSpPr>
            <p:cNvPr id="10" name="Google Shape;10;p2"/>
            <p:cNvGrpSpPr/>
            <p:nvPr/>
          </p:nvGrpSpPr>
          <p:grpSpPr>
            <a:xfrm>
              <a:off x="0" y="4608501"/>
              <a:ext cx="9143915" cy="535004"/>
              <a:chOff x="0" y="4608501"/>
              <a:chExt cx="9143915" cy="535004"/>
            </a:xfrm>
          </p:grpSpPr>
          <p:sp>
            <p:nvSpPr>
              <p:cNvPr id="11" name="Google Shape;11;p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596113" y="4742578"/>
                <a:ext cx="7832772" cy="247523"/>
                <a:chOff x="596113" y="4632629"/>
                <a:chExt cx="7832772" cy="315396"/>
              </a:xfrm>
            </p:grpSpPr>
            <p:grpSp>
              <p:nvGrpSpPr>
                <p:cNvPr id="13" name="Google Shape;13;p2"/>
                <p:cNvGrpSpPr/>
                <p:nvPr/>
              </p:nvGrpSpPr>
              <p:grpSpPr>
                <a:xfrm>
                  <a:off x="596113" y="4883398"/>
                  <a:ext cx="555438" cy="52506"/>
                  <a:chOff x="2571750" y="4732710"/>
                  <a:chExt cx="555438" cy="52506"/>
                </a:xfrm>
              </p:grpSpPr>
              <p:sp>
                <p:nvSpPr>
                  <p:cNvPr id="14" name="Google Shape;14;p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5" name="Google Shape;15;p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 name="Google Shape;16;p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7" name="Google Shape;17;p2"/>
                <p:cNvGrpSpPr/>
                <p:nvPr/>
              </p:nvGrpSpPr>
              <p:grpSpPr>
                <a:xfrm>
                  <a:off x="5454188" y="4758139"/>
                  <a:ext cx="463580" cy="110940"/>
                  <a:chOff x="5454188" y="4758139"/>
                  <a:chExt cx="463580" cy="110940"/>
                </a:xfrm>
              </p:grpSpPr>
              <p:sp>
                <p:nvSpPr>
                  <p:cNvPr id="18" name="Google Shape;18;p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9" name="Google Shape;19;p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0" name="Google Shape;20;p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1" name="Google Shape;21;p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22;p2"/>
          <p:cNvSpPr/>
          <p:nvPr/>
        </p:nvSpPr>
        <p:spPr>
          <a:xfrm>
            <a:off x="9321351" y="4435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0368659" y="5035555"/>
            <a:ext cx="1324539" cy="398011"/>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772532" y="3311564"/>
            <a:ext cx="1612645" cy="484568"/>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804717" y="3213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txBox="1">
            <a:spLocks noGrp="1"/>
          </p:cNvSpPr>
          <p:nvPr>
            <p:ph type="ctrTitle"/>
          </p:nvPr>
        </p:nvSpPr>
        <p:spPr>
          <a:xfrm>
            <a:off x="953467" y="1280300"/>
            <a:ext cx="6544000" cy="3634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11333">
                <a:latin typeface="Mochiy Pop One"/>
                <a:ea typeface="Mochiy Pop One"/>
                <a:cs typeface="Mochiy Pop One"/>
                <a:sym typeface="Mochiy Pop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953451" y="4973200"/>
            <a:ext cx="58120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atin typeface="Mali SemiBold"/>
                <a:ea typeface="Mali SemiBold"/>
                <a:cs typeface="Mali SemiBold"/>
                <a:sym typeface="Mali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200165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
          <p:cNvSpPr/>
          <p:nvPr/>
        </p:nvSpPr>
        <p:spPr>
          <a:xfrm>
            <a:off x="8313618" y="5148334"/>
            <a:ext cx="3344964"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561034" y="4868368"/>
            <a:ext cx="2140195"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10223901" y="2249031"/>
            <a:ext cx="2475737" cy="527995"/>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1985888" y="2873734"/>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158434" y="392942"/>
            <a:ext cx="1554303" cy="33146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txBox="1">
            <a:spLocks noGrp="1"/>
          </p:cNvSpPr>
          <p:nvPr>
            <p:ph type="title"/>
          </p:nvPr>
        </p:nvSpPr>
        <p:spPr>
          <a:xfrm>
            <a:off x="4198733" y="1190233"/>
            <a:ext cx="5590400" cy="264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1320117" y="4558500"/>
            <a:ext cx="1664400" cy="1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4198733" y="4176200"/>
            <a:ext cx="5590400" cy="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3"/>
          <p:cNvGrpSpPr/>
          <p:nvPr/>
        </p:nvGrpSpPr>
        <p:grpSpPr>
          <a:xfrm>
            <a:off x="1" y="6144668"/>
            <a:ext cx="12191887" cy="713339"/>
            <a:chOff x="0" y="4608501"/>
            <a:chExt cx="9143915" cy="535004"/>
          </a:xfrm>
        </p:grpSpPr>
        <p:grpSp>
          <p:nvGrpSpPr>
            <p:cNvPr id="38" name="Google Shape;38;p3"/>
            <p:cNvGrpSpPr/>
            <p:nvPr/>
          </p:nvGrpSpPr>
          <p:grpSpPr>
            <a:xfrm>
              <a:off x="0" y="4608501"/>
              <a:ext cx="9143915" cy="535004"/>
              <a:chOff x="0" y="4608501"/>
              <a:chExt cx="9143915" cy="535004"/>
            </a:xfrm>
          </p:grpSpPr>
          <p:sp>
            <p:nvSpPr>
              <p:cNvPr id="39" name="Google Shape;39;p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40;p3"/>
              <p:cNvGrpSpPr/>
              <p:nvPr/>
            </p:nvGrpSpPr>
            <p:grpSpPr>
              <a:xfrm>
                <a:off x="596113" y="4742578"/>
                <a:ext cx="7832772" cy="247523"/>
                <a:chOff x="596113" y="4632629"/>
                <a:chExt cx="7832772" cy="315396"/>
              </a:xfrm>
            </p:grpSpPr>
            <p:grpSp>
              <p:nvGrpSpPr>
                <p:cNvPr id="41" name="Google Shape;41;p3"/>
                <p:cNvGrpSpPr/>
                <p:nvPr/>
              </p:nvGrpSpPr>
              <p:grpSpPr>
                <a:xfrm>
                  <a:off x="596113" y="4883398"/>
                  <a:ext cx="555438" cy="52506"/>
                  <a:chOff x="2571750" y="4732710"/>
                  <a:chExt cx="555438" cy="52506"/>
                </a:xfrm>
              </p:grpSpPr>
              <p:sp>
                <p:nvSpPr>
                  <p:cNvPr id="42" name="Google Shape;42;p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3" name="Google Shape;43;p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4" name="Google Shape;44;p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5" name="Google Shape;45;p3"/>
                <p:cNvGrpSpPr/>
                <p:nvPr/>
              </p:nvGrpSpPr>
              <p:grpSpPr>
                <a:xfrm>
                  <a:off x="5454188" y="4758139"/>
                  <a:ext cx="463580" cy="110940"/>
                  <a:chOff x="5454188" y="4758139"/>
                  <a:chExt cx="463580" cy="110940"/>
                </a:xfrm>
              </p:grpSpPr>
              <p:sp>
                <p:nvSpPr>
                  <p:cNvPr id="46" name="Google Shape;46;p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7" name="Google Shape;47;p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8" name="Google Shape;48;p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9" name="Google Shape;49;p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209869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p:nvPr/>
        </p:nvSpPr>
        <p:spPr>
          <a:xfrm>
            <a:off x="9873169" y="456804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44383" y="36864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53;p4"/>
          <p:cNvGrpSpPr/>
          <p:nvPr/>
        </p:nvGrpSpPr>
        <p:grpSpPr>
          <a:xfrm>
            <a:off x="1" y="6144668"/>
            <a:ext cx="12191887" cy="713339"/>
            <a:chOff x="0" y="4608501"/>
            <a:chExt cx="9143915" cy="535004"/>
          </a:xfrm>
        </p:grpSpPr>
        <p:grpSp>
          <p:nvGrpSpPr>
            <p:cNvPr id="54" name="Google Shape;54;p4"/>
            <p:cNvGrpSpPr/>
            <p:nvPr/>
          </p:nvGrpSpPr>
          <p:grpSpPr>
            <a:xfrm>
              <a:off x="0" y="4608501"/>
              <a:ext cx="9143915" cy="535004"/>
              <a:chOff x="0" y="4608501"/>
              <a:chExt cx="9143915" cy="535004"/>
            </a:xfrm>
          </p:grpSpPr>
          <p:sp>
            <p:nvSpPr>
              <p:cNvPr id="55" name="Google Shape;55;p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6" name="Google Shape;56;p4"/>
              <p:cNvGrpSpPr/>
              <p:nvPr/>
            </p:nvGrpSpPr>
            <p:grpSpPr>
              <a:xfrm>
                <a:off x="596113" y="4742578"/>
                <a:ext cx="7832772" cy="247523"/>
                <a:chOff x="596113" y="4632629"/>
                <a:chExt cx="7832772" cy="315396"/>
              </a:xfrm>
            </p:grpSpPr>
            <p:grpSp>
              <p:nvGrpSpPr>
                <p:cNvPr id="57" name="Google Shape;57;p4"/>
                <p:cNvGrpSpPr/>
                <p:nvPr/>
              </p:nvGrpSpPr>
              <p:grpSpPr>
                <a:xfrm>
                  <a:off x="596113" y="4883398"/>
                  <a:ext cx="555438" cy="52506"/>
                  <a:chOff x="2571750" y="4732710"/>
                  <a:chExt cx="555438" cy="52506"/>
                </a:xfrm>
              </p:grpSpPr>
              <p:sp>
                <p:nvSpPr>
                  <p:cNvPr id="58" name="Google Shape;58;p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59" name="Google Shape;59;p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0" name="Google Shape;60;p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1" name="Google Shape;61;p4"/>
                <p:cNvGrpSpPr/>
                <p:nvPr/>
              </p:nvGrpSpPr>
              <p:grpSpPr>
                <a:xfrm>
                  <a:off x="5454188" y="4758139"/>
                  <a:ext cx="463580" cy="110940"/>
                  <a:chOff x="5454188" y="4758139"/>
                  <a:chExt cx="463580" cy="110940"/>
                </a:xfrm>
              </p:grpSpPr>
              <p:sp>
                <p:nvSpPr>
                  <p:cNvPr id="62" name="Google Shape;62;p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3" name="Google Shape;63;p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4" name="Google Shape;64;p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 name="Google Shape;65;p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4"/>
          <p:cNvSpPr/>
          <p:nvPr/>
        </p:nvSpPr>
        <p:spPr>
          <a:xfrm>
            <a:off x="692667" y="-129099"/>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4"/>
          <p:cNvSpPr/>
          <p:nvPr/>
        </p:nvSpPr>
        <p:spPr>
          <a:xfrm flipH="1">
            <a:off x="9379251" y="5852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4"/>
          <p:cNvSpPr txBox="1">
            <a:spLocks noGrp="1"/>
          </p:cNvSpPr>
          <p:nvPr>
            <p:ph type="body" idx="1"/>
          </p:nvPr>
        </p:nvSpPr>
        <p:spPr>
          <a:xfrm>
            <a:off x="960000" y="1382767"/>
            <a:ext cx="10272000" cy="54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latin typeface="Mali SemiBold"/>
                <a:ea typeface="Mali SemiBold"/>
                <a:cs typeface="Mali SemiBold"/>
                <a:sym typeface="Mali SemiBold"/>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1201056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p:nvPr/>
        </p:nvSpPr>
        <p:spPr>
          <a:xfrm>
            <a:off x="-718967" y="1442766"/>
            <a:ext cx="3344851"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6574801" y="1003883"/>
            <a:ext cx="2517368" cy="5368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10288667" y="291424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5516555" y="52865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10773676" y="531100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172433" y="5553811"/>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txBox="1">
            <a:spLocks noGrp="1"/>
          </p:cNvSpPr>
          <p:nvPr>
            <p:ph type="body" idx="1"/>
          </p:nvPr>
        </p:nvSpPr>
        <p:spPr>
          <a:xfrm>
            <a:off x="960000" y="2524467"/>
            <a:ext cx="5614800" cy="2981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1"/>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0" name="Google Shape;120;p7"/>
          <p:cNvSpPr txBox="1">
            <a:spLocks noGrp="1"/>
          </p:cNvSpPr>
          <p:nvPr>
            <p:ph type="title"/>
          </p:nvPr>
        </p:nvSpPr>
        <p:spPr>
          <a:xfrm>
            <a:off x="960000" y="536700"/>
            <a:ext cx="5614800" cy="147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1" name="Google Shape;121;p7"/>
          <p:cNvGrpSpPr/>
          <p:nvPr/>
        </p:nvGrpSpPr>
        <p:grpSpPr>
          <a:xfrm>
            <a:off x="1" y="6144668"/>
            <a:ext cx="12191887" cy="713339"/>
            <a:chOff x="0" y="4608501"/>
            <a:chExt cx="9143915" cy="535004"/>
          </a:xfrm>
        </p:grpSpPr>
        <p:grpSp>
          <p:nvGrpSpPr>
            <p:cNvPr id="122" name="Google Shape;122;p7"/>
            <p:cNvGrpSpPr/>
            <p:nvPr/>
          </p:nvGrpSpPr>
          <p:grpSpPr>
            <a:xfrm>
              <a:off x="0" y="4608501"/>
              <a:ext cx="9143915" cy="535004"/>
              <a:chOff x="0" y="4608501"/>
              <a:chExt cx="9143915" cy="535004"/>
            </a:xfrm>
          </p:grpSpPr>
          <p:sp>
            <p:nvSpPr>
              <p:cNvPr id="123" name="Google Shape;123;p7"/>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7"/>
              <p:cNvGrpSpPr/>
              <p:nvPr/>
            </p:nvGrpSpPr>
            <p:grpSpPr>
              <a:xfrm>
                <a:off x="596113" y="4742578"/>
                <a:ext cx="7832772" cy="247523"/>
                <a:chOff x="596113" y="4632629"/>
                <a:chExt cx="7832772" cy="315396"/>
              </a:xfrm>
            </p:grpSpPr>
            <p:grpSp>
              <p:nvGrpSpPr>
                <p:cNvPr id="125" name="Google Shape;125;p7"/>
                <p:cNvGrpSpPr/>
                <p:nvPr/>
              </p:nvGrpSpPr>
              <p:grpSpPr>
                <a:xfrm>
                  <a:off x="596113" y="4883398"/>
                  <a:ext cx="555438" cy="52506"/>
                  <a:chOff x="2571750" y="4732710"/>
                  <a:chExt cx="555438" cy="52506"/>
                </a:xfrm>
              </p:grpSpPr>
              <p:sp>
                <p:nvSpPr>
                  <p:cNvPr id="126" name="Google Shape;126;p7"/>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27" name="Google Shape;127;p7"/>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28" name="Google Shape;128;p7"/>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29" name="Google Shape;129;p7"/>
                <p:cNvGrpSpPr/>
                <p:nvPr/>
              </p:nvGrpSpPr>
              <p:grpSpPr>
                <a:xfrm>
                  <a:off x="5454188" y="4758139"/>
                  <a:ext cx="463580" cy="110940"/>
                  <a:chOff x="5454188" y="4758139"/>
                  <a:chExt cx="463580" cy="110940"/>
                </a:xfrm>
              </p:grpSpPr>
              <p:sp>
                <p:nvSpPr>
                  <p:cNvPr id="130" name="Google Shape;130;p7"/>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31" name="Google Shape;131;p7"/>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32" name="Google Shape;132;p7"/>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33" name="Google Shape;133;p7"/>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594584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3"/>
        <p:cNvGrpSpPr/>
        <p:nvPr/>
      </p:nvGrpSpPr>
      <p:grpSpPr>
        <a:xfrm>
          <a:off x="0" y="0"/>
          <a:ext cx="0" cy="0"/>
          <a:chOff x="0" y="0"/>
          <a:chExt cx="0" cy="0"/>
        </a:xfrm>
      </p:grpSpPr>
      <p:sp>
        <p:nvSpPr>
          <p:cNvPr id="154" name="Google Shape;154;p9"/>
          <p:cNvSpPr/>
          <p:nvPr/>
        </p:nvSpPr>
        <p:spPr>
          <a:xfrm>
            <a:off x="-160307" y="5051697"/>
            <a:ext cx="2468211" cy="694603"/>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8875569" y="549379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639867" y="20537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7" name="Google Shape;157;p9"/>
          <p:cNvGrpSpPr/>
          <p:nvPr/>
        </p:nvGrpSpPr>
        <p:grpSpPr>
          <a:xfrm>
            <a:off x="1" y="6144668"/>
            <a:ext cx="12191887" cy="713339"/>
            <a:chOff x="0" y="4608501"/>
            <a:chExt cx="9143915" cy="535004"/>
          </a:xfrm>
        </p:grpSpPr>
        <p:grpSp>
          <p:nvGrpSpPr>
            <p:cNvPr id="158" name="Google Shape;158;p9"/>
            <p:cNvGrpSpPr/>
            <p:nvPr/>
          </p:nvGrpSpPr>
          <p:grpSpPr>
            <a:xfrm>
              <a:off x="0" y="4608501"/>
              <a:ext cx="9143915" cy="535004"/>
              <a:chOff x="0" y="4608501"/>
              <a:chExt cx="9143915" cy="535004"/>
            </a:xfrm>
          </p:grpSpPr>
          <p:sp>
            <p:nvSpPr>
              <p:cNvPr id="159" name="Google Shape;159;p9"/>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p9"/>
              <p:cNvGrpSpPr/>
              <p:nvPr/>
            </p:nvGrpSpPr>
            <p:grpSpPr>
              <a:xfrm>
                <a:off x="596113" y="4742578"/>
                <a:ext cx="7832772" cy="247523"/>
                <a:chOff x="596113" y="4632629"/>
                <a:chExt cx="7832772" cy="315396"/>
              </a:xfrm>
            </p:grpSpPr>
            <p:grpSp>
              <p:nvGrpSpPr>
                <p:cNvPr id="161" name="Google Shape;161;p9"/>
                <p:cNvGrpSpPr/>
                <p:nvPr/>
              </p:nvGrpSpPr>
              <p:grpSpPr>
                <a:xfrm>
                  <a:off x="596113" y="4883398"/>
                  <a:ext cx="555438" cy="52506"/>
                  <a:chOff x="2571750" y="4732710"/>
                  <a:chExt cx="555438" cy="52506"/>
                </a:xfrm>
              </p:grpSpPr>
              <p:sp>
                <p:nvSpPr>
                  <p:cNvPr id="162" name="Google Shape;162;p9"/>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3" name="Google Shape;163;p9"/>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4" name="Google Shape;164;p9"/>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65" name="Google Shape;165;p9"/>
                <p:cNvGrpSpPr/>
                <p:nvPr/>
              </p:nvGrpSpPr>
              <p:grpSpPr>
                <a:xfrm>
                  <a:off x="5454188" y="4758139"/>
                  <a:ext cx="463580" cy="110940"/>
                  <a:chOff x="5454188" y="4758139"/>
                  <a:chExt cx="463580" cy="110940"/>
                </a:xfrm>
              </p:grpSpPr>
              <p:sp>
                <p:nvSpPr>
                  <p:cNvPr id="166" name="Google Shape;166;p9"/>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7" name="Google Shape;167;p9"/>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68" name="Google Shape;168;p9"/>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69" name="Google Shape;169;p9"/>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9"/>
          <p:cNvSpPr/>
          <p:nvPr/>
        </p:nvSpPr>
        <p:spPr>
          <a:xfrm>
            <a:off x="10257655" y="8590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9"/>
          <p:cNvSpPr/>
          <p:nvPr/>
        </p:nvSpPr>
        <p:spPr>
          <a:xfrm>
            <a:off x="4890467" y="485114"/>
            <a:ext cx="2140308"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9"/>
          <p:cNvSpPr txBox="1">
            <a:spLocks noGrp="1"/>
          </p:cNvSpPr>
          <p:nvPr>
            <p:ph type="title"/>
          </p:nvPr>
        </p:nvSpPr>
        <p:spPr>
          <a:xfrm>
            <a:off x="4890467" y="1558651"/>
            <a:ext cx="6348400" cy="2088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3" name="Google Shape;173;p9"/>
          <p:cNvSpPr txBox="1">
            <a:spLocks noGrp="1"/>
          </p:cNvSpPr>
          <p:nvPr>
            <p:ph type="subTitle" idx="1"/>
          </p:nvPr>
        </p:nvSpPr>
        <p:spPr>
          <a:xfrm>
            <a:off x="5278133" y="4068717"/>
            <a:ext cx="4552400" cy="11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736522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40103072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A186-1B1F-F0EC-349F-1D02FCDA6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F244DB-0A3E-E8FB-9F1C-1A1892A5A85B}"/>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4" name="Footer Placeholder 3">
            <a:extLst>
              <a:ext uri="{FF2B5EF4-FFF2-40B4-BE49-F238E27FC236}">
                <a16:creationId xmlns:a16="http://schemas.microsoft.com/office/drawing/2014/main" id="{0A39717D-05FE-6E16-3E7A-E9CA45F2F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9340D7-AC21-1C7F-69DA-958ABF3B378E}"/>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274315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13"/>
          <p:cNvSpPr/>
          <p:nvPr/>
        </p:nvSpPr>
        <p:spPr>
          <a:xfrm flipH="1">
            <a:off x="-181764" y="763602"/>
            <a:ext cx="2534936" cy="71333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3"/>
          <p:cNvSpPr/>
          <p:nvPr/>
        </p:nvSpPr>
        <p:spPr>
          <a:xfrm>
            <a:off x="-181767" y="50648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4" name="Google Shape;214;p13"/>
          <p:cNvGrpSpPr/>
          <p:nvPr/>
        </p:nvGrpSpPr>
        <p:grpSpPr>
          <a:xfrm>
            <a:off x="1" y="6144668"/>
            <a:ext cx="12191887" cy="713339"/>
            <a:chOff x="0" y="4608501"/>
            <a:chExt cx="9143915" cy="535004"/>
          </a:xfrm>
        </p:grpSpPr>
        <p:grpSp>
          <p:nvGrpSpPr>
            <p:cNvPr id="215" name="Google Shape;215;p13"/>
            <p:cNvGrpSpPr/>
            <p:nvPr/>
          </p:nvGrpSpPr>
          <p:grpSpPr>
            <a:xfrm>
              <a:off x="0" y="4608501"/>
              <a:ext cx="9143915" cy="535004"/>
              <a:chOff x="0" y="4608501"/>
              <a:chExt cx="9143915" cy="535004"/>
            </a:xfrm>
          </p:grpSpPr>
          <p:sp>
            <p:nvSpPr>
              <p:cNvPr id="216" name="Google Shape;216;p1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13"/>
              <p:cNvGrpSpPr/>
              <p:nvPr/>
            </p:nvGrpSpPr>
            <p:grpSpPr>
              <a:xfrm>
                <a:off x="596113" y="4742578"/>
                <a:ext cx="7832772" cy="247523"/>
                <a:chOff x="596113" y="4632629"/>
                <a:chExt cx="7832772" cy="315396"/>
              </a:xfrm>
            </p:grpSpPr>
            <p:grpSp>
              <p:nvGrpSpPr>
                <p:cNvPr id="218" name="Google Shape;218;p13"/>
                <p:cNvGrpSpPr/>
                <p:nvPr/>
              </p:nvGrpSpPr>
              <p:grpSpPr>
                <a:xfrm>
                  <a:off x="596113" y="4883398"/>
                  <a:ext cx="555438" cy="52506"/>
                  <a:chOff x="2571750" y="4732710"/>
                  <a:chExt cx="555438" cy="52506"/>
                </a:xfrm>
              </p:grpSpPr>
              <p:sp>
                <p:nvSpPr>
                  <p:cNvPr id="219" name="Google Shape;219;p1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0" name="Google Shape;220;p1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221" name="Google Shape;221;p1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222" name="Google Shape;222;p13"/>
                <p:cNvGrpSpPr/>
                <p:nvPr/>
              </p:nvGrpSpPr>
              <p:grpSpPr>
                <a:xfrm>
                  <a:off x="5454188" y="4758139"/>
                  <a:ext cx="463580" cy="110940"/>
                  <a:chOff x="5454188" y="4758139"/>
                  <a:chExt cx="463580" cy="110940"/>
                </a:xfrm>
              </p:grpSpPr>
              <p:sp>
                <p:nvSpPr>
                  <p:cNvPr id="223" name="Google Shape;223;p1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4" name="Google Shape;224;p1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25" name="Google Shape;225;p1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26" name="Google Shape;226;p1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 name="Google Shape;227;p13"/>
          <p:cNvSpPr/>
          <p:nvPr/>
        </p:nvSpPr>
        <p:spPr>
          <a:xfrm>
            <a:off x="9434902" y="306564"/>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10163471" y="53655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3"/>
          <p:cNvSpPr txBox="1">
            <a:spLocks noGrp="1"/>
          </p:cNvSpPr>
          <p:nvPr>
            <p:ph type="title" hasCustomPrompt="1"/>
          </p:nvPr>
        </p:nvSpPr>
        <p:spPr>
          <a:xfrm>
            <a:off x="1007884"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2284867"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1" name="Google Shape;231;p13"/>
          <p:cNvSpPr txBox="1">
            <a:spLocks noGrp="1"/>
          </p:cNvSpPr>
          <p:nvPr>
            <p:ph type="subTitle" idx="2"/>
          </p:nvPr>
        </p:nvSpPr>
        <p:spPr>
          <a:xfrm>
            <a:off x="2284867"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3"/>
          <p:cNvSpPr txBox="1">
            <a:spLocks noGrp="1"/>
          </p:cNvSpPr>
          <p:nvPr>
            <p:ph type="title" idx="3"/>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3" name="Google Shape;233;p13"/>
          <p:cNvSpPr txBox="1">
            <a:spLocks noGrp="1"/>
          </p:cNvSpPr>
          <p:nvPr>
            <p:ph type="title" idx="4" hasCustomPrompt="1"/>
          </p:nvPr>
        </p:nvSpPr>
        <p:spPr>
          <a:xfrm>
            <a:off x="1007884"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5"/>
          </p:nvPr>
        </p:nvSpPr>
        <p:spPr>
          <a:xfrm>
            <a:off x="2284867"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subTitle" idx="6"/>
          </p:nvPr>
        </p:nvSpPr>
        <p:spPr>
          <a:xfrm>
            <a:off x="2284867"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6" name="Google Shape;236;p13"/>
          <p:cNvSpPr txBox="1">
            <a:spLocks noGrp="1"/>
          </p:cNvSpPr>
          <p:nvPr>
            <p:ph type="title" idx="7" hasCustomPrompt="1"/>
          </p:nvPr>
        </p:nvSpPr>
        <p:spPr>
          <a:xfrm>
            <a:off x="6448917"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8"/>
          </p:nvPr>
        </p:nvSpPr>
        <p:spPr>
          <a:xfrm>
            <a:off x="7725900"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9"/>
          </p:nvPr>
        </p:nvSpPr>
        <p:spPr>
          <a:xfrm>
            <a:off x="7725900"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9" name="Google Shape;239;p13"/>
          <p:cNvSpPr txBox="1">
            <a:spLocks noGrp="1"/>
          </p:cNvSpPr>
          <p:nvPr>
            <p:ph type="title" idx="13" hasCustomPrompt="1"/>
          </p:nvPr>
        </p:nvSpPr>
        <p:spPr>
          <a:xfrm>
            <a:off x="6448917"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subTitle" idx="14"/>
          </p:nvPr>
        </p:nvSpPr>
        <p:spPr>
          <a:xfrm>
            <a:off x="7725900"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1" name="Google Shape;241;p13"/>
          <p:cNvSpPr txBox="1">
            <a:spLocks noGrp="1"/>
          </p:cNvSpPr>
          <p:nvPr>
            <p:ph type="subTitle" idx="15"/>
          </p:nvPr>
        </p:nvSpPr>
        <p:spPr>
          <a:xfrm>
            <a:off x="7725900"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007194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00"/>
        <p:cNvGrpSpPr/>
        <p:nvPr/>
      </p:nvGrpSpPr>
      <p:grpSpPr>
        <a:xfrm>
          <a:off x="0" y="0"/>
          <a:ext cx="0" cy="0"/>
          <a:chOff x="0" y="0"/>
          <a:chExt cx="0" cy="0"/>
        </a:xfrm>
      </p:grpSpPr>
      <p:sp>
        <p:nvSpPr>
          <p:cNvPr id="401" name="Google Shape;401;p22"/>
          <p:cNvSpPr/>
          <p:nvPr/>
        </p:nvSpPr>
        <p:spPr>
          <a:xfrm>
            <a:off x="5559333" y="1024837"/>
            <a:ext cx="2723584"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9650700" y="5487449"/>
            <a:ext cx="2002224" cy="42699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2"/>
          <p:cNvSpPr/>
          <p:nvPr/>
        </p:nvSpPr>
        <p:spPr>
          <a:xfrm flipH="1">
            <a:off x="635721" y="4370150"/>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2"/>
          <p:cNvSpPr/>
          <p:nvPr/>
        </p:nvSpPr>
        <p:spPr>
          <a:xfrm>
            <a:off x="10837688" y="53671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22"/>
          <p:cNvGrpSpPr/>
          <p:nvPr/>
        </p:nvGrpSpPr>
        <p:grpSpPr>
          <a:xfrm>
            <a:off x="1" y="6144668"/>
            <a:ext cx="12191887" cy="713339"/>
            <a:chOff x="0" y="4608501"/>
            <a:chExt cx="9143915" cy="535004"/>
          </a:xfrm>
        </p:grpSpPr>
        <p:grpSp>
          <p:nvGrpSpPr>
            <p:cNvPr id="406" name="Google Shape;406;p22"/>
            <p:cNvGrpSpPr/>
            <p:nvPr/>
          </p:nvGrpSpPr>
          <p:grpSpPr>
            <a:xfrm>
              <a:off x="0" y="4608501"/>
              <a:ext cx="9143915" cy="535004"/>
              <a:chOff x="0" y="4608501"/>
              <a:chExt cx="9143915" cy="535004"/>
            </a:xfrm>
          </p:grpSpPr>
          <p:sp>
            <p:nvSpPr>
              <p:cNvPr id="407" name="Google Shape;407;p2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8" name="Google Shape;408;p22"/>
              <p:cNvGrpSpPr/>
              <p:nvPr/>
            </p:nvGrpSpPr>
            <p:grpSpPr>
              <a:xfrm>
                <a:off x="596113" y="4742578"/>
                <a:ext cx="7832772" cy="247523"/>
                <a:chOff x="596113" y="4632629"/>
                <a:chExt cx="7832772" cy="315396"/>
              </a:xfrm>
            </p:grpSpPr>
            <p:grpSp>
              <p:nvGrpSpPr>
                <p:cNvPr id="409" name="Google Shape;409;p22"/>
                <p:cNvGrpSpPr/>
                <p:nvPr/>
              </p:nvGrpSpPr>
              <p:grpSpPr>
                <a:xfrm>
                  <a:off x="596113" y="4883398"/>
                  <a:ext cx="555438" cy="52506"/>
                  <a:chOff x="2571750" y="4732710"/>
                  <a:chExt cx="555438" cy="52506"/>
                </a:xfrm>
              </p:grpSpPr>
              <p:sp>
                <p:nvSpPr>
                  <p:cNvPr id="410" name="Google Shape;410;p2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1" name="Google Shape;411;p2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12" name="Google Shape;412;p2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13" name="Google Shape;413;p22"/>
                <p:cNvGrpSpPr/>
                <p:nvPr/>
              </p:nvGrpSpPr>
              <p:grpSpPr>
                <a:xfrm>
                  <a:off x="5454188" y="4758139"/>
                  <a:ext cx="463580" cy="110940"/>
                  <a:chOff x="5454188" y="4758139"/>
                  <a:chExt cx="463580" cy="110940"/>
                </a:xfrm>
              </p:grpSpPr>
              <p:sp>
                <p:nvSpPr>
                  <p:cNvPr id="414" name="Google Shape;414;p2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5" name="Google Shape;415;p2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16" name="Google Shape;416;p2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17" name="Google Shape;417;p2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Google Shape;418;p2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604345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04"/>
        <p:cNvGrpSpPr/>
        <p:nvPr/>
      </p:nvGrpSpPr>
      <p:grpSpPr>
        <a:xfrm>
          <a:off x="0" y="0"/>
          <a:ext cx="0" cy="0"/>
          <a:chOff x="0" y="0"/>
          <a:chExt cx="0" cy="0"/>
        </a:xfrm>
      </p:grpSpPr>
      <p:sp>
        <p:nvSpPr>
          <p:cNvPr id="605" name="Google Shape;605;p32"/>
          <p:cNvSpPr/>
          <p:nvPr/>
        </p:nvSpPr>
        <p:spPr>
          <a:xfrm>
            <a:off x="7676333" y="5269815"/>
            <a:ext cx="1923723" cy="541384"/>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2"/>
          <p:cNvSpPr/>
          <p:nvPr/>
        </p:nvSpPr>
        <p:spPr>
          <a:xfrm>
            <a:off x="8623734" y="360620"/>
            <a:ext cx="2711983" cy="5783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2"/>
          <p:cNvSpPr/>
          <p:nvPr/>
        </p:nvSpPr>
        <p:spPr>
          <a:xfrm>
            <a:off x="-134997" y="775933"/>
            <a:ext cx="2713429" cy="763608"/>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p:cNvSpPr/>
          <p:nvPr/>
        </p:nvSpPr>
        <p:spPr>
          <a:xfrm>
            <a:off x="10401267" y="3436819"/>
            <a:ext cx="2242223" cy="478172"/>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p:cNvSpPr/>
          <p:nvPr/>
        </p:nvSpPr>
        <p:spPr>
          <a:xfrm>
            <a:off x="-357200" y="5367562"/>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p:cNvSpPr txBox="1">
            <a:spLocks noGrp="1"/>
          </p:cNvSpPr>
          <p:nvPr>
            <p:ph type="subTitle" idx="1"/>
          </p:nvPr>
        </p:nvSpPr>
        <p:spPr>
          <a:xfrm>
            <a:off x="1264600" y="1878500"/>
            <a:ext cx="4578400" cy="35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subTitle" idx="2"/>
          </p:nvPr>
        </p:nvSpPr>
        <p:spPr>
          <a:xfrm>
            <a:off x="6348984" y="18785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2" name="Google Shape;612;p32"/>
          <p:cNvSpPr txBox="1">
            <a:spLocks noGrp="1"/>
          </p:cNvSpPr>
          <p:nvPr>
            <p:ph type="subTitle" idx="3"/>
          </p:nvPr>
        </p:nvSpPr>
        <p:spPr>
          <a:xfrm>
            <a:off x="6348984" y="38512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13" name="Google Shape;613;p32"/>
          <p:cNvGrpSpPr/>
          <p:nvPr/>
        </p:nvGrpSpPr>
        <p:grpSpPr>
          <a:xfrm>
            <a:off x="1" y="6144668"/>
            <a:ext cx="12191887" cy="713339"/>
            <a:chOff x="0" y="4608501"/>
            <a:chExt cx="9143915" cy="535004"/>
          </a:xfrm>
        </p:grpSpPr>
        <p:grpSp>
          <p:nvGrpSpPr>
            <p:cNvPr id="614" name="Google Shape;614;p32"/>
            <p:cNvGrpSpPr/>
            <p:nvPr/>
          </p:nvGrpSpPr>
          <p:grpSpPr>
            <a:xfrm>
              <a:off x="0" y="4608501"/>
              <a:ext cx="9143915" cy="535004"/>
              <a:chOff x="0" y="4608501"/>
              <a:chExt cx="9143915" cy="535004"/>
            </a:xfrm>
          </p:grpSpPr>
          <p:sp>
            <p:nvSpPr>
              <p:cNvPr id="615" name="Google Shape;615;p3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16" name="Google Shape;616;p32"/>
              <p:cNvGrpSpPr/>
              <p:nvPr/>
            </p:nvGrpSpPr>
            <p:grpSpPr>
              <a:xfrm>
                <a:off x="596113" y="4742578"/>
                <a:ext cx="7832772" cy="247523"/>
                <a:chOff x="596113" y="4632629"/>
                <a:chExt cx="7832772" cy="315396"/>
              </a:xfrm>
            </p:grpSpPr>
            <p:grpSp>
              <p:nvGrpSpPr>
                <p:cNvPr id="617" name="Google Shape;617;p32"/>
                <p:cNvGrpSpPr/>
                <p:nvPr/>
              </p:nvGrpSpPr>
              <p:grpSpPr>
                <a:xfrm>
                  <a:off x="596113" y="4883398"/>
                  <a:ext cx="555438" cy="52506"/>
                  <a:chOff x="2571750" y="4732710"/>
                  <a:chExt cx="555438" cy="52506"/>
                </a:xfrm>
              </p:grpSpPr>
              <p:sp>
                <p:nvSpPr>
                  <p:cNvPr id="618" name="Google Shape;618;p3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19" name="Google Shape;619;p3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20" name="Google Shape;620;p3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21" name="Google Shape;621;p32"/>
                <p:cNvGrpSpPr/>
                <p:nvPr/>
              </p:nvGrpSpPr>
              <p:grpSpPr>
                <a:xfrm>
                  <a:off x="5454188" y="4758139"/>
                  <a:ext cx="463580" cy="110940"/>
                  <a:chOff x="5454188" y="4758139"/>
                  <a:chExt cx="463580" cy="110940"/>
                </a:xfrm>
              </p:grpSpPr>
              <p:sp>
                <p:nvSpPr>
                  <p:cNvPr id="622" name="Google Shape;622;p3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23" name="Google Shape;623;p3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24" name="Google Shape;624;p3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25" name="Google Shape;625;p3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6" name="Google Shape;626;p3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573485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33"/>
          <p:cNvSpPr/>
          <p:nvPr/>
        </p:nvSpPr>
        <p:spPr>
          <a:xfrm>
            <a:off x="-181532" y="3278048"/>
            <a:ext cx="2140081"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3"/>
          <p:cNvSpPr/>
          <p:nvPr/>
        </p:nvSpPr>
        <p:spPr>
          <a:xfrm>
            <a:off x="9187501" y="274498"/>
            <a:ext cx="2723356"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3"/>
          <p:cNvSpPr/>
          <p:nvPr/>
        </p:nvSpPr>
        <p:spPr>
          <a:xfrm>
            <a:off x="3825788" y="24504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3"/>
          <p:cNvSpPr/>
          <p:nvPr/>
        </p:nvSpPr>
        <p:spPr>
          <a:xfrm>
            <a:off x="619463" y="5821242"/>
            <a:ext cx="1094795" cy="308100"/>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3"/>
          <p:cNvSpPr/>
          <p:nvPr/>
        </p:nvSpPr>
        <p:spPr>
          <a:xfrm>
            <a:off x="10516201" y="5029502"/>
            <a:ext cx="1444655" cy="30810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3"/>
          <p:cNvSpPr txBox="1">
            <a:spLocks noGrp="1"/>
          </p:cNvSpPr>
          <p:nvPr>
            <p:ph type="subTitle" idx="1"/>
          </p:nvPr>
        </p:nvSpPr>
        <p:spPr>
          <a:xfrm>
            <a:off x="7102167" y="1952767"/>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4" name="Google Shape;634;p33"/>
          <p:cNvSpPr txBox="1">
            <a:spLocks noGrp="1"/>
          </p:cNvSpPr>
          <p:nvPr>
            <p:ph type="subTitle" idx="2"/>
          </p:nvPr>
        </p:nvSpPr>
        <p:spPr>
          <a:xfrm>
            <a:off x="7102161" y="1371967"/>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5" name="Google Shape;635;p33"/>
          <p:cNvSpPr txBox="1">
            <a:spLocks noGrp="1"/>
          </p:cNvSpPr>
          <p:nvPr>
            <p:ph type="subTitle" idx="3"/>
          </p:nvPr>
        </p:nvSpPr>
        <p:spPr>
          <a:xfrm>
            <a:off x="1567800"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6" name="Google Shape;636;p33"/>
          <p:cNvSpPr txBox="1">
            <a:spLocks noGrp="1"/>
          </p:cNvSpPr>
          <p:nvPr>
            <p:ph type="subTitle" idx="4"/>
          </p:nvPr>
        </p:nvSpPr>
        <p:spPr>
          <a:xfrm>
            <a:off x="1567800"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7" name="Google Shape;637;p33"/>
          <p:cNvSpPr txBox="1">
            <a:spLocks noGrp="1"/>
          </p:cNvSpPr>
          <p:nvPr>
            <p:ph type="subTitle" idx="5"/>
          </p:nvPr>
        </p:nvSpPr>
        <p:spPr>
          <a:xfrm>
            <a:off x="7102164"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8" name="Google Shape;638;p33"/>
          <p:cNvSpPr txBox="1">
            <a:spLocks noGrp="1"/>
          </p:cNvSpPr>
          <p:nvPr>
            <p:ph type="subTitle" idx="6"/>
          </p:nvPr>
        </p:nvSpPr>
        <p:spPr>
          <a:xfrm>
            <a:off x="7102161"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9" name="Google Shape;639;p33"/>
          <p:cNvSpPr txBox="1">
            <a:spLocks noGrp="1"/>
          </p:cNvSpPr>
          <p:nvPr>
            <p:ph type="title"/>
          </p:nvPr>
        </p:nvSpPr>
        <p:spPr>
          <a:xfrm>
            <a:off x="960000" y="536700"/>
            <a:ext cx="4989200" cy="21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0" name="Google Shape;640;p33"/>
          <p:cNvGrpSpPr/>
          <p:nvPr/>
        </p:nvGrpSpPr>
        <p:grpSpPr>
          <a:xfrm>
            <a:off x="1" y="6144668"/>
            <a:ext cx="12191887" cy="713339"/>
            <a:chOff x="0" y="4608501"/>
            <a:chExt cx="9143915" cy="535004"/>
          </a:xfrm>
        </p:grpSpPr>
        <p:grpSp>
          <p:nvGrpSpPr>
            <p:cNvPr id="641" name="Google Shape;641;p33"/>
            <p:cNvGrpSpPr/>
            <p:nvPr/>
          </p:nvGrpSpPr>
          <p:grpSpPr>
            <a:xfrm>
              <a:off x="0" y="4608501"/>
              <a:ext cx="9143915" cy="535004"/>
              <a:chOff x="0" y="4608501"/>
              <a:chExt cx="9143915" cy="535004"/>
            </a:xfrm>
          </p:grpSpPr>
          <p:sp>
            <p:nvSpPr>
              <p:cNvPr id="642" name="Google Shape;642;p3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3" name="Google Shape;643;p33"/>
              <p:cNvGrpSpPr/>
              <p:nvPr/>
            </p:nvGrpSpPr>
            <p:grpSpPr>
              <a:xfrm>
                <a:off x="596113" y="4742578"/>
                <a:ext cx="7832772" cy="247523"/>
                <a:chOff x="596113" y="4632629"/>
                <a:chExt cx="7832772" cy="315396"/>
              </a:xfrm>
            </p:grpSpPr>
            <p:grpSp>
              <p:nvGrpSpPr>
                <p:cNvPr id="644" name="Google Shape;644;p33"/>
                <p:cNvGrpSpPr/>
                <p:nvPr/>
              </p:nvGrpSpPr>
              <p:grpSpPr>
                <a:xfrm>
                  <a:off x="596113" y="4883398"/>
                  <a:ext cx="555438" cy="52506"/>
                  <a:chOff x="2571750" y="4732710"/>
                  <a:chExt cx="555438" cy="52506"/>
                </a:xfrm>
              </p:grpSpPr>
              <p:sp>
                <p:nvSpPr>
                  <p:cNvPr id="645" name="Google Shape;645;p3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46" name="Google Shape;646;p3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47" name="Google Shape;647;p3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48" name="Google Shape;648;p33"/>
                <p:cNvGrpSpPr/>
                <p:nvPr/>
              </p:nvGrpSpPr>
              <p:grpSpPr>
                <a:xfrm>
                  <a:off x="5454188" y="4758139"/>
                  <a:ext cx="463580" cy="110940"/>
                  <a:chOff x="5454188" y="4758139"/>
                  <a:chExt cx="463580" cy="110940"/>
                </a:xfrm>
              </p:grpSpPr>
              <p:sp>
                <p:nvSpPr>
                  <p:cNvPr id="649" name="Google Shape;649;p3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50" name="Google Shape;650;p3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51" name="Google Shape;651;p3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2" name="Google Shape;652;p3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949006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3"/>
        <p:cNvGrpSpPr/>
        <p:nvPr/>
      </p:nvGrpSpPr>
      <p:grpSpPr>
        <a:xfrm>
          <a:off x="0" y="0"/>
          <a:ext cx="0" cy="0"/>
          <a:chOff x="0" y="0"/>
          <a:chExt cx="0" cy="0"/>
        </a:xfrm>
      </p:grpSpPr>
      <p:sp>
        <p:nvSpPr>
          <p:cNvPr id="654" name="Google Shape;654;p34"/>
          <p:cNvSpPr/>
          <p:nvPr/>
        </p:nvSpPr>
        <p:spPr>
          <a:xfrm>
            <a:off x="10336433" y="95247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4"/>
          <p:cNvSpPr/>
          <p:nvPr/>
        </p:nvSpPr>
        <p:spPr>
          <a:xfrm>
            <a:off x="3326200" y="6065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4"/>
          <p:cNvSpPr/>
          <p:nvPr/>
        </p:nvSpPr>
        <p:spPr>
          <a:xfrm>
            <a:off x="-215930" y="4464533"/>
            <a:ext cx="2063871" cy="5807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4"/>
          <p:cNvSpPr/>
          <p:nvPr/>
        </p:nvSpPr>
        <p:spPr>
          <a:xfrm>
            <a:off x="7250068" y="5399902"/>
            <a:ext cx="2063873" cy="44016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4"/>
          <p:cNvSpPr txBox="1">
            <a:spLocks noGrp="1"/>
          </p:cNvSpPr>
          <p:nvPr>
            <p:ph type="subTitle" idx="1"/>
          </p:nvPr>
        </p:nvSpPr>
        <p:spPr>
          <a:xfrm>
            <a:off x="5107800"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9" name="Google Shape;659;p34"/>
          <p:cNvSpPr txBox="1">
            <a:spLocks noGrp="1"/>
          </p:cNvSpPr>
          <p:nvPr>
            <p:ph type="subTitle" idx="2"/>
          </p:nvPr>
        </p:nvSpPr>
        <p:spPr>
          <a:xfrm>
            <a:off x="5107800"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60" name="Google Shape;660;p34"/>
          <p:cNvSpPr txBox="1">
            <a:spLocks noGrp="1"/>
          </p:cNvSpPr>
          <p:nvPr>
            <p:ph type="title"/>
          </p:nvPr>
        </p:nvSpPr>
        <p:spPr>
          <a:xfrm>
            <a:off x="960000" y="2616600"/>
            <a:ext cx="3161200" cy="16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1" name="Google Shape;661;p34"/>
          <p:cNvGrpSpPr/>
          <p:nvPr/>
        </p:nvGrpSpPr>
        <p:grpSpPr>
          <a:xfrm>
            <a:off x="1" y="6144668"/>
            <a:ext cx="12191887" cy="713339"/>
            <a:chOff x="0" y="4608501"/>
            <a:chExt cx="9143915" cy="535004"/>
          </a:xfrm>
        </p:grpSpPr>
        <p:grpSp>
          <p:nvGrpSpPr>
            <p:cNvPr id="662" name="Google Shape;662;p34"/>
            <p:cNvGrpSpPr/>
            <p:nvPr/>
          </p:nvGrpSpPr>
          <p:grpSpPr>
            <a:xfrm>
              <a:off x="0" y="4608501"/>
              <a:ext cx="9143915" cy="535004"/>
              <a:chOff x="0" y="4608501"/>
              <a:chExt cx="9143915" cy="535004"/>
            </a:xfrm>
          </p:grpSpPr>
          <p:sp>
            <p:nvSpPr>
              <p:cNvPr id="663" name="Google Shape;663;p3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4" name="Google Shape;664;p34"/>
              <p:cNvGrpSpPr/>
              <p:nvPr/>
            </p:nvGrpSpPr>
            <p:grpSpPr>
              <a:xfrm>
                <a:off x="596113" y="4742578"/>
                <a:ext cx="7832772" cy="247523"/>
                <a:chOff x="596113" y="4632629"/>
                <a:chExt cx="7832772" cy="315396"/>
              </a:xfrm>
            </p:grpSpPr>
            <p:grpSp>
              <p:nvGrpSpPr>
                <p:cNvPr id="665" name="Google Shape;665;p34"/>
                <p:cNvGrpSpPr/>
                <p:nvPr/>
              </p:nvGrpSpPr>
              <p:grpSpPr>
                <a:xfrm>
                  <a:off x="596113" y="4883398"/>
                  <a:ext cx="555438" cy="52506"/>
                  <a:chOff x="2571750" y="4732710"/>
                  <a:chExt cx="555438" cy="52506"/>
                </a:xfrm>
              </p:grpSpPr>
              <p:sp>
                <p:nvSpPr>
                  <p:cNvPr id="666" name="Google Shape;666;p3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67" name="Google Shape;667;p3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68" name="Google Shape;668;p3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69" name="Google Shape;669;p34"/>
                <p:cNvGrpSpPr/>
                <p:nvPr/>
              </p:nvGrpSpPr>
              <p:grpSpPr>
                <a:xfrm>
                  <a:off x="5454188" y="4758139"/>
                  <a:ext cx="463580" cy="110940"/>
                  <a:chOff x="5454188" y="4758139"/>
                  <a:chExt cx="463580" cy="110940"/>
                </a:xfrm>
              </p:grpSpPr>
              <p:sp>
                <p:nvSpPr>
                  <p:cNvPr id="670" name="Google Shape;670;p3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71" name="Google Shape;671;p3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72" name="Google Shape;672;p3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73" name="Google Shape;673;p3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4" name="Google Shape;674;p34"/>
          <p:cNvSpPr txBox="1">
            <a:spLocks noGrp="1"/>
          </p:cNvSpPr>
          <p:nvPr>
            <p:ph type="subTitle" idx="3"/>
          </p:nvPr>
        </p:nvSpPr>
        <p:spPr>
          <a:xfrm>
            <a:off x="5107800"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5" name="Google Shape;675;p34"/>
          <p:cNvSpPr txBox="1">
            <a:spLocks noGrp="1"/>
          </p:cNvSpPr>
          <p:nvPr>
            <p:ph type="subTitle" idx="4"/>
          </p:nvPr>
        </p:nvSpPr>
        <p:spPr>
          <a:xfrm>
            <a:off x="5107800"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6" name="Google Shape;676;p34"/>
          <p:cNvSpPr txBox="1">
            <a:spLocks noGrp="1"/>
          </p:cNvSpPr>
          <p:nvPr>
            <p:ph type="subTitle" idx="5"/>
          </p:nvPr>
        </p:nvSpPr>
        <p:spPr>
          <a:xfrm>
            <a:off x="8387333"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7" name="Google Shape;677;p34"/>
          <p:cNvSpPr txBox="1">
            <a:spLocks noGrp="1"/>
          </p:cNvSpPr>
          <p:nvPr>
            <p:ph type="subTitle" idx="6"/>
          </p:nvPr>
        </p:nvSpPr>
        <p:spPr>
          <a:xfrm>
            <a:off x="8387333"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8" name="Google Shape;678;p34"/>
          <p:cNvSpPr txBox="1">
            <a:spLocks noGrp="1"/>
          </p:cNvSpPr>
          <p:nvPr>
            <p:ph type="subTitle" idx="7"/>
          </p:nvPr>
        </p:nvSpPr>
        <p:spPr>
          <a:xfrm>
            <a:off x="8387333"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9" name="Google Shape;679;p34"/>
          <p:cNvSpPr txBox="1">
            <a:spLocks noGrp="1"/>
          </p:cNvSpPr>
          <p:nvPr>
            <p:ph type="subTitle" idx="8"/>
          </p:nvPr>
        </p:nvSpPr>
        <p:spPr>
          <a:xfrm>
            <a:off x="8387333"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8164074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17"/>
        <p:cNvGrpSpPr/>
        <p:nvPr/>
      </p:nvGrpSpPr>
      <p:grpSpPr>
        <a:xfrm>
          <a:off x="0" y="0"/>
          <a:ext cx="0" cy="0"/>
          <a:chOff x="0" y="0"/>
          <a:chExt cx="0" cy="0"/>
        </a:xfrm>
      </p:grpSpPr>
      <p:grpSp>
        <p:nvGrpSpPr>
          <p:cNvPr id="818" name="Google Shape;818;p40"/>
          <p:cNvGrpSpPr/>
          <p:nvPr/>
        </p:nvGrpSpPr>
        <p:grpSpPr>
          <a:xfrm>
            <a:off x="1" y="6144668"/>
            <a:ext cx="12191887" cy="713339"/>
            <a:chOff x="0" y="4608501"/>
            <a:chExt cx="9143915" cy="535004"/>
          </a:xfrm>
        </p:grpSpPr>
        <p:grpSp>
          <p:nvGrpSpPr>
            <p:cNvPr id="819" name="Google Shape;819;p40"/>
            <p:cNvGrpSpPr/>
            <p:nvPr/>
          </p:nvGrpSpPr>
          <p:grpSpPr>
            <a:xfrm>
              <a:off x="0" y="4608501"/>
              <a:ext cx="9143915" cy="535004"/>
              <a:chOff x="0" y="4608501"/>
              <a:chExt cx="9143915" cy="535004"/>
            </a:xfrm>
          </p:grpSpPr>
          <p:sp>
            <p:nvSpPr>
              <p:cNvPr id="820" name="Google Shape;820;p40"/>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1" name="Google Shape;821;p40"/>
              <p:cNvGrpSpPr/>
              <p:nvPr/>
            </p:nvGrpSpPr>
            <p:grpSpPr>
              <a:xfrm>
                <a:off x="596113" y="4742578"/>
                <a:ext cx="7832772" cy="247523"/>
                <a:chOff x="596113" y="4632629"/>
                <a:chExt cx="7832772" cy="315396"/>
              </a:xfrm>
            </p:grpSpPr>
            <p:grpSp>
              <p:nvGrpSpPr>
                <p:cNvPr id="822" name="Google Shape;822;p40"/>
                <p:cNvGrpSpPr/>
                <p:nvPr/>
              </p:nvGrpSpPr>
              <p:grpSpPr>
                <a:xfrm>
                  <a:off x="596113" y="4883398"/>
                  <a:ext cx="555438" cy="52506"/>
                  <a:chOff x="2571750" y="4732710"/>
                  <a:chExt cx="555438" cy="52506"/>
                </a:xfrm>
              </p:grpSpPr>
              <p:sp>
                <p:nvSpPr>
                  <p:cNvPr id="823" name="Google Shape;823;p40"/>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4" name="Google Shape;824;p40"/>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25" name="Google Shape;825;p40"/>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26" name="Google Shape;826;p40"/>
                <p:cNvGrpSpPr/>
                <p:nvPr/>
              </p:nvGrpSpPr>
              <p:grpSpPr>
                <a:xfrm>
                  <a:off x="5454188" y="4758139"/>
                  <a:ext cx="463580" cy="110940"/>
                  <a:chOff x="5454188" y="4758139"/>
                  <a:chExt cx="463580" cy="110940"/>
                </a:xfrm>
              </p:grpSpPr>
              <p:sp>
                <p:nvSpPr>
                  <p:cNvPr id="827" name="Google Shape;827;p40"/>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8" name="Google Shape;828;p40"/>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29" name="Google Shape;829;p40"/>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30" name="Google Shape;830;p40"/>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1" name="Google Shape;831;p40"/>
          <p:cNvSpPr/>
          <p:nvPr/>
        </p:nvSpPr>
        <p:spPr>
          <a:xfrm>
            <a:off x="6175833" y="485136"/>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40"/>
          <p:cNvSpPr/>
          <p:nvPr/>
        </p:nvSpPr>
        <p:spPr>
          <a:xfrm>
            <a:off x="953467" y="4444167"/>
            <a:ext cx="1416104" cy="30199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40"/>
          <p:cNvSpPr/>
          <p:nvPr/>
        </p:nvSpPr>
        <p:spPr>
          <a:xfrm>
            <a:off x="395735" y="1478386"/>
            <a:ext cx="1813471" cy="51035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40"/>
          <p:cNvSpPr/>
          <p:nvPr/>
        </p:nvSpPr>
        <p:spPr>
          <a:xfrm rot="113507">
            <a:off x="9300495" y="6412675"/>
            <a:ext cx="2374895" cy="224116"/>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5" name="Google Shape;835;p40"/>
          <p:cNvGrpSpPr/>
          <p:nvPr/>
        </p:nvGrpSpPr>
        <p:grpSpPr>
          <a:xfrm>
            <a:off x="9428634" y="5048377"/>
            <a:ext cx="1103708" cy="1456544"/>
            <a:chOff x="2904604" y="3963122"/>
            <a:chExt cx="605103" cy="798485"/>
          </a:xfrm>
        </p:grpSpPr>
        <p:sp>
          <p:nvSpPr>
            <p:cNvPr id="836" name="Google Shape;836;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40"/>
            <p:cNvSpPr/>
            <p:nvPr/>
          </p:nvSpPr>
          <p:spPr>
            <a:xfrm>
              <a:off x="2904604" y="3963122"/>
              <a:ext cx="355537" cy="798485"/>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F48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40"/>
            <p:cNvSpPr/>
            <p:nvPr/>
          </p:nvSpPr>
          <p:spPr>
            <a:xfrm>
              <a:off x="3217937" y="4060126"/>
              <a:ext cx="197458" cy="267750"/>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0" name="Google Shape;840;p40"/>
          <p:cNvGrpSpPr/>
          <p:nvPr/>
        </p:nvGrpSpPr>
        <p:grpSpPr>
          <a:xfrm rot="4793054">
            <a:off x="10217888" y="5633909"/>
            <a:ext cx="601333" cy="1734852"/>
            <a:chOff x="-1126200" y="1442568"/>
            <a:chExt cx="687609" cy="1983757"/>
          </a:xfrm>
        </p:grpSpPr>
        <p:sp>
          <p:nvSpPr>
            <p:cNvPr id="841" name="Google Shape;841;p40"/>
            <p:cNvSpPr/>
            <p:nvPr/>
          </p:nvSpPr>
          <p:spPr>
            <a:xfrm>
              <a:off x="-1126200" y="1442568"/>
              <a:ext cx="687609" cy="198375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rgbClr val="6CABF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0"/>
            <p:cNvSpPr/>
            <p:nvPr/>
          </p:nvSpPr>
          <p:spPr>
            <a:xfrm>
              <a:off x="-563482" y="1442698"/>
              <a:ext cx="123257" cy="97291"/>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0"/>
            <p:cNvSpPr/>
            <p:nvPr/>
          </p:nvSpPr>
          <p:spPr>
            <a:xfrm>
              <a:off x="-774200" y="1777583"/>
              <a:ext cx="265842" cy="403741"/>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0"/>
            <p:cNvSpPr/>
            <p:nvPr/>
          </p:nvSpPr>
          <p:spPr>
            <a:xfrm>
              <a:off x="-993183" y="2426202"/>
              <a:ext cx="288163" cy="477539"/>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a:off x="-1126200" y="3070201"/>
              <a:ext cx="226730" cy="356104"/>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0"/>
            <p:cNvSpPr/>
            <p:nvPr/>
          </p:nvSpPr>
          <p:spPr>
            <a:xfrm>
              <a:off x="-677561" y="1574283"/>
              <a:ext cx="129569" cy="398860"/>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7" name="Google Shape;847;p40"/>
          <p:cNvSpPr/>
          <p:nvPr/>
        </p:nvSpPr>
        <p:spPr>
          <a:xfrm>
            <a:off x="10266268" y="2795697"/>
            <a:ext cx="1416067" cy="39850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0"/>
          <p:cNvSpPr/>
          <p:nvPr/>
        </p:nvSpPr>
        <p:spPr>
          <a:xfrm>
            <a:off x="5951601" y="5048368"/>
            <a:ext cx="2260620" cy="63620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70501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49"/>
        <p:cNvGrpSpPr/>
        <p:nvPr/>
      </p:nvGrpSpPr>
      <p:grpSpPr>
        <a:xfrm>
          <a:off x="0" y="0"/>
          <a:ext cx="0" cy="0"/>
          <a:chOff x="0" y="0"/>
          <a:chExt cx="0" cy="0"/>
        </a:xfrm>
      </p:grpSpPr>
      <p:grpSp>
        <p:nvGrpSpPr>
          <p:cNvPr id="850" name="Google Shape;850;p41"/>
          <p:cNvGrpSpPr/>
          <p:nvPr/>
        </p:nvGrpSpPr>
        <p:grpSpPr>
          <a:xfrm>
            <a:off x="1" y="6144668"/>
            <a:ext cx="12191887" cy="713339"/>
            <a:chOff x="0" y="4608501"/>
            <a:chExt cx="9143915" cy="535004"/>
          </a:xfrm>
        </p:grpSpPr>
        <p:grpSp>
          <p:nvGrpSpPr>
            <p:cNvPr id="851" name="Google Shape;851;p41"/>
            <p:cNvGrpSpPr/>
            <p:nvPr/>
          </p:nvGrpSpPr>
          <p:grpSpPr>
            <a:xfrm>
              <a:off x="0" y="4608501"/>
              <a:ext cx="9143915" cy="535004"/>
              <a:chOff x="0" y="4608501"/>
              <a:chExt cx="9143915" cy="535004"/>
            </a:xfrm>
          </p:grpSpPr>
          <p:sp>
            <p:nvSpPr>
              <p:cNvPr id="852" name="Google Shape;852;p41"/>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53" name="Google Shape;853;p41"/>
              <p:cNvGrpSpPr/>
              <p:nvPr/>
            </p:nvGrpSpPr>
            <p:grpSpPr>
              <a:xfrm>
                <a:off x="596113" y="4742578"/>
                <a:ext cx="7832772" cy="247523"/>
                <a:chOff x="596113" y="4632629"/>
                <a:chExt cx="7832772" cy="315396"/>
              </a:xfrm>
            </p:grpSpPr>
            <p:grpSp>
              <p:nvGrpSpPr>
                <p:cNvPr id="854" name="Google Shape;854;p41"/>
                <p:cNvGrpSpPr/>
                <p:nvPr/>
              </p:nvGrpSpPr>
              <p:grpSpPr>
                <a:xfrm>
                  <a:off x="596113" y="4883398"/>
                  <a:ext cx="555438" cy="52506"/>
                  <a:chOff x="2571750" y="4732710"/>
                  <a:chExt cx="555438" cy="52506"/>
                </a:xfrm>
              </p:grpSpPr>
              <p:sp>
                <p:nvSpPr>
                  <p:cNvPr id="855" name="Google Shape;855;p41"/>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56" name="Google Shape;856;p41"/>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57" name="Google Shape;857;p41"/>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58" name="Google Shape;858;p41"/>
                <p:cNvGrpSpPr/>
                <p:nvPr/>
              </p:nvGrpSpPr>
              <p:grpSpPr>
                <a:xfrm>
                  <a:off x="5454188" y="4758139"/>
                  <a:ext cx="463580" cy="110940"/>
                  <a:chOff x="5454188" y="4758139"/>
                  <a:chExt cx="463580" cy="110940"/>
                </a:xfrm>
              </p:grpSpPr>
              <p:sp>
                <p:nvSpPr>
                  <p:cNvPr id="859" name="Google Shape;859;p41"/>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60" name="Google Shape;860;p41"/>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61" name="Google Shape;861;p41"/>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62" name="Google Shape;862;p41"/>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3" name="Google Shape;863;p41"/>
          <p:cNvSpPr/>
          <p:nvPr/>
        </p:nvSpPr>
        <p:spPr>
          <a:xfrm>
            <a:off x="9995467" y="4780870"/>
            <a:ext cx="2821063" cy="6015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1"/>
          <p:cNvSpPr/>
          <p:nvPr/>
        </p:nvSpPr>
        <p:spPr>
          <a:xfrm>
            <a:off x="4053733" y="5403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41"/>
          <p:cNvSpPr/>
          <p:nvPr/>
        </p:nvSpPr>
        <p:spPr>
          <a:xfrm>
            <a:off x="9616721" y="10983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1"/>
          <p:cNvGrpSpPr/>
          <p:nvPr/>
        </p:nvGrpSpPr>
        <p:grpSpPr>
          <a:xfrm>
            <a:off x="540515" y="484876"/>
            <a:ext cx="1239540" cy="1683224"/>
            <a:chOff x="5250222" y="1026702"/>
            <a:chExt cx="1165711" cy="1582969"/>
          </a:xfrm>
        </p:grpSpPr>
        <p:cxnSp>
          <p:nvCxnSpPr>
            <p:cNvPr id="867" name="Google Shape;867;p41"/>
            <p:cNvCxnSpPr/>
            <p:nvPr/>
          </p:nvCxnSpPr>
          <p:spPr>
            <a:xfrm rot="844415">
              <a:off x="5419756"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868" name="Google Shape;868;p41"/>
            <p:cNvCxnSpPr/>
            <p:nvPr/>
          </p:nvCxnSpPr>
          <p:spPr>
            <a:xfrm rot="844792" flipH="1">
              <a:off x="5843467"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869" name="Google Shape;869;p41"/>
            <p:cNvSpPr/>
            <p:nvPr/>
          </p:nvSpPr>
          <p:spPr>
            <a:xfrm rot="844513">
              <a:off x="5495324"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4B8AE0"/>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4"/>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1"/>
            <p:cNvSpPr/>
            <p:nvPr/>
          </p:nvSpPr>
          <p:spPr>
            <a:xfrm rot="844513">
              <a:off x="5617027"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rot="844513">
              <a:off x="5528354"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4C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1"/>
            <p:cNvSpPr/>
            <p:nvPr/>
          </p:nvSpPr>
          <p:spPr>
            <a:xfrm rot="844513">
              <a:off x="5711039"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875" name="Google Shape;875;p41"/>
            <p:cNvCxnSpPr/>
            <p:nvPr/>
          </p:nvCxnSpPr>
          <p:spPr>
            <a:xfrm rot="844809">
              <a:off x="5641352"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876" name="Google Shape;876;p41"/>
            <p:cNvCxnSpPr/>
            <p:nvPr/>
          </p:nvCxnSpPr>
          <p:spPr>
            <a:xfrm rot="843686" flipH="1">
              <a:off x="5805549"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877" name="Google Shape;877;p41"/>
            <p:cNvSpPr/>
            <p:nvPr/>
          </p:nvSpPr>
          <p:spPr>
            <a:xfrm rot="844513">
              <a:off x="5527018"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878" name="Google Shape;878;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41"/>
          <p:cNvSpPr/>
          <p:nvPr/>
        </p:nvSpPr>
        <p:spPr>
          <a:xfrm>
            <a:off x="540501" y="4015100"/>
            <a:ext cx="2137772" cy="60159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49209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6144668"/>
            <a:ext cx="12191887" cy="713339"/>
            <a:chOff x="0" y="4608501"/>
            <a:chExt cx="9143915" cy="535004"/>
          </a:xfrm>
        </p:grpSpPr>
        <p:grpSp>
          <p:nvGrpSpPr>
            <p:cNvPr id="10" name="Google Shape;10;p2"/>
            <p:cNvGrpSpPr/>
            <p:nvPr/>
          </p:nvGrpSpPr>
          <p:grpSpPr>
            <a:xfrm>
              <a:off x="0" y="4608501"/>
              <a:ext cx="9143915" cy="535004"/>
              <a:chOff x="0" y="4608501"/>
              <a:chExt cx="9143915" cy="535004"/>
            </a:xfrm>
          </p:grpSpPr>
          <p:sp>
            <p:nvSpPr>
              <p:cNvPr id="11" name="Google Shape;11;p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596113" y="4742578"/>
                <a:ext cx="7832772" cy="247523"/>
                <a:chOff x="596113" y="4632629"/>
                <a:chExt cx="7832772" cy="315396"/>
              </a:xfrm>
            </p:grpSpPr>
            <p:grpSp>
              <p:nvGrpSpPr>
                <p:cNvPr id="13" name="Google Shape;13;p2"/>
                <p:cNvGrpSpPr/>
                <p:nvPr/>
              </p:nvGrpSpPr>
              <p:grpSpPr>
                <a:xfrm>
                  <a:off x="596113" y="4883398"/>
                  <a:ext cx="555438" cy="52506"/>
                  <a:chOff x="2571750" y="4732710"/>
                  <a:chExt cx="555438" cy="52506"/>
                </a:xfrm>
              </p:grpSpPr>
              <p:sp>
                <p:nvSpPr>
                  <p:cNvPr id="14" name="Google Shape;14;p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5" name="Google Shape;15;p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 name="Google Shape;16;p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7" name="Google Shape;17;p2"/>
                <p:cNvGrpSpPr/>
                <p:nvPr/>
              </p:nvGrpSpPr>
              <p:grpSpPr>
                <a:xfrm>
                  <a:off x="5454188" y="4758139"/>
                  <a:ext cx="463580" cy="110940"/>
                  <a:chOff x="5454188" y="4758139"/>
                  <a:chExt cx="463580" cy="110940"/>
                </a:xfrm>
              </p:grpSpPr>
              <p:sp>
                <p:nvSpPr>
                  <p:cNvPr id="18" name="Google Shape;18;p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9" name="Google Shape;19;p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0" name="Google Shape;20;p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1" name="Google Shape;21;p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22;p2"/>
          <p:cNvSpPr/>
          <p:nvPr/>
        </p:nvSpPr>
        <p:spPr>
          <a:xfrm>
            <a:off x="9321351" y="4435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0368659" y="5035555"/>
            <a:ext cx="1324539" cy="398011"/>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772532" y="3311564"/>
            <a:ext cx="1612645" cy="484568"/>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804717" y="3213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txBox="1">
            <a:spLocks noGrp="1"/>
          </p:cNvSpPr>
          <p:nvPr>
            <p:ph type="ctrTitle"/>
          </p:nvPr>
        </p:nvSpPr>
        <p:spPr>
          <a:xfrm>
            <a:off x="953467" y="1280300"/>
            <a:ext cx="6544000" cy="3634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11333">
                <a:latin typeface="Mochiy Pop One"/>
                <a:ea typeface="Mochiy Pop One"/>
                <a:cs typeface="Mochiy Pop One"/>
                <a:sym typeface="Mochiy Pop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953451" y="4973200"/>
            <a:ext cx="58120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atin typeface="Mali SemiBold"/>
                <a:ea typeface="Mali SemiBold"/>
                <a:cs typeface="Mali SemiBold"/>
                <a:sym typeface="Mali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579967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
          <p:cNvSpPr/>
          <p:nvPr/>
        </p:nvSpPr>
        <p:spPr>
          <a:xfrm>
            <a:off x="8313618" y="5148334"/>
            <a:ext cx="3344964"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561034" y="4868368"/>
            <a:ext cx="2140195"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10223901" y="2249031"/>
            <a:ext cx="2475737" cy="527995"/>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1985888" y="2873734"/>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158434" y="392942"/>
            <a:ext cx="1554303" cy="33146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txBox="1">
            <a:spLocks noGrp="1"/>
          </p:cNvSpPr>
          <p:nvPr>
            <p:ph type="title"/>
          </p:nvPr>
        </p:nvSpPr>
        <p:spPr>
          <a:xfrm>
            <a:off x="4198733" y="1190233"/>
            <a:ext cx="5590400" cy="264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1320117" y="4558500"/>
            <a:ext cx="1664400" cy="1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4198733" y="4176200"/>
            <a:ext cx="5590400" cy="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3"/>
          <p:cNvGrpSpPr/>
          <p:nvPr/>
        </p:nvGrpSpPr>
        <p:grpSpPr>
          <a:xfrm>
            <a:off x="1" y="6144668"/>
            <a:ext cx="12191887" cy="713339"/>
            <a:chOff x="0" y="4608501"/>
            <a:chExt cx="9143915" cy="535004"/>
          </a:xfrm>
        </p:grpSpPr>
        <p:grpSp>
          <p:nvGrpSpPr>
            <p:cNvPr id="38" name="Google Shape;38;p3"/>
            <p:cNvGrpSpPr/>
            <p:nvPr/>
          </p:nvGrpSpPr>
          <p:grpSpPr>
            <a:xfrm>
              <a:off x="0" y="4608501"/>
              <a:ext cx="9143915" cy="535004"/>
              <a:chOff x="0" y="4608501"/>
              <a:chExt cx="9143915" cy="535004"/>
            </a:xfrm>
          </p:grpSpPr>
          <p:sp>
            <p:nvSpPr>
              <p:cNvPr id="39" name="Google Shape;39;p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40;p3"/>
              <p:cNvGrpSpPr/>
              <p:nvPr/>
            </p:nvGrpSpPr>
            <p:grpSpPr>
              <a:xfrm>
                <a:off x="596113" y="4742578"/>
                <a:ext cx="7832772" cy="247523"/>
                <a:chOff x="596113" y="4632629"/>
                <a:chExt cx="7832772" cy="315396"/>
              </a:xfrm>
            </p:grpSpPr>
            <p:grpSp>
              <p:nvGrpSpPr>
                <p:cNvPr id="41" name="Google Shape;41;p3"/>
                <p:cNvGrpSpPr/>
                <p:nvPr/>
              </p:nvGrpSpPr>
              <p:grpSpPr>
                <a:xfrm>
                  <a:off x="596113" y="4883398"/>
                  <a:ext cx="555438" cy="52506"/>
                  <a:chOff x="2571750" y="4732710"/>
                  <a:chExt cx="555438" cy="52506"/>
                </a:xfrm>
              </p:grpSpPr>
              <p:sp>
                <p:nvSpPr>
                  <p:cNvPr id="42" name="Google Shape;42;p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3" name="Google Shape;43;p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4" name="Google Shape;44;p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5" name="Google Shape;45;p3"/>
                <p:cNvGrpSpPr/>
                <p:nvPr/>
              </p:nvGrpSpPr>
              <p:grpSpPr>
                <a:xfrm>
                  <a:off x="5454188" y="4758139"/>
                  <a:ext cx="463580" cy="110940"/>
                  <a:chOff x="5454188" y="4758139"/>
                  <a:chExt cx="463580" cy="110940"/>
                </a:xfrm>
              </p:grpSpPr>
              <p:sp>
                <p:nvSpPr>
                  <p:cNvPr id="46" name="Google Shape;46;p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7" name="Google Shape;47;p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8" name="Google Shape;48;p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9" name="Google Shape;49;p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615984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p:nvPr/>
        </p:nvSpPr>
        <p:spPr>
          <a:xfrm>
            <a:off x="9873169" y="456804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44383" y="36864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53;p4"/>
          <p:cNvGrpSpPr/>
          <p:nvPr/>
        </p:nvGrpSpPr>
        <p:grpSpPr>
          <a:xfrm>
            <a:off x="1" y="6144668"/>
            <a:ext cx="12191887" cy="713339"/>
            <a:chOff x="0" y="4608501"/>
            <a:chExt cx="9143915" cy="535004"/>
          </a:xfrm>
        </p:grpSpPr>
        <p:grpSp>
          <p:nvGrpSpPr>
            <p:cNvPr id="54" name="Google Shape;54;p4"/>
            <p:cNvGrpSpPr/>
            <p:nvPr/>
          </p:nvGrpSpPr>
          <p:grpSpPr>
            <a:xfrm>
              <a:off x="0" y="4608501"/>
              <a:ext cx="9143915" cy="535004"/>
              <a:chOff x="0" y="4608501"/>
              <a:chExt cx="9143915" cy="535004"/>
            </a:xfrm>
          </p:grpSpPr>
          <p:sp>
            <p:nvSpPr>
              <p:cNvPr id="55" name="Google Shape;55;p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6" name="Google Shape;56;p4"/>
              <p:cNvGrpSpPr/>
              <p:nvPr/>
            </p:nvGrpSpPr>
            <p:grpSpPr>
              <a:xfrm>
                <a:off x="596113" y="4742578"/>
                <a:ext cx="7832772" cy="247523"/>
                <a:chOff x="596113" y="4632629"/>
                <a:chExt cx="7832772" cy="315396"/>
              </a:xfrm>
            </p:grpSpPr>
            <p:grpSp>
              <p:nvGrpSpPr>
                <p:cNvPr id="57" name="Google Shape;57;p4"/>
                <p:cNvGrpSpPr/>
                <p:nvPr/>
              </p:nvGrpSpPr>
              <p:grpSpPr>
                <a:xfrm>
                  <a:off x="596113" y="4883398"/>
                  <a:ext cx="555438" cy="52506"/>
                  <a:chOff x="2571750" y="4732710"/>
                  <a:chExt cx="555438" cy="52506"/>
                </a:xfrm>
              </p:grpSpPr>
              <p:sp>
                <p:nvSpPr>
                  <p:cNvPr id="58" name="Google Shape;58;p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59" name="Google Shape;59;p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0" name="Google Shape;60;p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1" name="Google Shape;61;p4"/>
                <p:cNvGrpSpPr/>
                <p:nvPr/>
              </p:nvGrpSpPr>
              <p:grpSpPr>
                <a:xfrm>
                  <a:off x="5454188" y="4758139"/>
                  <a:ext cx="463580" cy="110940"/>
                  <a:chOff x="5454188" y="4758139"/>
                  <a:chExt cx="463580" cy="110940"/>
                </a:xfrm>
              </p:grpSpPr>
              <p:sp>
                <p:nvSpPr>
                  <p:cNvPr id="62" name="Google Shape;62;p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3" name="Google Shape;63;p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4" name="Google Shape;64;p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 name="Google Shape;65;p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4"/>
          <p:cNvSpPr/>
          <p:nvPr/>
        </p:nvSpPr>
        <p:spPr>
          <a:xfrm>
            <a:off x="692667" y="-129099"/>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4"/>
          <p:cNvSpPr/>
          <p:nvPr/>
        </p:nvSpPr>
        <p:spPr>
          <a:xfrm flipH="1">
            <a:off x="9379251" y="5852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4"/>
          <p:cNvSpPr txBox="1">
            <a:spLocks noGrp="1"/>
          </p:cNvSpPr>
          <p:nvPr>
            <p:ph type="body" idx="1"/>
          </p:nvPr>
        </p:nvSpPr>
        <p:spPr>
          <a:xfrm>
            <a:off x="960000" y="1382767"/>
            <a:ext cx="10272000" cy="54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latin typeface="Mali SemiBold"/>
                <a:ea typeface="Mali SemiBold"/>
                <a:cs typeface="Mali SemiBold"/>
                <a:sym typeface="Mali SemiBold"/>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2881176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3FDFEB-BDE1-AB4E-D9D6-206496A5B3B9}"/>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3" name="Footer Placeholder 2">
            <a:extLst>
              <a:ext uri="{FF2B5EF4-FFF2-40B4-BE49-F238E27FC236}">
                <a16:creationId xmlns:a16="http://schemas.microsoft.com/office/drawing/2014/main" id="{23ACC094-B872-301B-1D98-F834FDD5B3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49FFD7-E606-FDD7-998D-4AF6EDCFED00}"/>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3745168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p:nvPr/>
        </p:nvSpPr>
        <p:spPr>
          <a:xfrm>
            <a:off x="-718967" y="1442766"/>
            <a:ext cx="3344851"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6574801" y="1003883"/>
            <a:ext cx="2517368" cy="5368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10288667" y="291424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5516555" y="52865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10773676" y="531100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172433" y="5553811"/>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txBox="1">
            <a:spLocks noGrp="1"/>
          </p:cNvSpPr>
          <p:nvPr>
            <p:ph type="body" idx="1"/>
          </p:nvPr>
        </p:nvSpPr>
        <p:spPr>
          <a:xfrm>
            <a:off x="960000" y="2524467"/>
            <a:ext cx="5614800" cy="2981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1"/>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0" name="Google Shape;120;p7"/>
          <p:cNvSpPr txBox="1">
            <a:spLocks noGrp="1"/>
          </p:cNvSpPr>
          <p:nvPr>
            <p:ph type="title"/>
          </p:nvPr>
        </p:nvSpPr>
        <p:spPr>
          <a:xfrm>
            <a:off x="960000" y="536700"/>
            <a:ext cx="5614800" cy="147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1" name="Google Shape;121;p7"/>
          <p:cNvGrpSpPr/>
          <p:nvPr/>
        </p:nvGrpSpPr>
        <p:grpSpPr>
          <a:xfrm>
            <a:off x="1" y="6144668"/>
            <a:ext cx="12191887" cy="713339"/>
            <a:chOff x="0" y="4608501"/>
            <a:chExt cx="9143915" cy="535004"/>
          </a:xfrm>
        </p:grpSpPr>
        <p:grpSp>
          <p:nvGrpSpPr>
            <p:cNvPr id="122" name="Google Shape;122;p7"/>
            <p:cNvGrpSpPr/>
            <p:nvPr/>
          </p:nvGrpSpPr>
          <p:grpSpPr>
            <a:xfrm>
              <a:off x="0" y="4608501"/>
              <a:ext cx="9143915" cy="535004"/>
              <a:chOff x="0" y="4608501"/>
              <a:chExt cx="9143915" cy="535004"/>
            </a:xfrm>
          </p:grpSpPr>
          <p:sp>
            <p:nvSpPr>
              <p:cNvPr id="123" name="Google Shape;123;p7"/>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7"/>
              <p:cNvGrpSpPr/>
              <p:nvPr/>
            </p:nvGrpSpPr>
            <p:grpSpPr>
              <a:xfrm>
                <a:off x="596113" y="4742578"/>
                <a:ext cx="7832772" cy="247523"/>
                <a:chOff x="596113" y="4632629"/>
                <a:chExt cx="7832772" cy="315396"/>
              </a:xfrm>
            </p:grpSpPr>
            <p:grpSp>
              <p:nvGrpSpPr>
                <p:cNvPr id="125" name="Google Shape;125;p7"/>
                <p:cNvGrpSpPr/>
                <p:nvPr/>
              </p:nvGrpSpPr>
              <p:grpSpPr>
                <a:xfrm>
                  <a:off x="596113" y="4883398"/>
                  <a:ext cx="555438" cy="52506"/>
                  <a:chOff x="2571750" y="4732710"/>
                  <a:chExt cx="555438" cy="52506"/>
                </a:xfrm>
              </p:grpSpPr>
              <p:sp>
                <p:nvSpPr>
                  <p:cNvPr id="126" name="Google Shape;126;p7"/>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27" name="Google Shape;127;p7"/>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28" name="Google Shape;128;p7"/>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29" name="Google Shape;129;p7"/>
                <p:cNvGrpSpPr/>
                <p:nvPr/>
              </p:nvGrpSpPr>
              <p:grpSpPr>
                <a:xfrm>
                  <a:off x="5454188" y="4758139"/>
                  <a:ext cx="463580" cy="110940"/>
                  <a:chOff x="5454188" y="4758139"/>
                  <a:chExt cx="463580" cy="110940"/>
                </a:xfrm>
              </p:grpSpPr>
              <p:sp>
                <p:nvSpPr>
                  <p:cNvPr id="130" name="Google Shape;130;p7"/>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31" name="Google Shape;131;p7"/>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32" name="Google Shape;132;p7"/>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33" name="Google Shape;133;p7"/>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929675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3"/>
        <p:cNvGrpSpPr/>
        <p:nvPr/>
      </p:nvGrpSpPr>
      <p:grpSpPr>
        <a:xfrm>
          <a:off x="0" y="0"/>
          <a:ext cx="0" cy="0"/>
          <a:chOff x="0" y="0"/>
          <a:chExt cx="0" cy="0"/>
        </a:xfrm>
      </p:grpSpPr>
      <p:sp>
        <p:nvSpPr>
          <p:cNvPr id="154" name="Google Shape;154;p9"/>
          <p:cNvSpPr/>
          <p:nvPr/>
        </p:nvSpPr>
        <p:spPr>
          <a:xfrm>
            <a:off x="-160307" y="5051697"/>
            <a:ext cx="2468211" cy="694603"/>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8875569" y="549379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639867" y="20537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7" name="Google Shape;157;p9"/>
          <p:cNvGrpSpPr/>
          <p:nvPr/>
        </p:nvGrpSpPr>
        <p:grpSpPr>
          <a:xfrm>
            <a:off x="1" y="6144668"/>
            <a:ext cx="12191887" cy="713339"/>
            <a:chOff x="0" y="4608501"/>
            <a:chExt cx="9143915" cy="535004"/>
          </a:xfrm>
        </p:grpSpPr>
        <p:grpSp>
          <p:nvGrpSpPr>
            <p:cNvPr id="158" name="Google Shape;158;p9"/>
            <p:cNvGrpSpPr/>
            <p:nvPr/>
          </p:nvGrpSpPr>
          <p:grpSpPr>
            <a:xfrm>
              <a:off x="0" y="4608501"/>
              <a:ext cx="9143915" cy="535004"/>
              <a:chOff x="0" y="4608501"/>
              <a:chExt cx="9143915" cy="535004"/>
            </a:xfrm>
          </p:grpSpPr>
          <p:sp>
            <p:nvSpPr>
              <p:cNvPr id="159" name="Google Shape;159;p9"/>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p9"/>
              <p:cNvGrpSpPr/>
              <p:nvPr/>
            </p:nvGrpSpPr>
            <p:grpSpPr>
              <a:xfrm>
                <a:off x="596113" y="4742578"/>
                <a:ext cx="7832772" cy="247523"/>
                <a:chOff x="596113" y="4632629"/>
                <a:chExt cx="7832772" cy="315396"/>
              </a:xfrm>
            </p:grpSpPr>
            <p:grpSp>
              <p:nvGrpSpPr>
                <p:cNvPr id="161" name="Google Shape;161;p9"/>
                <p:cNvGrpSpPr/>
                <p:nvPr/>
              </p:nvGrpSpPr>
              <p:grpSpPr>
                <a:xfrm>
                  <a:off x="596113" y="4883398"/>
                  <a:ext cx="555438" cy="52506"/>
                  <a:chOff x="2571750" y="4732710"/>
                  <a:chExt cx="555438" cy="52506"/>
                </a:xfrm>
              </p:grpSpPr>
              <p:sp>
                <p:nvSpPr>
                  <p:cNvPr id="162" name="Google Shape;162;p9"/>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3" name="Google Shape;163;p9"/>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4" name="Google Shape;164;p9"/>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65" name="Google Shape;165;p9"/>
                <p:cNvGrpSpPr/>
                <p:nvPr/>
              </p:nvGrpSpPr>
              <p:grpSpPr>
                <a:xfrm>
                  <a:off x="5454188" y="4758139"/>
                  <a:ext cx="463580" cy="110940"/>
                  <a:chOff x="5454188" y="4758139"/>
                  <a:chExt cx="463580" cy="110940"/>
                </a:xfrm>
              </p:grpSpPr>
              <p:sp>
                <p:nvSpPr>
                  <p:cNvPr id="166" name="Google Shape;166;p9"/>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7" name="Google Shape;167;p9"/>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68" name="Google Shape;168;p9"/>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69" name="Google Shape;169;p9"/>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9"/>
          <p:cNvSpPr/>
          <p:nvPr/>
        </p:nvSpPr>
        <p:spPr>
          <a:xfrm>
            <a:off x="10257655" y="8590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9"/>
          <p:cNvSpPr/>
          <p:nvPr/>
        </p:nvSpPr>
        <p:spPr>
          <a:xfrm>
            <a:off x="4890467" y="485114"/>
            <a:ext cx="2140308"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9"/>
          <p:cNvSpPr txBox="1">
            <a:spLocks noGrp="1"/>
          </p:cNvSpPr>
          <p:nvPr>
            <p:ph type="title"/>
          </p:nvPr>
        </p:nvSpPr>
        <p:spPr>
          <a:xfrm>
            <a:off x="4890467" y="1558651"/>
            <a:ext cx="6348400" cy="2088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3" name="Google Shape;173;p9"/>
          <p:cNvSpPr txBox="1">
            <a:spLocks noGrp="1"/>
          </p:cNvSpPr>
          <p:nvPr>
            <p:ph type="subTitle" idx="1"/>
          </p:nvPr>
        </p:nvSpPr>
        <p:spPr>
          <a:xfrm>
            <a:off x="5278133" y="4068717"/>
            <a:ext cx="4552400" cy="11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062016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4703414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13"/>
          <p:cNvSpPr/>
          <p:nvPr/>
        </p:nvSpPr>
        <p:spPr>
          <a:xfrm flipH="1">
            <a:off x="-181764" y="763602"/>
            <a:ext cx="2534936" cy="71333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3"/>
          <p:cNvSpPr/>
          <p:nvPr/>
        </p:nvSpPr>
        <p:spPr>
          <a:xfrm>
            <a:off x="-181767" y="50648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4" name="Google Shape;214;p13"/>
          <p:cNvGrpSpPr/>
          <p:nvPr/>
        </p:nvGrpSpPr>
        <p:grpSpPr>
          <a:xfrm>
            <a:off x="1" y="6144668"/>
            <a:ext cx="12191887" cy="713339"/>
            <a:chOff x="0" y="4608501"/>
            <a:chExt cx="9143915" cy="535004"/>
          </a:xfrm>
        </p:grpSpPr>
        <p:grpSp>
          <p:nvGrpSpPr>
            <p:cNvPr id="215" name="Google Shape;215;p13"/>
            <p:cNvGrpSpPr/>
            <p:nvPr/>
          </p:nvGrpSpPr>
          <p:grpSpPr>
            <a:xfrm>
              <a:off x="0" y="4608501"/>
              <a:ext cx="9143915" cy="535004"/>
              <a:chOff x="0" y="4608501"/>
              <a:chExt cx="9143915" cy="535004"/>
            </a:xfrm>
          </p:grpSpPr>
          <p:sp>
            <p:nvSpPr>
              <p:cNvPr id="216" name="Google Shape;216;p1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13"/>
              <p:cNvGrpSpPr/>
              <p:nvPr/>
            </p:nvGrpSpPr>
            <p:grpSpPr>
              <a:xfrm>
                <a:off x="596113" y="4742578"/>
                <a:ext cx="7832772" cy="247523"/>
                <a:chOff x="596113" y="4632629"/>
                <a:chExt cx="7832772" cy="315396"/>
              </a:xfrm>
            </p:grpSpPr>
            <p:grpSp>
              <p:nvGrpSpPr>
                <p:cNvPr id="218" name="Google Shape;218;p13"/>
                <p:cNvGrpSpPr/>
                <p:nvPr/>
              </p:nvGrpSpPr>
              <p:grpSpPr>
                <a:xfrm>
                  <a:off x="596113" y="4883398"/>
                  <a:ext cx="555438" cy="52506"/>
                  <a:chOff x="2571750" y="4732710"/>
                  <a:chExt cx="555438" cy="52506"/>
                </a:xfrm>
              </p:grpSpPr>
              <p:sp>
                <p:nvSpPr>
                  <p:cNvPr id="219" name="Google Shape;219;p1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0" name="Google Shape;220;p1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221" name="Google Shape;221;p1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222" name="Google Shape;222;p13"/>
                <p:cNvGrpSpPr/>
                <p:nvPr/>
              </p:nvGrpSpPr>
              <p:grpSpPr>
                <a:xfrm>
                  <a:off x="5454188" y="4758139"/>
                  <a:ext cx="463580" cy="110940"/>
                  <a:chOff x="5454188" y="4758139"/>
                  <a:chExt cx="463580" cy="110940"/>
                </a:xfrm>
              </p:grpSpPr>
              <p:sp>
                <p:nvSpPr>
                  <p:cNvPr id="223" name="Google Shape;223;p1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4" name="Google Shape;224;p1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25" name="Google Shape;225;p1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26" name="Google Shape;226;p1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 name="Google Shape;227;p13"/>
          <p:cNvSpPr/>
          <p:nvPr/>
        </p:nvSpPr>
        <p:spPr>
          <a:xfrm>
            <a:off x="9434902" y="306564"/>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10163471" y="53655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3"/>
          <p:cNvSpPr txBox="1">
            <a:spLocks noGrp="1"/>
          </p:cNvSpPr>
          <p:nvPr>
            <p:ph type="title" hasCustomPrompt="1"/>
          </p:nvPr>
        </p:nvSpPr>
        <p:spPr>
          <a:xfrm>
            <a:off x="1007884"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2284867"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1" name="Google Shape;231;p13"/>
          <p:cNvSpPr txBox="1">
            <a:spLocks noGrp="1"/>
          </p:cNvSpPr>
          <p:nvPr>
            <p:ph type="subTitle" idx="2"/>
          </p:nvPr>
        </p:nvSpPr>
        <p:spPr>
          <a:xfrm>
            <a:off x="2284867"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3"/>
          <p:cNvSpPr txBox="1">
            <a:spLocks noGrp="1"/>
          </p:cNvSpPr>
          <p:nvPr>
            <p:ph type="title" idx="3"/>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3" name="Google Shape;233;p13"/>
          <p:cNvSpPr txBox="1">
            <a:spLocks noGrp="1"/>
          </p:cNvSpPr>
          <p:nvPr>
            <p:ph type="title" idx="4" hasCustomPrompt="1"/>
          </p:nvPr>
        </p:nvSpPr>
        <p:spPr>
          <a:xfrm>
            <a:off x="1007884"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5"/>
          </p:nvPr>
        </p:nvSpPr>
        <p:spPr>
          <a:xfrm>
            <a:off x="2284867"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subTitle" idx="6"/>
          </p:nvPr>
        </p:nvSpPr>
        <p:spPr>
          <a:xfrm>
            <a:off x="2284867"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6" name="Google Shape;236;p13"/>
          <p:cNvSpPr txBox="1">
            <a:spLocks noGrp="1"/>
          </p:cNvSpPr>
          <p:nvPr>
            <p:ph type="title" idx="7" hasCustomPrompt="1"/>
          </p:nvPr>
        </p:nvSpPr>
        <p:spPr>
          <a:xfrm>
            <a:off x="6448917"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8"/>
          </p:nvPr>
        </p:nvSpPr>
        <p:spPr>
          <a:xfrm>
            <a:off x="7725900"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9"/>
          </p:nvPr>
        </p:nvSpPr>
        <p:spPr>
          <a:xfrm>
            <a:off x="7725900"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9" name="Google Shape;239;p13"/>
          <p:cNvSpPr txBox="1">
            <a:spLocks noGrp="1"/>
          </p:cNvSpPr>
          <p:nvPr>
            <p:ph type="title" idx="13" hasCustomPrompt="1"/>
          </p:nvPr>
        </p:nvSpPr>
        <p:spPr>
          <a:xfrm>
            <a:off x="6448917"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subTitle" idx="14"/>
          </p:nvPr>
        </p:nvSpPr>
        <p:spPr>
          <a:xfrm>
            <a:off x="7725900"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1" name="Google Shape;241;p13"/>
          <p:cNvSpPr txBox="1">
            <a:spLocks noGrp="1"/>
          </p:cNvSpPr>
          <p:nvPr>
            <p:ph type="subTitle" idx="15"/>
          </p:nvPr>
        </p:nvSpPr>
        <p:spPr>
          <a:xfrm>
            <a:off x="7725900"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268553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00"/>
        <p:cNvGrpSpPr/>
        <p:nvPr/>
      </p:nvGrpSpPr>
      <p:grpSpPr>
        <a:xfrm>
          <a:off x="0" y="0"/>
          <a:ext cx="0" cy="0"/>
          <a:chOff x="0" y="0"/>
          <a:chExt cx="0" cy="0"/>
        </a:xfrm>
      </p:grpSpPr>
      <p:sp>
        <p:nvSpPr>
          <p:cNvPr id="401" name="Google Shape;401;p22"/>
          <p:cNvSpPr/>
          <p:nvPr/>
        </p:nvSpPr>
        <p:spPr>
          <a:xfrm>
            <a:off x="5559333" y="1024837"/>
            <a:ext cx="2723584"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9650700" y="5487449"/>
            <a:ext cx="2002224" cy="42699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2"/>
          <p:cNvSpPr/>
          <p:nvPr/>
        </p:nvSpPr>
        <p:spPr>
          <a:xfrm flipH="1">
            <a:off x="635721" y="4370150"/>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2"/>
          <p:cNvSpPr/>
          <p:nvPr/>
        </p:nvSpPr>
        <p:spPr>
          <a:xfrm>
            <a:off x="10837688" y="53671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22"/>
          <p:cNvGrpSpPr/>
          <p:nvPr/>
        </p:nvGrpSpPr>
        <p:grpSpPr>
          <a:xfrm>
            <a:off x="1" y="6144668"/>
            <a:ext cx="12191887" cy="713339"/>
            <a:chOff x="0" y="4608501"/>
            <a:chExt cx="9143915" cy="535004"/>
          </a:xfrm>
        </p:grpSpPr>
        <p:grpSp>
          <p:nvGrpSpPr>
            <p:cNvPr id="406" name="Google Shape;406;p22"/>
            <p:cNvGrpSpPr/>
            <p:nvPr/>
          </p:nvGrpSpPr>
          <p:grpSpPr>
            <a:xfrm>
              <a:off x="0" y="4608501"/>
              <a:ext cx="9143915" cy="535004"/>
              <a:chOff x="0" y="4608501"/>
              <a:chExt cx="9143915" cy="535004"/>
            </a:xfrm>
          </p:grpSpPr>
          <p:sp>
            <p:nvSpPr>
              <p:cNvPr id="407" name="Google Shape;407;p2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8" name="Google Shape;408;p22"/>
              <p:cNvGrpSpPr/>
              <p:nvPr/>
            </p:nvGrpSpPr>
            <p:grpSpPr>
              <a:xfrm>
                <a:off x="596113" y="4742578"/>
                <a:ext cx="7832772" cy="247523"/>
                <a:chOff x="596113" y="4632629"/>
                <a:chExt cx="7832772" cy="315396"/>
              </a:xfrm>
            </p:grpSpPr>
            <p:grpSp>
              <p:nvGrpSpPr>
                <p:cNvPr id="409" name="Google Shape;409;p22"/>
                <p:cNvGrpSpPr/>
                <p:nvPr/>
              </p:nvGrpSpPr>
              <p:grpSpPr>
                <a:xfrm>
                  <a:off x="596113" y="4883398"/>
                  <a:ext cx="555438" cy="52506"/>
                  <a:chOff x="2571750" y="4732710"/>
                  <a:chExt cx="555438" cy="52506"/>
                </a:xfrm>
              </p:grpSpPr>
              <p:sp>
                <p:nvSpPr>
                  <p:cNvPr id="410" name="Google Shape;410;p2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1" name="Google Shape;411;p2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12" name="Google Shape;412;p2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13" name="Google Shape;413;p22"/>
                <p:cNvGrpSpPr/>
                <p:nvPr/>
              </p:nvGrpSpPr>
              <p:grpSpPr>
                <a:xfrm>
                  <a:off x="5454188" y="4758139"/>
                  <a:ext cx="463580" cy="110940"/>
                  <a:chOff x="5454188" y="4758139"/>
                  <a:chExt cx="463580" cy="110940"/>
                </a:xfrm>
              </p:grpSpPr>
              <p:sp>
                <p:nvSpPr>
                  <p:cNvPr id="414" name="Google Shape;414;p2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5" name="Google Shape;415;p2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16" name="Google Shape;416;p2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17" name="Google Shape;417;p2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Google Shape;418;p2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85739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04"/>
        <p:cNvGrpSpPr/>
        <p:nvPr/>
      </p:nvGrpSpPr>
      <p:grpSpPr>
        <a:xfrm>
          <a:off x="0" y="0"/>
          <a:ext cx="0" cy="0"/>
          <a:chOff x="0" y="0"/>
          <a:chExt cx="0" cy="0"/>
        </a:xfrm>
      </p:grpSpPr>
      <p:sp>
        <p:nvSpPr>
          <p:cNvPr id="605" name="Google Shape;605;p32"/>
          <p:cNvSpPr/>
          <p:nvPr/>
        </p:nvSpPr>
        <p:spPr>
          <a:xfrm>
            <a:off x="7676333" y="5269815"/>
            <a:ext cx="1923723" cy="541384"/>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2"/>
          <p:cNvSpPr/>
          <p:nvPr/>
        </p:nvSpPr>
        <p:spPr>
          <a:xfrm>
            <a:off x="8623734" y="360620"/>
            <a:ext cx="2711983" cy="5783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2"/>
          <p:cNvSpPr/>
          <p:nvPr/>
        </p:nvSpPr>
        <p:spPr>
          <a:xfrm>
            <a:off x="-134997" y="775933"/>
            <a:ext cx="2713429" cy="763608"/>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p:cNvSpPr/>
          <p:nvPr/>
        </p:nvSpPr>
        <p:spPr>
          <a:xfrm>
            <a:off x="10401267" y="3436819"/>
            <a:ext cx="2242223" cy="478172"/>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p:cNvSpPr/>
          <p:nvPr/>
        </p:nvSpPr>
        <p:spPr>
          <a:xfrm>
            <a:off x="-357200" y="5367562"/>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p:cNvSpPr txBox="1">
            <a:spLocks noGrp="1"/>
          </p:cNvSpPr>
          <p:nvPr>
            <p:ph type="subTitle" idx="1"/>
          </p:nvPr>
        </p:nvSpPr>
        <p:spPr>
          <a:xfrm>
            <a:off x="1264600" y="1878500"/>
            <a:ext cx="4578400" cy="35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subTitle" idx="2"/>
          </p:nvPr>
        </p:nvSpPr>
        <p:spPr>
          <a:xfrm>
            <a:off x="6348984" y="18785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2" name="Google Shape;612;p32"/>
          <p:cNvSpPr txBox="1">
            <a:spLocks noGrp="1"/>
          </p:cNvSpPr>
          <p:nvPr>
            <p:ph type="subTitle" idx="3"/>
          </p:nvPr>
        </p:nvSpPr>
        <p:spPr>
          <a:xfrm>
            <a:off x="6348984" y="38512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13" name="Google Shape;613;p32"/>
          <p:cNvGrpSpPr/>
          <p:nvPr/>
        </p:nvGrpSpPr>
        <p:grpSpPr>
          <a:xfrm>
            <a:off x="1" y="6144668"/>
            <a:ext cx="12191887" cy="713339"/>
            <a:chOff x="0" y="4608501"/>
            <a:chExt cx="9143915" cy="535004"/>
          </a:xfrm>
        </p:grpSpPr>
        <p:grpSp>
          <p:nvGrpSpPr>
            <p:cNvPr id="614" name="Google Shape;614;p32"/>
            <p:cNvGrpSpPr/>
            <p:nvPr/>
          </p:nvGrpSpPr>
          <p:grpSpPr>
            <a:xfrm>
              <a:off x="0" y="4608501"/>
              <a:ext cx="9143915" cy="535004"/>
              <a:chOff x="0" y="4608501"/>
              <a:chExt cx="9143915" cy="535004"/>
            </a:xfrm>
          </p:grpSpPr>
          <p:sp>
            <p:nvSpPr>
              <p:cNvPr id="615" name="Google Shape;615;p3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16" name="Google Shape;616;p32"/>
              <p:cNvGrpSpPr/>
              <p:nvPr/>
            </p:nvGrpSpPr>
            <p:grpSpPr>
              <a:xfrm>
                <a:off x="596113" y="4742578"/>
                <a:ext cx="7832772" cy="247523"/>
                <a:chOff x="596113" y="4632629"/>
                <a:chExt cx="7832772" cy="315396"/>
              </a:xfrm>
            </p:grpSpPr>
            <p:grpSp>
              <p:nvGrpSpPr>
                <p:cNvPr id="617" name="Google Shape;617;p32"/>
                <p:cNvGrpSpPr/>
                <p:nvPr/>
              </p:nvGrpSpPr>
              <p:grpSpPr>
                <a:xfrm>
                  <a:off x="596113" y="4883398"/>
                  <a:ext cx="555438" cy="52506"/>
                  <a:chOff x="2571750" y="4732710"/>
                  <a:chExt cx="555438" cy="52506"/>
                </a:xfrm>
              </p:grpSpPr>
              <p:sp>
                <p:nvSpPr>
                  <p:cNvPr id="618" name="Google Shape;618;p3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19" name="Google Shape;619;p3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20" name="Google Shape;620;p3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21" name="Google Shape;621;p32"/>
                <p:cNvGrpSpPr/>
                <p:nvPr/>
              </p:nvGrpSpPr>
              <p:grpSpPr>
                <a:xfrm>
                  <a:off x="5454188" y="4758139"/>
                  <a:ext cx="463580" cy="110940"/>
                  <a:chOff x="5454188" y="4758139"/>
                  <a:chExt cx="463580" cy="110940"/>
                </a:xfrm>
              </p:grpSpPr>
              <p:sp>
                <p:nvSpPr>
                  <p:cNvPr id="622" name="Google Shape;622;p3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23" name="Google Shape;623;p3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24" name="Google Shape;624;p3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25" name="Google Shape;625;p3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6" name="Google Shape;626;p3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248213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33"/>
          <p:cNvSpPr/>
          <p:nvPr/>
        </p:nvSpPr>
        <p:spPr>
          <a:xfrm>
            <a:off x="-181532" y="3278048"/>
            <a:ext cx="2140081"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3"/>
          <p:cNvSpPr/>
          <p:nvPr/>
        </p:nvSpPr>
        <p:spPr>
          <a:xfrm>
            <a:off x="9187501" y="274498"/>
            <a:ext cx="2723356"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3"/>
          <p:cNvSpPr/>
          <p:nvPr/>
        </p:nvSpPr>
        <p:spPr>
          <a:xfrm>
            <a:off x="3825788" y="24504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3"/>
          <p:cNvSpPr/>
          <p:nvPr/>
        </p:nvSpPr>
        <p:spPr>
          <a:xfrm>
            <a:off x="619463" y="5821242"/>
            <a:ext cx="1094795" cy="308100"/>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3"/>
          <p:cNvSpPr/>
          <p:nvPr/>
        </p:nvSpPr>
        <p:spPr>
          <a:xfrm>
            <a:off x="10516201" y="5029502"/>
            <a:ext cx="1444655" cy="30810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3"/>
          <p:cNvSpPr txBox="1">
            <a:spLocks noGrp="1"/>
          </p:cNvSpPr>
          <p:nvPr>
            <p:ph type="subTitle" idx="1"/>
          </p:nvPr>
        </p:nvSpPr>
        <p:spPr>
          <a:xfrm>
            <a:off x="7102167" y="1952767"/>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4" name="Google Shape;634;p33"/>
          <p:cNvSpPr txBox="1">
            <a:spLocks noGrp="1"/>
          </p:cNvSpPr>
          <p:nvPr>
            <p:ph type="subTitle" idx="2"/>
          </p:nvPr>
        </p:nvSpPr>
        <p:spPr>
          <a:xfrm>
            <a:off x="7102161" y="1371967"/>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5" name="Google Shape;635;p33"/>
          <p:cNvSpPr txBox="1">
            <a:spLocks noGrp="1"/>
          </p:cNvSpPr>
          <p:nvPr>
            <p:ph type="subTitle" idx="3"/>
          </p:nvPr>
        </p:nvSpPr>
        <p:spPr>
          <a:xfrm>
            <a:off x="1567800"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6" name="Google Shape;636;p33"/>
          <p:cNvSpPr txBox="1">
            <a:spLocks noGrp="1"/>
          </p:cNvSpPr>
          <p:nvPr>
            <p:ph type="subTitle" idx="4"/>
          </p:nvPr>
        </p:nvSpPr>
        <p:spPr>
          <a:xfrm>
            <a:off x="1567800"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7" name="Google Shape;637;p33"/>
          <p:cNvSpPr txBox="1">
            <a:spLocks noGrp="1"/>
          </p:cNvSpPr>
          <p:nvPr>
            <p:ph type="subTitle" idx="5"/>
          </p:nvPr>
        </p:nvSpPr>
        <p:spPr>
          <a:xfrm>
            <a:off x="7102164"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8" name="Google Shape;638;p33"/>
          <p:cNvSpPr txBox="1">
            <a:spLocks noGrp="1"/>
          </p:cNvSpPr>
          <p:nvPr>
            <p:ph type="subTitle" idx="6"/>
          </p:nvPr>
        </p:nvSpPr>
        <p:spPr>
          <a:xfrm>
            <a:off x="7102161"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9" name="Google Shape;639;p33"/>
          <p:cNvSpPr txBox="1">
            <a:spLocks noGrp="1"/>
          </p:cNvSpPr>
          <p:nvPr>
            <p:ph type="title"/>
          </p:nvPr>
        </p:nvSpPr>
        <p:spPr>
          <a:xfrm>
            <a:off x="960000" y="536700"/>
            <a:ext cx="4989200" cy="21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0" name="Google Shape;640;p33"/>
          <p:cNvGrpSpPr/>
          <p:nvPr/>
        </p:nvGrpSpPr>
        <p:grpSpPr>
          <a:xfrm>
            <a:off x="1" y="6144668"/>
            <a:ext cx="12191887" cy="713339"/>
            <a:chOff x="0" y="4608501"/>
            <a:chExt cx="9143915" cy="535004"/>
          </a:xfrm>
        </p:grpSpPr>
        <p:grpSp>
          <p:nvGrpSpPr>
            <p:cNvPr id="641" name="Google Shape;641;p33"/>
            <p:cNvGrpSpPr/>
            <p:nvPr/>
          </p:nvGrpSpPr>
          <p:grpSpPr>
            <a:xfrm>
              <a:off x="0" y="4608501"/>
              <a:ext cx="9143915" cy="535004"/>
              <a:chOff x="0" y="4608501"/>
              <a:chExt cx="9143915" cy="535004"/>
            </a:xfrm>
          </p:grpSpPr>
          <p:sp>
            <p:nvSpPr>
              <p:cNvPr id="642" name="Google Shape;642;p3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3" name="Google Shape;643;p33"/>
              <p:cNvGrpSpPr/>
              <p:nvPr/>
            </p:nvGrpSpPr>
            <p:grpSpPr>
              <a:xfrm>
                <a:off x="596113" y="4742578"/>
                <a:ext cx="7832772" cy="247523"/>
                <a:chOff x="596113" y="4632629"/>
                <a:chExt cx="7832772" cy="315396"/>
              </a:xfrm>
            </p:grpSpPr>
            <p:grpSp>
              <p:nvGrpSpPr>
                <p:cNvPr id="644" name="Google Shape;644;p33"/>
                <p:cNvGrpSpPr/>
                <p:nvPr/>
              </p:nvGrpSpPr>
              <p:grpSpPr>
                <a:xfrm>
                  <a:off x="596113" y="4883398"/>
                  <a:ext cx="555438" cy="52506"/>
                  <a:chOff x="2571750" y="4732710"/>
                  <a:chExt cx="555438" cy="52506"/>
                </a:xfrm>
              </p:grpSpPr>
              <p:sp>
                <p:nvSpPr>
                  <p:cNvPr id="645" name="Google Shape;645;p3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46" name="Google Shape;646;p3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47" name="Google Shape;647;p3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48" name="Google Shape;648;p33"/>
                <p:cNvGrpSpPr/>
                <p:nvPr/>
              </p:nvGrpSpPr>
              <p:grpSpPr>
                <a:xfrm>
                  <a:off x="5454188" y="4758139"/>
                  <a:ext cx="463580" cy="110940"/>
                  <a:chOff x="5454188" y="4758139"/>
                  <a:chExt cx="463580" cy="110940"/>
                </a:xfrm>
              </p:grpSpPr>
              <p:sp>
                <p:nvSpPr>
                  <p:cNvPr id="649" name="Google Shape;649;p3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50" name="Google Shape;650;p3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51" name="Google Shape;651;p3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2" name="Google Shape;652;p3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224439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3"/>
        <p:cNvGrpSpPr/>
        <p:nvPr/>
      </p:nvGrpSpPr>
      <p:grpSpPr>
        <a:xfrm>
          <a:off x="0" y="0"/>
          <a:ext cx="0" cy="0"/>
          <a:chOff x="0" y="0"/>
          <a:chExt cx="0" cy="0"/>
        </a:xfrm>
      </p:grpSpPr>
      <p:sp>
        <p:nvSpPr>
          <p:cNvPr id="654" name="Google Shape;654;p34"/>
          <p:cNvSpPr/>
          <p:nvPr/>
        </p:nvSpPr>
        <p:spPr>
          <a:xfrm>
            <a:off x="10336433" y="95247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4"/>
          <p:cNvSpPr/>
          <p:nvPr/>
        </p:nvSpPr>
        <p:spPr>
          <a:xfrm>
            <a:off x="3326200" y="6065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4"/>
          <p:cNvSpPr/>
          <p:nvPr/>
        </p:nvSpPr>
        <p:spPr>
          <a:xfrm>
            <a:off x="-215930" y="4464533"/>
            <a:ext cx="2063871" cy="5807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4"/>
          <p:cNvSpPr/>
          <p:nvPr/>
        </p:nvSpPr>
        <p:spPr>
          <a:xfrm>
            <a:off x="7250068" y="5399902"/>
            <a:ext cx="2063873" cy="44016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4"/>
          <p:cNvSpPr txBox="1">
            <a:spLocks noGrp="1"/>
          </p:cNvSpPr>
          <p:nvPr>
            <p:ph type="subTitle" idx="1"/>
          </p:nvPr>
        </p:nvSpPr>
        <p:spPr>
          <a:xfrm>
            <a:off x="5107800"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9" name="Google Shape;659;p34"/>
          <p:cNvSpPr txBox="1">
            <a:spLocks noGrp="1"/>
          </p:cNvSpPr>
          <p:nvPr>
            <p:ph type="subTitle" idx="2"/>
          </p:nvPr>
        </p:nvSpPr>
        <p:spPr>
          <a:xfrm>
            <a:off x="5107800"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60" name="Google Shape;660;p34"/>
          <p:cNvSpPr txBox="1">
            <a:spLocks noGrp="1"/>
          </p:cNvSpPr>
          <p:nvPr>
            <p:ph type="title"/>
          </p:nvPr>
        </p:nvSpPr>
        <p:spPr>
          <a:xfrm>
            <a:off x="960000" y="2616600"/>
            <a:ext cx="3161200" cy="16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1" name="Google Shape;661;p34"/>
          <p:cNvGrpSpPr/>
          <p:nvPr/>
        </p:nvGrpSpPr>
        <p:grpSpPr>
          <a:xfrm>
            <a:off x="1" y="6144668"/>
            <a:ext cx="12191887" cy="713339"/>
            <a:chOff x="0" y="4608501"/>
            <a:chExt cx="9143915" cy="535004"/>
          </a:xfrm>
        </p:grpSpPr>
        <p:grpSp>
          <p:nvGrpSpPr>
            <p:cNvPr id="662" name="Google Shape;662;p34"/>
            <p:cNvGrpSpPr/>
            <p:nvPr/>
          </p:nvGrpSpPr>
          <p:grpSpPr>
            <a:xfrm>
              <a:off x="0" y="4608501"/>
              <a:ext cx="9143915" cy="535004"/>
              <a:chOff x="0" y="4608501"/>
              <a:chExt cx="9143915" cy="535004"/>
            </a:xfrm>
          </p:grpSpPr>
          <p:sp>
            <p:nvSpPr>
              <p:cNvPr id="663" name="Google Shape;663;p3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4" name="Google Shape;664;p34"/>
              <p:cNvGrpSpPr/>
              <p:nvPr/>
            </p:nvGrpSpPr>
            <p:grpSpPr>
              <a:xfrm>
                <a:off x="596113" y="4742578"/>
                <a:ext cx="7832772" cy="247523"/>
                <a:chOff x="596113" y="4632629"/>
                <a:chExt cx="7832772" cy="315396"/>
              </a:xfrm>
            </p:grpSpPr>
            <p:grpSp>
              <p:nvGrpSpPr>
                <p:cNvPr id="665" name="Google Shape;665;p34"/>
                <p:cNvGrpSpPr/>
                <p:nvPr/>
              </p:nvGrpSpPr>
              <p:grpSpPr>
                <a:xfrm>
                  <a:off x="596113" y="4883398"/>
                  <a:ext cx="555438" cy="52506"/>
                  <a:chOff x="2571750" y="4732710"/>
                  <a:chExt cx="555438" cy="52506"/>
                </a:xfrm>
              </p:grpSpPr>
              <p:sp>
                <p:nvSpPr>
                  <p:cNvPr id="666" name="Google Shape;666;p3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67" name="Google Shape;667;p3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68" name="Google Shape;668;p3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69" name="Google Shape;669;p34"/>
                <p:cNvGrpSpPr/>
                <p:nvPr/>
              </p:nvGrpSpPr>
              <p:grpSpPr>
                <a:xfrm>
                  <a:off x="5454188" y="4758139"/>
                  <a:ext cx="463580" cy="110940"/>
                  <a:chOff x="5454188" y="4758139"/>
                  <a:chExt cx="463580" cy="110940"/>
                </a:xfrm>
              </p:grpSpPr>
              <p:sp>
                <p:nvSpPr>
                  <p:cNvPr id="670" name="Google Shape;670;p3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71" name="Google Shape;671;p3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72" name="Google Shape;672;p3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73" name="Google Shape;673;p3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4" name="Google Shape;674;p34"/>
          <p:cNvSpPr txBox="1">
            <a:spLocks noGrp="1"/>
          </p:cNvSpPr>
          <p:nvPr>
            <p:ph type="subTitle" idx="3"/>
          </p:nvPr>
        </p:nvSpPr>
        <p:spPr>
          <a:xfrm>
            <a:off x="5107800"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5" name="Google Shape;675;p34"/>
          <p:cNvSpPr txBox="1">
            <a:spLocks noGrp="1"/>
          </p:cNvSpPr>
          <p:nvPr>
            <p:ph type="subTitle" idx="4"/>
          </p:nvPr>
        </p:nvSpPr>
        <p:spPr>
          <a:xfrm>
            <a:off x="5107800"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6" name="Google Shape;676;p34"/>
          <p:cNvSpPr txBox="1">
            <a:spLocks noGrp="1"/>
          </p:cNvSpPr>
          <p:nvPr>
            <p:ph type="subTitle" idx="5"/>
          </p:nvPr>
        </p:nvSpPr>
        <p:spPr>
          <a:xfrm>
            <a:off x="8387333"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7" name="Google Shape;677;p34"/>
          <p:cNvSpPr txBox="1">
            <a:spLocks noGrp="1"/>
          </p:cNvSpPr>
          <p:nvPr>
            <p:ph type="subTitle" idx="6"/>
          </p:nvPr>
        </p:nvSpPr>
        <p:spPr>
          <a:xfrm>
            <a:off x="8387333"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8" name="Google Shape;678;p34"/>
          <p:cNvSpPr txBox="1">
            <a:spLocks noGrp="1"/>
          </p:cNvSpPr>
          <p:nvPr>
            <p:ph type="subTitle" idx="7"/>
          </p:nvPr>
        </p:nvSpPr>
        <p:spPr>
          <a:xfrm>
            <a:off x="8387333"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9" name="Google Shape;679;p34"/>
          <p:cNvSpPr txBox="1">
            <a:spLocks noGrp="1"/>
          </p:cNvSpPr>
          <p:nvPr>
            <p:ph type="subTitle" idx="8"/>
          </p:nvPr>
        </p:nvSpPr>
        <p:spPr>
          <a:xfrm>
            <a:off x="8387333"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607184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17"/>
        <p:cNvGrpSpPr/>
        <p:nvPr/>
      </p:nvGrpSpPr>
      <p:grpSpPr>
        <a:xfrm>
          <a:off x="0" y="0"/>
          <a:ext cx="0" cy="0"/>
          <a:chOff x="0" y="0"/>
          <a:chExt cx="0" cy="0"/>
        </a:xfrm>
      </p:grpSpPr>
      <p:grpSp>
        <p:nvGrpSpPr>
          <p:cNvPr id="818" name="Google Shape;818;p40"/>
          <p:cNvGrpSpPr/>
          <p:nvPr/>
        </p:nvGrpSpPr>
        <p:grpSpPr>
          <a:xfrm>
            <a:off x="1" y="6144668"/>
            <a:ext cx="12191887" cy="713339"/>
            <a:chOff x="0" y="4608501"/>
            <a:chExt cx="9143915" cy="535004"/>
          </a:xfrm>
        </p:grpSpPr>
        <p:grpSp>
          <p:nvGrpSpPr>
            <p:cNvPr id="819" name="Google Shape;819;p40"/>
            <p:cNvGrpSpPr/>
            <p:nvPr/>
          </p:nvGrpSpPr>
          <p:grpSpPr>
            <a:xfrm>
              <a:off x="0" y="4608501"/>
              <a:ext cx="9143915" cy="535004"/>
              <a:chOff x="0" y="4608501"/>
              <a:chExt cx="9143915" cy="535004"/>
            </a:xfrm>
          </p:grpSpPr>
          <p:sp>
            <p:nvSpPr>
              <p:cNvPr id="820" name="Google Shape;820;p40"/>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1" name="Google Shape;821;p40"/>
              <p:cNvGrpSpPr/>
              <p:nvPr/>
            </p:nvGrpSpPr>
            <p:grpSpPr>
              <a:xfrm>
                <a:off x="596113" y="4742578"/>
                <a:ext cx="7832772" cy="247523"/>
                <a:chOff x="596113" y="4632629"/>
                <a:chExt cx="7832772" cy="315396"/>
              </a:xfrm>
            </p:grpSpPr>
            <p:grpSp>
              <p:nvGrpSpPr>
                <p:cNvPr id="822" name="Google Shape;822;p40"/>
                <p:cNvGrpSpPr/>
                <p:nvPr/>
              </p:nvGrpSpPr>
              <p:grpSpPr>
                <a:xfrm>
                  <a:off x="596113" y="4883398"/>
                  <a:ext cx="555438" cy="52506"/>
                  <a:chOff x="2571750" y="4732710"/>
                  <a:chExt cx="555438" cy="52506"/>
                </a:xfrm>
              </p:grpSpPr>
              <p:sp>
                <p:nvSpPr>
                  <p:cNvPr id="823" name="Google Shape;823;p40"/>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4" name="Google Shape;824;p40"/>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25" name="Google Shape;825;p40"/>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26" name="Google Shape;826;p40"/>
                <p:cNvGrpSpPr/>
                <p:nvPr/>
              </p:nvGrpSpPr>
              <p:grpSpPr>
                <a:xfrm>
                  <a:off x="5454188" y="4758139"/>
                  <a:ext cx="463580" cy="110940"/>
                  <a:chOff x="5454188" y="4758139"/>
                  <a:chExt cx="463580" cy="110940"/>
                </a:xfrm>
              </p:grpSpPr>
              <p:sp>
                <p:nvSpPr>
                  <p:cNvPr id="827" name="Google Shape;827;p40"/>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8" name="Google Shape;828;p40"/>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29" name="Google Shape;829;p40"/>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30" name="Google Shape;830;p40"/>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1" name="Google Shape;831;p40"/>
          <p:cNvSpPr/>
          <p:nvPr/>
        </p:nvSpPr>
        <p:spPr>
          <a:xfrm>
            <a:off x="6175833" y="485136"/>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40"/>
          <p:cNvSpPr/>
          <p:nvPr/>
        </p:nvSpPr>
        <p:spPr>
          <a:xfrm>
            <a:off x="953467" y="4444167"/>
            <a:ext cx="1416104" cy="30199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40"/>
          <p:cNvSpPr/>
          <p:nvPr/>
        </p:nvSpPr>
        <p:spPr>
          <a:xfrm>
            <a:off x="395735" y="1478386"/>
            <a:ext cx="1813471" cy="51035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40"/>
          <p:cNvSpPr/>
          <p:nvPr/>
        </p:nvSpPr>
        <p:spPr>
          <a:xfrm rot="113507">
            <a:off x="9300495" y="6412675"/>
            <a:ext cx="2374895" cy="224116"/>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5" name="Google Shape;835;p40"/>
          <p:cNvGrpSpPr/>
          <p:nvPr/>
        </p:nvGrpSpPr>
        <p:grpSpPr>
          <a:xfrm>
            <a:off x="9428634" y="5048377"/>
            <a:ext cx="1103708" cy="1456544"/>
            <a:chOff x="2904604" y="3963122"/>
            <a:chExt cx="605103" cy="798485"/>
          </a:xfrm>
        </p:grpSpPr>
        <p:sp>
          <p:nvSpPr>
            <p:cNvPr id="836" name="Google Shape;836;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40"/>
            <p:cNvSpPr/>
            <p:nvPr/>
          </p:nvSpPr>
          <p:spPr>
            <a:xfrm>
              <a:off x="2904604" y="3963122"/>
              <a:ext cx="355537" cy="798485"/>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F48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40"/>
            <p:cNvSpPr/>
            <p:nvPr/>
          </p:nvSpPr>
          <p:spPr>
            <a:xfrm>
              <a:off x="3217937" y="4060126"/>
              <a:ext cx="197458" cy="267750"/>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0" name="Google Shape;840;p40"/>
          <p:cNvGrpSpPr/>
          <p:nvPr/>
        </p:nvGrpSpPr>
        <p:grpSpPr>
          <a:xfrm rot="4793054">
            <a:off x="10217888" y="5633909"/>
            <a:ext cx="601333" cy="1734852"/>
            <a:chOff x="-1126200" y="1442568"/>
            <a:chExt cx="687609" cy="1983757"/>
          </a:xfrm>
        </p:grpSpPr>
        <p:sp>
          <p:nvSpPr>
            <p:cNvPr id="841" name="Google Shape;841;p40"/>
            <p:cNvSpPr/>
            <p:nvPr/>
          </p:nvSpPr>
          <p:spPr>
            <a:xfrm>
              <a:off x="-1126200" y="1442568"/>
              <a:ext cx="687609" cy="198375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rgbClr val="6CABF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0"/>
            <p:cNvSpPr/>
            <p:nvPr/>
          </p:nvSpPr>
          <p:spPr>
            <a:xfrm>
              <a:off x="-563482" y="1442698"/>
              <a:ext cx="123257" cy="97291"/>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0"/>
            <p:cNvSpPr/>
            <p:nvPr/>
          </p:nvSpPr>
          <p:spPr>
            <a:xfrm>
              <a:off x="-774200" y="1777583"/>
              <a:ext cx="265842" cy="403741"/>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0"/>
            <p:cNvSpPr/>
            <p:nvPr/>
          </p:nvSpPr>
          <p:spPr>
            <a:xfrm>
              <a:off x="-993183" y="2426202"/>
              <a:ext cx="288163" cy="477539"/>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a:off x="-1126200" y="3070201"/>
              <a:ext cx="226730" cy="356104"/>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0"/>
            <p:cNvSpPr/>
            <p:nvPr/>
          </p:nvSpPr>
          <p:spPr>
            <a:xfrm>
              <a:off x="-677561" y="1574283"/>
              <a:ext cx="129569" cy="398860"/>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7" name="Google Shape;847;p40"/>
          <p:cNvSpPr/>
          <p:nvPr/>
        </p:nvSpPr>
        <p:spPr>
          <a:xfrm>
            <a:off x="10266268" y="2795697"/>
            <a:ext cx="1416067" cy="39850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0"/>
          <p:cNvSpPr/>
          <p:nvPr/>
        </p:nvSpPr>
        <p:spPr>
          <a:xfrm>
            <a:off x="5951601" y="5048368"/>
            <a:ext cx="2260620" cy="63620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266089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49"/>
        <p:cNvGrpSpPr/>
        <p:nvPr/>
      </p:nvGrpSpPr>
      <p:grpSpPr>
        <a:xfrm>
          <a:off x="0" y="0"/>
          <a:ext cx="0" cy="0"/>
          <a:chOff x="0" y="0"/>
          <a:chExt cx="0" cy="0"/>
        </a:xfrm>
      </p:grpSpPr>
      <p:grpSp>
        <p:nvGrpSpPr>
          <p:cNvPr id="850" name="Google Shape;850;p41"/>
          <p:cNvGrpSpPr/>
          <p:nvPr/>
        </p:nvGrpSpPr>
        <p:grpSpPr>
          <a:xfrm>
            <a:off x="1" y="6144668"/>
            <a:ext cx="12191887" cy="713339"/>
            <a:chOff x="0" y="4608501"/>
            <a:chExt cx="9143915" cy="535004"/>
          </a:xfrm>
        </p:grpSpPr>
        <p:grpSp>
          <p:nvGrpSpPr>
            <p:cNvPr id="851" name="Google Shape;851;p41"/>
            <p:cNvGrpSpPr/>
            <p:nvPr/>
          </p:nvGrpSpPr>
          <p:grpSpPr>
            <a:xfrm>
              <a:off x="0" y="4608501"/>
              <a:ext cx="9143915" cy="535004"/>
              <a:chOff x="0" y="4608501"/>
              <a:chExt cx="9143915" cy="535004"/>
            </a:xfrm>
          </p:grpSpPr>
          <p:sp>
            <p:nvSpPr>
              <p:cNvPr id="852" name="Google Shape;852;p41"/>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53" name="Google Shape;853;p41"/>
              <p:cNvGrpSpPr/>
              <p:nvPr/>
            </p:nvGrpSpPr>
            <p:grpSpPr>
              <a:xfrm>
                <a:off x="596113" y="4742578"/>
                <a:ext cx="7832772" cy="247523"/>
                <a:chOff x="596113" y="4632629"/>
                <a:chExt cx="7832772" cy="315396"/>
              </a:xfrm>
            </p:grpSpPr>
            <p:grpSp>
              <p:nvGrpSpPr>
                <p:cNvPr id="854" name="Google Shape;854;p41"/>
                <p:cNvGrpSpPr/>
                <p:nvPr/>
              </p:nvGrpSpPr>
              <p:grpSpPr>
                <a:xfrm>
                  <a:off x="596113" y="4883398"/>
                  <a:ext cx="555438" cy="52506"/>
                  <a:chOff x="2571750" y="4732710"/>
                  <a:chExt cx="555438" cy="52506"/>
                </a:xfrm>
              </p:grpSpPr>
              <p:sp>
                <p:nvSpPr>
                  <p:cNvPr id="855" name="Google Shape;855;p41"/>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56" name="Google Shape;856;p41"/>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57" name="Google Shape;857;p41"/>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58" name="Google Shape;858;p41"/>
                <p:cNvGrpSpPr/>
                <p:nvPr/>
              </p:nvGrpSpPr>
              <p:grpSpPr>
                <a:xfrm>
                  <a:off x="5454188" y="4758139"/>
                  <a:ext cx="463580" cy="110940"/>
                  <a:chOff x="5454188" y="4758139"/>
                  <a:chExt cx="463580" cy="110940"/>
                </a:xfrm>
              </p:grpSpPr>
              <p:sp>
                <p:nvSpPr>
                  <p:cNvPr id="859" name="Google Shape;859;p41"/>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60" name="Google Shape;860;p41"/>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61" name="Google Shape;861;p41"/>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62" name="Google Shape;862;p41"/>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3" name="Google Shape;863;p41"/>
          <p:cNvSpPr/>
          <p:nvPr/>
        </p:nvSpPr>
        <p:spPr>
          <a:xfrm>
            <a:off x="9995467" y="4780870"/>
            <a:ext cx="2821063" cy="6015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1"/>
          <p:cNvSpPr/>
          <p:nvPr/>
        </p:nvSpPr>
        <p:spPr>
          <a:xfrm>
            <a:off x="4053733" y="5403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41"/>
          <p:cNvSpPr/>
          <p:nvPr/>
        </p:nvSpPr>
        <p:spPr>
          <a:xfrm>
            <a:off x="9616721" y="10983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1"/>
          <p:cNvGrpSpPr/>
          <p:nvPr/>
        </p:nvGrpSpPr>
        <p:grpSpPr>
          <a:xfrm>
            <a:off x="540515" y="484876"/>
            <a:ext cx="1239540" cy="1683224"/>
            <a:chOff x="5250222" y="1026702"/>
            <a:chExt cx="1165711" cy="1582969"/>
          </a:xfrm>
        </p:grpSpPr>
        <p:cxnSp>
          <p:nvCxnSpPr>
            <p:cNvPr id="867" name="Google Shape;867;p41"/>
            <p:cNvCxnSpPr/>
            <p:nvPr/>
          </p:nvCxnSpPr>
          <p:spPr>
            <a:xfrm rot="844415">
              <a:off x="5419756"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868" name="Google Shape;868;p41"/>
            <p:cNvCxnSpPr/>
            <p:nvPr/>
          </p:nvCxnSpPr>
          <p:spPr>
            <a:xfrm rot="844792" flipH="1">
              <a:off x="5843467"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869" name="Google Shape;869;p41"/>
            <p:cNvSpPr/>
            <p:nvPr/>
          </p:nvSpPr>
          <p:spPr>
            <a:xfrm rot="844513">
              <a:off x="5495324"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4B8AE0"/>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4"/>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1"/>
            <p:cNvSpPr/>
            <p:nvPr/>
          </p:nvSpPr>
          <p:spPr>
            <a:xfrm rot="844513">
              <a:off x="5617027"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rot="844513">
              <a:off x="5528354"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4C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1"/>
            <p:cNvSpPr/>
            <p:nvPr/>
          </p:nvSpPr>
          <p:spPr>
            <a:xfrm rot="844513">
              <a:off x="5711039"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875" name="Google Shape;875;p41"/>
            <p:cNvCxnSpPr/>
            <p:nvPr/>
          </p:nvCxnSpPr>
          <p:spPr>
            <a:xfrm rot="844809">
              <a:off x="5641352"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876" name="Google Shape;876;p41"/>
            <p:cNvCxnSpPr/>
            <p:nvPr/>
          </p:nvCxnSpPr>
          <p:spPr>
            <a:xfrm rot="843686" flipH="1">
              <a:off x="5805549"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877" name="Google Shape;877;p41"/>
            <p:cNvSpPr/>
            <p:nvPr/>
          </p:nvSpPr>
          <p:spPr>
            <a:xfrm rot="844513">
              <a:off x="5527018"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878" name="Google Shape;878;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41"/>
          <p:cNvSpPr/>
          <p:nvPr/>
        </p:nvSpPr>
        <p:spPr>
          <a:xfrm>
            <a:off x="540501" y="4015100"/>
            <a:ext cx="2137772" cy="60159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19020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E1CA-B9F2-94A8-E5D2-82727B85D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8F2F3C-8242-3708-03AA-D058793576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C23DD-BA1D-6EB8-5237-B198296FC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45C29-117D-1CF3-23AB-47B49CEC5E53}"/>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6" name="Footer Placeholder 5">
            <a:extLst>
              <a:ext uri="{FF2B5EF4-FFF2-40B4-BE49-F238E27FC236}">
                <a16:creationId xmlns:a16="http://schemas.microsoft.com/office/drawing/2014/main" id="{F1170DE5-76BC-F368-5D4B-DC7E3A113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8A9E8-9FD1-71C0-14BF-13365297B38F}"/>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12422828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6144668"/>
            <a:ext cx="12191887" cy="713339"/>
            <a:chOff x="0" y="4608501"/>
            <a:chExt cx="9143915" cy="535004"/>
          </a:xfrm>
        </p:grpSpPr>
        <p:grpSp>
          <p:nvGrpSpPr>
            <p:cNvPr id="10" name="Google Shape;10;p2"/>
            <p:cNvGrpSpPr/>
            <p:nvPr/>
          </p:nvGrpSpPr>
          <p:grpSpPr>
            <a:xfrm>
              <a:off x="0" y="4608501"/>
              <a:ext cx="9143915" cy="535004"/>
              <a:chOff x="0" y="4608501"/>
              <a:chExt cx="9143915" cy="535004"/>
            </a:xfrm>
          </p:grpSpPr>
          <p:sp>
            <p:nvSpPr>
              <p:cNvPr id="11" name="Google Shape;11;p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596113" y="4742578"/>
                <a:ext cx="7832772" cy="247523"/>
                <a:chOff x="596113" y="4632629"/>
                <a:chExt cx="7832772" cy="315396"/>
              </a:xfrm>
            </p:grpSpPr>
            <p:grpSp>
              <p:nvGrpSpPr>
                <p:cNvPr id="13" name="Google Shape;13;p2"/>
                <p:cNvGrpSpPr/>
                <p:nvPr/>
              </p:nvGrpSpPr>
              <p:grpSpPr>
                <a:xfrm>
                  <a:off x="596113" y="4883398"/>
                  <a:ext cx="555438" cy="52506"/>
                  <a:chOff x="2571750" y="4732710"/>
                  <a:chExt cx="555438" cy="52506"/>
                </a:xfrm>
              </p:grpSpPr>
              <p:sp>
                <p:nvSpPr>
                  <p:cNvPr id="14" name="Google Shape;14;p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5" name="Google Shape;15;p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 name="Google Shape;16;p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7" name="Google Shape;17;p2"/>
                <p:cNvGrpSpPr/>
                <p:nvPr/>
              </p:nvGrpSpPr>
              <p:grpSpPr>
                <a:xfrm>
                  <a:off x="5454188" y="4758139"/>
                  <a:ext cx="463580" cy="110940"/>
                  <a:chOff x="5454188" y="4758139"/>
                  <a:chExt cx="463580" cy="110940"/>
                </a:xfrm>
              </p:grpSpPr>
              <p:sp>
                <p:nvSpPr>
                  <p:cNvPr id="18" name="Google Shape;18;p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9" name="Google Shape;19;p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0" name="Google Shape;20;p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1" name="Google Shape;21;p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22;p2"/>
          <p:cNvSpPr/>
          <p:nvPr/>
        </p:nvSpPr>
        <p:spPr>
          <a:xfrm>
            <a:off x="9321351" y="4435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0368659" y="5035555"/>
            <a:ext cx="1324539" cy="398011"/>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772532" y="3311564"/>
            <a:ext cx="1612645" cy="484568"/>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804717" y="3213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txBox="1">
            <a:spLocks noGrp="1"/>
          </p:cNvSpPr>
          <p:nvPr>
            <p:ph type="ctrTitle"/>
          </p:nvPr>
        </p:nvSpPr>
        <p:spPr>
          <a:xfrm>
            <a:off x="953467" y="1280300"/>
            <a:ext cx="6544000" cy="3634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11333">
                <a:latin typeface="Mochiy Pop One"/>
                <a:ea typeface="Mochiy Pop One"/>
                <a:cs typeface="Mochiy Pop One"/>
                <a:sym typeface="Mochiy Pop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953451" y="4973200"/>
            <a:ext cx="58120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atin typeface="Mali SemiBold"/>
                <a:ea typeface="Mali SemiBold"/>
                <a:cs typeface="Mali SemiBold"/>
                <a:sym typeface="Mali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081607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
          <p:cNvSpPr/>
          <p:nvPr/>
        </p:nvSpPr>
        <p:spPr>
          <a:xfrm>
            <a:off x="8313618" y="5148334"/>
            <a:ext cx="3344964"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561034" y="4868368"/>
            <a:ext cx="2140195"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10223901" y="2249031"/>
            <a:ext cx="2475737" cy="527995"/>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1985888" y="2873734"/>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158434" y="392942"/>
            <a:ext cx="1554303" cy="33146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txBox="1">
            <a:spLocks noGrp="1"/>
          </p:cNvSpPr>
          <p:nvPr>
            <p:ph type="title"/>
          </p:nvPr>
        </p:nvSpPr>
        <p:spPr>
          <a:xfrm>
            <a:off x="4198733" y="1190233"/>
            <a:ext cx="5590400" cy="264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1320117" y="4558500"/>
            <a:ext cx="1664400" cy="1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4198733" y="4176200"/>
            <a:ext cx="5590400" cy="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3"/>
          <p:cNvGrpSpPr/>
          <p:nvPr/>
        </p:nvGrpSpPr>
        <p:grpSpPr>
          <a:xfrm>
            <a:off x="1" y="6144668"/>
            <a:ext cx="12191887" cy="713339"/>
            <a:chOff x="0" y="4608501"/>
            <a:chExt cx="9143915" cy="535004"/>
          </a:xfrm>
        </p:grpSpPr>
        <p:grpSp>
          <p:nvGrpSpPr>
            <p:cNvPr id="38" name="Google Shape;38;p3"/>
            <p:cNvGrpSpPr/>
            <p:nvPr/>
          </p:nvGrpSpPr>
          <p:grpSpPr>
            <a:xfrm>
              <a:off x="0" y="4608501"/>
              <a:ext cx="9143915" cy="535004"/>
              <a:chOff x="0" y="4608501"/>
              <a:chExt cx="9143915" cy="535004"/>
            </a:xfrm>
          </p:grpSpPr>
          <p:sp>
            <p:nvSpPr>
              <p:cNvPr id="39" name="Google Shape;39;p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40;p3"/>
              <p:cNvGrpSpPr/>
              <p:nvPr/>
            </p:nvGrpSpPr>
            <p:grpSpPr>
              <a:xfrm>
                <a:off x="596113" y="4742578"/>
                <a:ext cx="7832772" cy="247523"/>
                <a:chOff x="596113" y="4632629"/>
                <a:chExt cx="7832772" cy="315396"/>
              </a:xfrm>
            </p:grpSpPr>
            <p:grpSp>
              <p:nvGrpSpPr>
                <p:cNvPr id="41" name="Google Shape;41;p3"/>
                <p:cNvGrpSpPr/>
                <p:nvPr/>
              </p:nvGrpSpPr>
              <p:grpSpPr>
                <a:xfrm>
                  <a:off x="596113" y="4883398"/>
                  <a:ext cx="555438" cy="52506"/>
                  <a:chOff x="2571750" y="4732710"/>
                  <a:chExt cx="555438" cy="52506"/>
                </a:xfrm>
              </p:grpSpPr>
              <p:sp>
                <p:nvSpPr>
                  <p:cNvPr id="42" name="Google Shape;42;p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3" name="Google Shape;43;p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4" name="Google Shape;44;p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5" name="Google Shape;45;p3"/>
                <p:cNvGrpSpPr/>
                <p:nvPr/>
              </p:nvGrpSpPr>
              <p:grpSpPr>
                <a:xfrm>
                  <a:off x="5454188" y="4758139"/>
                  <a:ext cx="463580" cy="110940"/>
                  <a:chOff x="5454188" y="4758139"/>
                  <a:chExt cx="463580" cy="110940"/>
                </a:xfrm>
              </p:grpSpPr>
              <p:sp>
                <p:nvSpPr>
                  <p:cNvPr id="46" name="Google Shape;46;p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7" name="Google Shape;47;p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8" name="Google Shape;48;p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9" name="Google Shape;49;p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530658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p:nvPr/>
        </p:nvSpPr>
        <p:spPr>
          <a:xfrm>
            <a:off x="9873169" y="456804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44383" y="36864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53;p4"/>
          <p:cNvGrpSpPr/>
          <p:nvPr/>
        </p:nvGrpSpPr>
        <p:grpSpPr>
          <a:xfrm>
            <a:off x="1" y="6144668"/>
            <a:ext cx="12191887" cy="713339"/>
            <a:chOff x="0" y="4608501"/>
            <a:chExt cx="9143915" cy="535004"/>
          </a:xfrm>
        </p:grpSpPr>
        <p:grpSp>
          <p:nvGrpSpPr>
            <p:cNvPr id="54" name="Google Shape;54;p4"/>
            <p:cNvGrpSpPr/>
            <p:nvPr/>
          </p:nvGrpSpPr>
          <p:grpSpPr>
            <a:xfrm>
              <a:off x="0" y="4608501"/>
              <a:ext cx="9143915" cy="535004"/>
              <a:chOff x="0" y="4608501"/>
              <a:chExt cx="9143915" cy="535004"/>
            </a:xfrm>
          </p:grpSpPr>
          <p:sp>
            <p:nvSpPr>
              <p:cNvPr id="55" name="Google Shape;55;p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6" name="Google Shape;56;p4"/>
              <p:cNvGrpSpPr/>
              <p:nvPr/>
            </p:nvGrpSpPr>
            <p:grpSpPr>
              <a:xfrm>
                <a:off x="596113" y="4742578"/>
                <a:ext cx="7832772" cy="247523"/>
                <a:chOff x="596113" y="4632629"/>
                <a:chExt cx="7832772" cy="315396"/>
              </a:xfrm>
            </p:grpSpPr>
            <p:grpSp>
              <p:nvGrpSpPr>
                <p:cNvPr id="57" name="Google Shape;57;p4"/>
                <p:cNvGrpSpPr/>
                <p:nvPr/>
              </p:nvGrpSpPr>
              <p:grpSpPr>
                <a:xfrm>
                  <a:off x="596113" y="4883398"/>
                  <a:ext cx="555438" cy="52506"/>
                  <a:chOff x="2571750" y="4732710"/>
                  <a:chExt cx="555438" cy="52506"/>
                </a:xfrm>
              </p:grpSpPr>
              <p:sp>
                <p:nvSpPr>
                  <p:cNvPr id="58" name="Google Shape;58;p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59" name="Google Shape;59;p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0" name="Google Shape;60;p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1" name="Google Shape;61;p4"/>
                <p:cNvGrpSpPr/>
                <p:nvPr/>
              </p:nvGrpSpPr>
              <p:grpSpPr>
                <a:xfrm>
                  <a:off x="5454188" y="4758139"/>
                  <a:ext cx="463580" cy="110940"/>
                  <a:chOff x="5454188" y="4758139"/>
                  <a:chExt cx="463580" cy="110940"/>
                </a:xfrm>
              </p:grpSpPr>
              <p:sp>
                <p:nvSpPr>
                  <p:cNvPr id="62" name="Google Shape;62;p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3" name="Google Shape;63;p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4" name="Google Shape;64;p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 name="Google Shape;65;p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4"/>
          <p:cNvSpPr/>
          <p:nvPr/>
        </p:nvSpPr>
        <p:spPr>
          <a:xfrm>
            <a:off x="692667" y="-129099"/>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4"/>
          <p:cNvSpPr/>
          <p:nvPr/>
        </p:nvSpPr>
        <p:spPr>
          <a:xfrm flipH="1">
            <a:off x="9379251" y="5852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4"/>
          <p:cNvSpPr txBox="1">
            <a:spLocks noGrp="1"/>
          </p:cNvSpPr>
          <p:nvPr>
            <p:ph type="body" idx="1"/>
          </p:nvPr>
        </p:nvSpPr>
        <p:spPr>
          <a:xfrm>
            <a:off x="960000" y="1382767"/>
            <a:ext cx="10272000" cy="54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latin typeface="Mali SemiBold"/>
                <a:ea typeface="Mali SemiBold"/>
                <a:cs typeface="Mali SemiBold"/>
                <a:sym typeface="Mali SemiBold"/>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8719988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p:nvPr/>
        </p:nvSpPr>
        <p:spPr>
          <a:xfrm>
            <a:off x="-718967" y="1442766"/>
            <a:ext cx="3344851"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6574801" y="1003883"/>
            <a:ext cx="2517368" cy="5368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10288667" y="291424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5516555" y="52865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10773676" y="531100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172433" y="5553811"/>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txBox="1">
            <a:spLocks noGrp="1"/>
          </p:cNvSpPr>
          <p:nvPr>
            <p:ph type="body" idx="1"/>
          </p:nvPr>
        </p:nvSpPr>
        <p:spPr>
          <a:xfrm>
            <a:off x="960000" y="2524467"/>
            <a:ext cx="5614800" cy="2981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1"/>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0" name="Google Shape;120;p7"/>
          <p:cNvSpPr txBox="1">
            <a:spLocks noGrp="1"/>
          </p:cNvSpPr>
          <p:nvPr>
            <p:ph type="title"/>
          </p:nvPr>
        </p:nvSpPr>
        <p:spPr>
          <a:xfrm>
            <a:off x="960000" y="536700"/>
            <a:ext cx="5614800" cy="147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1" name="Google Shape;121;p7"/>
          <p:cNvGrpSpPr/>
          <p:nvPr/>
        </p:nvGrpSpPr>
        <p:grpSpPr>
          <a:xfrm>
            <a:off x="1" y="6144668"/>
            <a:ext cx="12191887" cy="713339"/>
            <a:chOff x="0" y="4608501"/>
            <a:chExt cx="9143915" cy="535004"/>
          </a:xfrm>
        </p:grpSpPr>
        <p:grpSp>
          <p:nvGrpSpPr>
            <p:cNvPr id="122" name="Google Shape;122;p7"/>
            <p:cNvGrpSpPr/>
            <p:nvPr/>
          </p:nvGrpSpPr>
          <p:grpSpPr>
            <a:xfrm>
              <a:off x="0" y="4608501"/>
              <a:ext cx="9143915" cy="535004"/>
              <a:chOff x="0" y="4608501"/>
              <a:chExt cx="9143915" cy="535004"/>
            </a:xfrm>
          </p:grpSpPr>
          <p:sp>
            <p:nvSpPr>
              <p:cNvPr id="123" name="Google Shape;123;p7"/>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7"/>
              <p:cNvGrpSpPr/>
              <p:nvPr/>
            </p:nvGrpSpPr>
            <p:grpSpPr>
              <a:xfrm>
                <a:off x="596113" y="4742578"/>
                <a:ext cx="7832772" cy="247523"/>
                <a:chOff x="596113" y="4632629"/>
                <a:chExt cx="7832772" cy="315396"/>
              </a:xfrm>
            </p:grpSpPr>
            <p:grpSp>
              <p:nvGrpSpPr>
                <p:cNvPr id="125" name="Google Shape;125;p7"/>
                <p:cNvGrpSpPr/>
                <p:nvPr/>
              </p:nvGrpSpPr>
              <p:grpSpPr>
                <a:xfrm>
                  <a:off x="596113" y="4883398"/>
                  <a:ext cx="555438" cy="52506"/>
                  <a:chOff x="2571750" y="4732710"/>
                  <a:chExt cx="555438" cy="52506"/>
                </a:xfrm>
              </p:grpSpPr>
              <p:sp>
                <p:nvSpPr>
                  <p:cNvPr id="126" name="Google Shape;126;p7"/>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27" name="Google Shape;127;p7"/>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28" name="Google Shape;128;p7"/>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29" name="Google Shape;129;p7"/>
                <p:cNvGrpSpPr/>
                <p:nvPr/>
              </p:nvGrpSpPr>
              <p:grpSpPr>
                <a:xfrm>
                  <a:off x="5454188" y="4758139"/>
                  <a:ext cx="463580" cy="110940"/>
                  <a:chOff x="5454188" y="4758139"/>
                  <a:chExt cx="463580" cy="110940"/>
                </a:xfrm>
              </p:grpSpPr>
              <p:sp>
                <p:nvSpPr>
                  <p:cNvPr id="130" name="Google Shape;130;p7"/>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31" name="Google Shape;131;p7"/>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32" name="Google Shape;132;p7"/>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33" name="Google Shape;133;p7"/>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67387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3"/>
        <p:cNvGrpSpPr/>
        <p:nvPr/>
      </p:nvGrpSpPr>
      <p:grpSpPr>
        <a:xfrm>
          <a:off x="0" y="0"/>
          <a:ext cx="0" cy="0"/>
          <a:chOff x="0" y="0"/>
          <a:chExt cx="0" cy="0"/>
        </a:xfrm>
      </p:grpSpPr>
      <p:sp>
        <p:nvSpPr>
          <p:cNvPr id="154" name="Google Shape;154;p9"/>
          <p:cNvSpPr/>
          <p:nvPr/>
        </p:nvSpPr>
        <p:spPr>
          <a:xfrm>
            <a:off x="-160307" y="5051697"/>
            <a:ext cx="2468211" cy="694603"/>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8875569" y="549379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639867" y="20537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7" name="Google Shape;157;p9"/>
          <p:cNvGrpSpPr/>
          <p:nvPr/>
        </p:nvGrpSpPr>
        <p:grpSpPr>
          <a:xfrm>
            <a:off x="1" y="6144668"/>
            <a:ext cx="12191887" cy="713339"/>
            <a:chOff x="0" y="4608501"/>
            <a:chExt cx="9143915" cy="535004"/>
          </a:xfrm>
        </p:grpSpPr>
        <p:grpSp>
          <p:nvGrpSpPr>
            <p:cNvPr id="158" name="Google Shape;158;p9"/>
            <p:cNvGrpSpPr/>
            <p:nvPr/>
          </p:nvGrpSpPr>
          <p:grpSpPr>
            <a:xfrm>
              <a:off x="0" y="4608501"/>
              <a:ext cx="9143915" cy="535004"/>
              <a:chOff x="0" y="4608501"/>
              <a:chExt cx="9143915" cy="535004"/>
            </a:xfrm>
          </p:grpSpPr>
          <p:sp>
            <p:nvSpPr>
              <p:cNvPr id="159" name="Google Shape;159;p9"/>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p9"/>
              <p:cNvGrpSpPr/>
              <p:nvPr/>
            </p:nvGrpSpPr>
            <p:grpSpPr>
              <a:xfrm>
                <a:off x="596113" y="4742578"/>
                <a:ext cx="7832772" cy="247523"/>
                <a:chOff x="596113" y="4632629"/>
                <a:chExt cx="7832772" cy="315396"/>
              </a:xfrm>
            </p:grpSpPr>
            <p:grpSp>
              <p:nvGrpSpPr>
                <p:cNvPr id="161" name="Google Shape;161;p9"/>
                <p:cNvGrpSpPr/>
                <p:nvPr/>
              </p:nvGrpSpPr>
              <p:grpSpPr>
                <a:xfrm>
                  <a:off x="596113" y="4883398"/>
                  <a:ext cx="555438" cy="52506"/>
                  <a:chOff x="2571750" y="4732710"/>
                  <a:chExt cx="555438" cy="52506"/>
                </a:xfrm>
              </p:grpSpPr>
              <p:sp>
                <p:nvSpPr>
                  <p:cNvPr id="162" name="Google Shape;162;p9"/>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3" name="Google Shape;163;p9"/>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4" name="Google Shape;164;p9"/>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65" name="Google Shape;165;p9"/>
                <p:cNvGrpSpPr/>
                <p:nvPr/>
              </p:nvGrpSpPr>
              <p:grpSpPr>
                <a:xfrm>
                  <a:off x="5454188" y="4758139"/>
                  <a:ext cx="463580" cy="110940"/>
                  <a:chOff x="5454188" y="4758139"/>
                  <a:chExt cx="463580" cy="110940"/>
                </a:xfrm>
              </p:grpSpPr>
              <p:sp>
                <p:nvSpPr>
                  <p:cNvPr id="166" name="Google Shape;166;p9"/>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7" name="Google Shape;167;p9"/>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68" name="Google Shape;168;p9"/>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69" name="Google Shape;169;p9"/>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9"/>
          <p:cNvSpPr/>
          <p:nvPr/>
        </p:nvSpPr>
        <p:spPr>
          <a:xfrm>
            <a:off x="10257655" y="8590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9"/>
          <p:cNvSpPr/>
          <p:nvPr/>
        </p:nvSpPr>
        <p:spPr>
          <a:xfrm>
            <a:off x="4890467" y="485114"/>
            <a:ext cx="2140308"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9"/>
          <p:cNvSpPr txBox="1">
            <a:spLocks noGrp="1"/>
          </p:cNvSpPr>
          <p:nvPr>
            <p:ph type="title"/>
          </p:nvPr>
        </p:nvSpPr>
        <p:spPr>
          <a:xfrm>
            <a:off x="4890467" y="1558651"/>
            <a:ext cx="6348400" cy="2088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3" name="Google Shape;173;p9"/>
          <p:cNvSpPr txBox="1">
            <a:spLocks noGrp="1"/>
          </p:cNvSpPr>
          <p:nvPr>
            <p:ph type="subTitle" idx="1"/>
          </p:nvPr>
        </p:nvSpPr>
        <p:spPr>
          <a:xfrm>
            <a:off x="5278133" y="4068717"/>
            <a:ext cx="4552400" cy="11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37226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17583703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13"/>
          <p:cNvSpPr/>
          <p:nvPr/>
        </p:nvSpPr>
        <p:spPr>
          <a:xfrm flipH="1">
            <a:off x="-181764" y="763602"/>
            <a:ext cx="2534936" cy="71333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3"/>
          <p:cNvSpPr/>
          <p:nvPr/>
        </p:nvSpPr>
        <p:spPr>
          <a:xfrm>
            <a:off x="-181767" y="50648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4" name="Google Shape;214;p13"/>
          <p:cNvGrpSpPr/>
          <p:nvPr/>
        </p:nvGrpSpPr>
        <p:grpSpPr>
          <a:xfrm>
            <a:off x="1" y="6144668"/>
            <a:ext cx="12191887" cy="713339"/>
            <a:chOff x="0" y="4608501"/>
            <a:chExt cx="9143915" cy="535004"/>
          </a:xfrm>
        </p:grpSpPr>
        <p:grpSp>
          <p:nvGrpSpPr>
            <p:cNvPr id="215" name="Google Shape;215;p13"/>
            <p:cNvGrpSpPr/>
            <p:nvPr/>
          </p:nvGrpSpPr>
          <p:grpSpPr>
            <a:xfrm>
              <a:off x="0" y="4608501"/>
              <a:ext cx="9143915" cy="535004"/>
              <a:chOff x="0" y="4608501"/>
              <a:chExt cx="9143915" cy="535004"/>
            </a:xfrm>
          </p:grpSpPr>
          <p:sp>
            <p:nvSpPr>
              <p:cNvPr id="216" name="Google Shape;216;p1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13"/>
              <p:cNvGrpSpPr/>
              <p:nvPr/>
            </p:nvGrpSpPr>
            <p:grpSpPr>
              <a:xfrm>
                <a:off x="596113" y="4742578"/>
                <a:ext cx="7832772" cy="247523"/>
                <a:chOff x="596113" y="4632629"/>
                <a:chExt cx="7832772" cy="315396"/>
              </a:xfrm>
            </p:grpSpPr>
            <p:grpSp>
              <p:nvGrpSpPr>
                <p:cNvPr id="218" name="Google Shape;218;p13"/>
                <p:cNvGrpSpPr/>
                <p:nvPr/>
              </p:nvGrpSpPr>
              <p:grpSpPr>
                <a:xfrm>
                  <a:off x="596113" y="4883398"/>
                  <a:ext cx="555438" cy="52506"/>
                  <a:chOff x="2571750" y="4732710"/>
                  <a:chExt cx="555438" cy="52506"/>
                </a:xfrm>
              </p:grpSpPr>
              <p:sp>
                <p:nvSpPr>
                  <p:cNvPr id="219" name="Google Shape;219;p1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0" name="Google Shape;220;p1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221" name="Google Shape;221;p1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222" name="Google Shape;222;p13"/>
                <p:cNvGrpSpPr/>
                <p:nvPr/>
              </p:nvGrpSpPr>
              <p:grpSpPr>
                <a:xfrm>
                  <a:off x="5454188" y="4758139"/>
                  <a:ext cx="463580" cy="110940"/>
                  <a:chOff x="5454188" y="4758139"/>
                  <a:chExt cx="463580" cy="110940"/>
                </a:xfrm>
              </p:grpSpPr>
              <p:sp>
                <p:nvSpPr>
                  <p:cNvPr id="223" name="Google Shape;223;p1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4" name="Google Shape;224;p1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25" name="Google Shape;225;p1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26" name="Google Shape;226;p1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 name="Google Shape;227;p13"/>
          <p:cNvSpPr/>
          <p:nvPr/>
        </p:nvSpPr>
        <p:spPr>
          <a:xfrm>
            <a:off x="9434902" y="306564"/>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10163471" y="53655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3"/>
          <p:cNvSpPr txBox="1">
            <a:spLocks noGrp="1"/>
          </p:cNvSpPr>
          <p:nvPr>
            <p:ph type="title" hasCustomPrompt="1"/>
          </p:nvPr>
        </p:nvSpPr>
        <p:spPr>
          <a:xfrm>
            <a:off x="1007884"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2284867"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1" name="Google Shape;231;p13"/>
          <p:cNvSpPr txBox="1">
            <a:spLocks noGrp="1"/>
          </p:cNvSpPr>
          <p:nvPr>
            <p:ph type="subTitle" idx="2"/>
          </p:nvPr>
        </p:nvSpPr>
        <p:spPr>
          <a:xfrm>
            <a:off x="2284867"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3"/>
          <p:cNvSpPr txBox="1">
            <a:spLocks noGrp="1"/>
          </p:cNvSpPr>
          <p:nvPr>
            <p:ph type="title" idx="3"/>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3" name="Google Shape;233;p13"/>
          <p:cNvSpPr txBox="1">
            <a:spLocks noGrp="1"/>
          </p:cNvSpPr>
          <p:nvPr>
            <p:ph type="title" idx="4" hasCustomPrompt="1"/>
          </p:nvPr>
        </p:nvSpPr>
        <p:spPr>
          <a:xfrm>
            <a:off x="1007884"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5"/>
          </p:nvPr>
        </p:nvSpPr>
        <p:spPr>
          <a:xfrm>
            <a:off x="2284867"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subTitle" idx="6"/>
          </p:nvPr>
        </p:nvSpPr>
        <p:spPr>
          <a:xfrm>
            <a:off x="2284867"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6" name="Google Shape;236;p13"/>
          <p:cNvSpPr txBox="1">
            <a:spLocks noGrp="1"/>
          </p:cNvSpPr>
          <p:nvPr>
            <p:ph type="title" idx="7" hasCustomPrompt="1"/>
          </p:nvPr>
        </p:nvSpPr>
        <p:spPr>
          <a:xfrm>
            <a:off x="6448917"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8"/>
          </p:nvPr>
        </p:nvSpPr>
        <p:spPr>
          <a:xfrm>
            <a:off x="7725900"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9"/>
          </p:nvPr>
        </p:nvSpPr>
        <p:spPr>
          <a:xfrm>
            <a:off x="7725900"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9" name="Google Shape;239;p13"/>
          <p:cNvSpPr txBox="1">
            <a:spLocks noGrp="1"/>
          </p:cNvSpPr>
          <p:nvPr>
            <p:ph type="title" idx="13" hasCustomPrompt="1"/>
          </p:nvPr>
        </p:nvSpPr>
        <p:spPr>
          <a:xfrm>
            <a:off x="6448917"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subTitle" idx="14"/>
          </p:nvPr>
        </p:nvSpPr>
        <p:spPr>
          <a:xfrm>
            <a:off x="7725900"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1" name="Google Shape;241;p13"/>
          <p:cNvSpPr txBox="1">
            <a:spLocks noGrp="1"/>
          </p:cNvSpPr>
          <p:nvPr>
            <p:ph type="subTitle" idx="15"/>
          </p:nvPr>
        </p:nvSpPr>
        <p:spPr>
          <a:xfrm>
            <a:off x="7725900"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3731895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00"/>
        <p:cNvGrpSpPr/>
        <p:nvPr/>
      </p:nvGrpSpPr>
      <p:grpSpPr>
        <a:xfrm>
          <a:off x="0" y="0"/>
          <a:ext cx="0" cy="0"/>
          <a:chOff x="0" y="0"/>
          <a:chExt cx="0" cy="0"/>
        </a:xfrm>
      </p:grpSpPr>
      <p:sp>
        <p:nvSpPr>
          <p:cNvPr id="401" name="Google Shape;401;p22"/>
          <p:cNvSpPr/>
          <p:nvPr/>
        </p:nvSpPr>
        <p:spPr>
          <a:xfrm>
            <a:off x="5559333" y="1024837"/>
            <a:ext cx="2723584"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9650700" y="5487449"/>
            <a:ext cx="2002224" cy="42699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2"/>
          <p:cNvSpPr/>
          <p:nvPr/>
        </p:nvSpPr>
        <p:spPr>
          <a:xfrm flipH="1">
            <a:off x="635721" y="4370150"/>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2"/>
          <p:cNvSpPr/>
          <p:nvPr/>
        </p:nvSpPr>
        <p:spPr>
          <a:xfrm>
            <a:off x="10837688" y="53671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22"/>
          <p:cNvGrpSpPr/>
          <p:nvPr/>
        </p:nvGrpSpPr>
        <p:grpSpPr>
          <a:xfrm>
            <a:off x="1" y="6144668"/>
            <a:ext cx="12191887" cy="713339"/>
            <a:chOff x="0" y="4608501"/>
            <a:chExt cx="9143915" cy="535004"/>
          </a:xfrm>
        </p:grpSpPr>
        <p:grpSp>
          <p:nvGrpSpPr>
            <p:cNvPr id="406" name="Google Shape;406;p22"/>
            <p:cNvGrpSpPr/>
            <p:nvPr/>
          </p:nvGrpSpPr>
          <p:grpSpPr>
            <a:xfrm>
              <a:off x="0" y="4608501"/>
              <a:ext cx="9143915" cy="535004"/>
              <a:chOff x="0" y="4608501"/>
              <a:chExt cx="9143915" cy="535004"/>
            </a:xfrm>
          </p:grpSpPr>
          <p:sp>
            <p:nvSpPr>
              <p:cNvPr id="407" name="Google Shape;407;p2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8" name="Google Shape;408;p22"/>
              <p:cNvGrpSpPr/>
              <p:nvPr/>
            </p:nvGrpSpPr>
            <p:grpSpPr>
              <a:xfrm>
                <a:off x="596113" y="4742578"/>
                <a:ext cx="7832772" cy="247523"/>
                <a:chOff x="596113" y="4632629"/>
                <a:chExt cx="7832772" cy="315396"/>
              </a:xfrm>
            </p:grpSpPr>
            <p:grpSp>
              <p:nvGrpSpPr>
                <p:cNvPr id="409" name="Google Shape;409;p22"/>
                <p:cNvGrpSpPr/>
                <p:nvPr/>
              </p:nvGrpSpPr>
              <p:grpSpPr>
                <a:xfrm>
                  <a:off x="596113" y="4883398"/>
                  <a:ext cx="555438" cy="52506"/>
                  <a:chOff x="2571750" y="4732710"/>
                  <a:chExt cx="555438" cy="52506"/>
                </a:xfrm>
              </p:grpSpPr>
              <p:sp>
                <p:nvSpPr>
                  <p:cNvPr id="410" name="Google Shape;410;p2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1" name="Google Shape;411;p2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12" name="Google Shape;412;p2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13" name="Google Shape;413;p22"/>
                <p:cNvGrpSpPr/>
                <p:nvPr/>
              </p:nvGrpSpPr>
              <p:grpSpPr>
                <a:xfrm>
                  <a:off x="5454188" y="4758139"/>
                  <a:ext cx="463580" cy="110940"/>
                  <a:chOff x="5454188" y="4758139"/>
                  <a:chExt cx="463580" cy="110940"/>
                </a:xfrm>
              </p:grpSpPr>
              <p:sp>
                <p:nvSpPr>
                  <p:cNvPr id="414" name="Google Shape;414;p2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15" name="Google Shape;415;p2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16" name="Google Shape;416;p2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17" name="Google Shape;417;p2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Google Shape;418;p2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479007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04"/>
        <p:cNvGrpSpPr/>
        <p:nvPr/>
      </p:nvGrpSpPr>
      <p:grpSpPr>
        <a:xfrm>
          <a:off x="0" y="0"/>
          <a:ext cx="0" cy="0"/>
          <a:chOff x="0" y="0"/>
          <a:chExt cx="0" cy="0"/>
        </a:xfrm>
      </p:grpSpPr>
      <p:sp>
        <p:nvSpPr>
          <p:cNvPr id="605" name="Google Shape;605;p32"/>
          <p:cNvSpPr/>
          <p:nvPr/>
        </p:nvSpPr>
        <p:spPr>
          <a:xfrm>
            <a:off x="7676333" y="5269815"/>
            <a:ext cx="1923723" cy="541384"/>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2"/>
          <p:cNvSpPr/>
          <p:nvPr/>
        </p:nvSpPr>
        <p:spPr>
          <a:xfrm>
            <a:off x="8623734" y="360620"/>
            <a:ext cx="2711983" cy="5783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2"/>
          <p:cNvSpPr/>
          <p:nvPr/>
        </p:nvSpPr>
        <p:spPr>
          <a:xfrm>
            <a:off x="-134997" y="775933"/>
            <a:ext cx="2713429" cy="763608"/>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p:cNvSpPr/>
          <p:nvPr/>
        </p:nvSpPr>
        <p:spPr>
          <a:xfrm>
            <a:off x="10401267" y="3436819"/>
            <a:ext cx="2242223" cy="478172"/>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p:cNvSpPr/>
          <p:nvPr/>
        </p:nvSpPr>
        <p:spPr>
          <a:xfrm>
            <a:off x="-357200" y="5367562"/>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p:cNvSpPr txBox="1">
            <a:spLocks noGrp="1"/>
          </p:cNvSpPr>
          <p:nvPr>
            <p:ph type="subTitle" idx="1"/>
          </p:nvPr>
        </p:nvSpPr>
        <p:spPr>
          <a:xfrm>
            <a:off x="1264600" y="1878500"/>
            <a:ext cx="4578400" cy="35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subTitle" idx="2"/>
          </p:nvPr>
        </p:nvSpPr>
        <p:spPr>
          <a:xfrm>
            <a:off x="6348984" y="18785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2" name="Google Shape;612;p32"/>
          <p:cNvSpPr txBox="1">
            <a:spLocks noGrp="1"/>
          </p:cNvSpPr>
          <p:nvPr>
            <p:ph type="subTitle" idx="3"/>
          </p:nvPr>
        </p:nvSpPr>
        <p:spPr>
          <a:xfrm>
            <a:off x="6348984" y="3851233"/>
            <a:ext cx="4578400" cy="1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13" name="Google Shape;613;p32"/>
          <p:cNvGrpSpPr/>
          <p:nvPr/>
        </p:nvGrpSpPr>
        <p:grpSpPr>
          <a:xfrm>
            <a:off x="1" y="6144668"/>
            <a:ext cx="12191887" cy="713339"/>
            <a:chOff x="0" y="4608501"/>
            <a:chExt cx="9143915" cy="535004"/>
          </a:xfrm>
        </p:grpSpPr>
        <p:grpSp>
          <p:nvGrpSpPr>
            <p:cNvPr id="614" name="Google Shape;614;p32"/>
            <p:cNvGrpSpPr/>
            <p:nvPr/>
          </p:nvGrpSpPr>
          <p:grpSpPr>
            <a:xfrm>
              <a:off x="0" y="4608501"/>
              <a:ext cx="9143915" cy="535004"/>
              <a:chOff x="0" y="4608501"/>
              <a:chExt cx="9143915" cy="535004"/>
            </a:xfrm>
          </p:grpSpPr>
          <p:sp>
            <p:nvSpPr>
              <p:cNvPr id="615" name="Google Shape;615;p3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16" name="Google Shape;616;p32"/>
              <p:cNvGrpSpPr/>
              <p:nvPr/>
            </p:nvGrpSpPr>
            <p:grpSpPr>
              <a:xfrm>
                <a:off x="596113" y="4742578"/>
                <a:ext cx="7832772" cy="247523"/>
                <a:chOff x="596113" y="4632629"/>
                <a:chExt cx="7832772" cy="315396"/>
              </a:xfrm>
            </p:grpSpPr>
            <p:grpSp>
              <p:nvGrpSpPr>
                <p:cNvPr id="617" name="Google Shape;617;p32"/>
                <p:cNvGrpSpPr/>
                <p:nvPr/>
              </p:nvGrpSpPr>
              <p:grpSpPr>
                <a:xfrm>
                  <a:off x="596113" y="4883398"/>
                  <a:ext cx="555438" cy="52506"/>
                  <a:chOff x="2571750" y="4732710"/>
                  <a:chExt cx="555438" cy="52506"/>
                </a:xfrm>
              </p:grpSpPr>
              <p:sp>
                <p:nvSpPr>
                  <p:cNvPr id="618" name="Google Shape;618;p3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19" name="Google Shape;619;p3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20" name="Google Shape;620;p3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21" name="Google Shape;621;p32"/>
                <p:cNvGrpSpPr/>
                <p:nvPr/>
              </p:nvGrpSpPr>
              <p:grpSpPr>
                <a:xfrm>
                  <a:off x="5454188" y="4758139"/>
                  <a:ext cx="463580" cy="110940"/>
                  <a:chOff x="5454188" y="4758139"/>
                  <a:chExt cx="463580" cy="110940"/>
                </a:xfrm>
              </p:grpSpPr>
              <p:sp>
                <p:nvSpPr>
                  <p:cNvPr id="622" name="Google Shape;622;p3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23" name="Google Shape;623;p3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24" name="Google Shape;624;p3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25" name="Google Shape;625;p3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6" name="Google Shape;626;p32"/>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4673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33"/>
          <p:cNvSpPr/>
          <p:nvPr/>
        </p:nvSpPr>
        <p:spPr>
          <a:xfrm>
            <a:off x="-181532" y="3278048"/>
            <a:ext cx="2140081"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3"/>
          <p:cNvSpPr/>
          <p:nvPr/>
        </p:nvSpPr>
        <p:spPr>
          <a:xfrm>
            <a:off x="9187501" y="274498"/>
            <a:ext cx="2723356" cy="58080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3"/>
          <p:cNvSpPr/>
          <p:nvPr/>
        </p:nvSpPr>
        <p:spPr>
          <a:xfrm>
            <a:off x="3825788" y="24504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3"/>
          <p:cNvSpPr/>
          <p:nvPr/>
        </p:nvSpPr>
        <p:spPr>
          <a:xfrm>
            <a:off x="619463" y="5821242"/>
            <a:ext cx="1094795" cy="308100"/>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3"/>
          <p:cNvSpPr/>
          <p:nvPr/>
        </p:nvSpPr>
        <p:spPr>
          <a:xfrm>
            <a:off x="10516201" y="5029502"/>
            <a:ext cx="1444655" cy="30810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3"/>
          <p:cNvSpPr txBox="1">
            <a:spLocks noGrp="1"/>
          </p:cNvSpPr>
          <p:nvPr>
            <p:ph type="subTitle" idx="1"/>
          </p:nvPr>
        </p:nvSpPr>
        <p:spPr>
          <a:xfrm>
            <a:off x="7102167" y="1952767"/>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4" name="Google Shape;634;p33"/>
          <p:cNvSpPr txBox="1">
            <a:spLocks noGrp="1"/>
          </p:cNvSpPr>
          <p:nvPr>
            <p:ph type="subTitle" idx="2"/>
          </p:nvPr>
        </p:nvSpPr>
        <p:spPr>
          <a:xfrm>
            <a:off x="7102161" y="1371967"/>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5" name="Google Shape;635;p33"/>
          <p:cNvSpPr txBox="1">
            <a:spLocks noGrp="1"/>
          </p:cNvSpPr>
          <p:nvPr>
            <p:ph type="subTitle" idx="3"/>
          </p:nvPr>
        </p:nvSpPr>
        <p:spPr>
          <a:xfrm>
            <a:off x="1567800"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6" name="Google Shape;636;p33"/>
          <p:cNvSpPr txBox="1">
            <a:spLocks noGrp="1"/>
          </p:cNvSpPr>
          <p:nvPr>
            <p:ph type="subTitle" idx="4"/>
          </p:nvPr>
        </p:nvSpPr>
        <p:spPr>
          <a:xfrm>
            <a:off x="1567800"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7" name="Google Shape;637;p33"/>
          <p:cNvSpPr txBox="1">
            <a:spLocks noGrp="1"/>
          </p:cNvSpPr>
          <p:nvPr>
            <p:ph type="subTitle" idx="5"/>
          </p:nvPr>
        </p:nvSpPr>
        <p:spPr>
          <a:xfrm>
            <a:off x="7102164" y="4356600"/>
            <a:ext cx="3504800" cy="108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8" name="Google Shape;638;p33"/>
          <p:cNvSpPr txBox="1">
            <a:spLocks noGrp="1"/>
          </p:cNvSpPr>
          <p:nvPr>
            <p:ph type="subTitle" idx="6"/>
          </p:nvPr>
        </p:nvSpPr>
        <p:spPr>
          <a:xfrm>
            <a:off x="7102161" y="3775800"/>
            <a:ext cx="3504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9" name="Google Shape;639;p33"/>
          <p:cNvSpPr txBox="1">
            <a:spLocks noGrp="1"/>
          </p:cNvSpPr>
          <p:nvPr>
            <p:ph type="title"/>
          </p:nvPr>
        </p:nvSpPr>
        <p:spPr>
          <a:xfrm>
            <a:off x="960000" y="536700"/>
            <a:ext cx="4989200" cy="21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0" name="Google Shape;640;p33"/>
          <p:cNvGrpSpPr/>
          <p:nvPr/>
        </p:nvGrpSpPr>
        <p:grpSpPr>
          <a:xfrm>
            <a:off x="1" y="6144668"/>
            <a:ext cx="12191887" cy="713339"/>
            <a:chOff x="0" y="4608501"/>
            <a:chExt cx="9143915" cy="535004"/>
          </a:xfrm>
        </p:grpSpPr>
        <p:grpSp>
          <p:nvGrpSpPr>
            <p:cNvPr id="641" name="Google Shape;641;p33"/>
            <p:cNvGrpSpPr/>
            <p:nvPr/>
          </p:nvGrpSpPr>
          <p:grpSpPr>
            <a:xfrm>
              <a:off x="0" y="4608501"/>
              <a:ext cx="9143915" cy="535004"/>
              <a:chOff x="0" y="4608501"/>
              <a:chExt cx="9143915" cy="535004"/>
            </a:xfrm>
          </p:grpSpPr>
          <p:sp>
            <p:nvSpPr>
              <p:cNvPr id="642" name="Google Shape;642;p3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3" name="Google Shape;643;p33"/>
              <p:cNvGrpSpPr/>
              <p:nvPr/>
            </p:nvGrpSpPr>
            <p:grpSpPr>
              <a:xfrm>
                <a:off x="596113" y="4742578"/>
                <a:ext cx="7832772" cy="247523"/>
                <a:chOff x="596113" y="4632629"/>
                <a:chExt cx="7832772" cy="315396"/>
              </a:xfrm>
            </p:grpSpPr>
            <p:grpSp>
              <p:nvGrpSpPr>
                <p:cNvPr id="644" name="Google Shape;644;p33"/>
                <p:cNvGrpSpPr/>
                <p:nvPr/>
              </p:nvGrpSpPr>
              <p:grpSpPr>
                <a:xfrm>
                  <a:off x="596113" y="4883398"/>
                  <a:ext cx="555438" cy="52506"/>
                  <a:chOff x="2571750" y="4732710"/>
                  <a:chExt cx="555438" cy="52506"/>
                </a:xfrm>
              </p:grpSpPr>
              <p:sp>
                <p:nvSpPr>
                  <p:cNvPr id="645" name="Google Shape;645;p3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46" name="Google Shape;646;p3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47" name="Google Shape;647;p3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48" name="Google Shape;648;p33"/>
                <p:cNvGrpSpPr/>
                <p:nvPr/>
              </p:nvGrpSpPr>
              <p:grpSpPr>
                <a:xfrm>
                  <a:off x="5454188" y="4758139"/>
                  <a:ext cx="463580" cy="110940"/>
                  <a:chOff x="5454188" y="4758139"/>
                  <a:chExt cx="463580" cy="110940"/>
                </a:xfrm>
              </p:grpSpPr>
              <p:sp>
                <p:nvSpPr>
                  <p:cNvPr id="649" name="Google Shape;649;p3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50" name="Google Shape;650;p3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51" name="Google Shape;651;p3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2" name="Google Shape;652;p3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35573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B66D-E653-C111-F795-E7E7B6DCCC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19030-1DFA-72B1-09B4-BAD43715F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7D6042-BFFD-B07E-DAAA-039530712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592B1-8672-0C70-84EE-56D10093646D}"/>
              </a:ext>
            </a:extLst>
          </p:cNvPr>
          <p:cNvSpPr>
            <a:spLocks noGrp="1"/>
          </p:cNvSpPr>
          <p:nvPr>
            <p:ph type="dt" sz="half" idx="10"/>
          </p:nvPr>
        </p:nvSpPr>
        <p:spPr/>
        <p:txBody>
          <a:bodyPr/>
          <a:lstStyle/>
          <a:p>
            <a:fld id="{22F472AD-D5DB-4BFC-BAA8-CDEC04682D05}" type="datetimeFigureOut">
              <a:rPr lang="en-US" smtClean="0"/>
              <a:t>8/11/2024</a:t>
            </a:fld>
            <a:endParaRPr lang="en-US"/>
          </a:p>
        </p:txBody>
      </p:sp>
      <p:sp>
        <p:nvSpPr>
          <p:cNvPr id="6" name="Footer Placeholder 5">
            <a:extLst>
              <a:ext uri="{FF2B5EF4-FFF2-40B4-BE49-F238E27FC236}">
                <a16:creationId xmlns:a16="http://schemas.microsoft.com/office/drawing/2014/main" id="{E74D2324-ACDF-8FFB-F919-7C65BBCD7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AC400-EC1B-EEC0-9695-DD63377B77D4}"/>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2427999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3"/>
        <p:cNvGrpSpPr/>
        <p:nvPr/>
      </p:nvGrpSpPr>
      <p:grpSpPr>
        <a:xfrm>
          <a:off x="0" y="0"/>
          <a:ext cx="0" cy="0"/>
          <a:chOff x="0" y="0"/>
          <a:chExt cx="0" cy="0"/>
        </a:xfrm>
      </p:grpSpPr>
      <p:sp>
        <p:nvSpPr>
          <p:cNvPr id="654" name="Google Shape;654;p34"/>
          <p:cNvSpPr/>
          <p:nvPr/>
        </p:nvSpPr>
        <p:spPr>
          <a:xfrm>
            <a:off x="10336433" y="95247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4"/>
          <p:cNvSpPr/>
          <p:nvPr/>
        </p:nvSpPr>
        <p:spPr>
          <a:xfrm>
            <a:off x="3326200" y="6065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4"/>
          <p:cNvSpPr/>
          <p:nvPr/>
        </p:nvSpPr>
        <p:spPr>
          <a:xfrm>
            <a:off x="-215930" y="4464533"/>
            <a:ext cx="2063871" cy="5807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4"/>
          <p:cNvSpPr/>
          <p:nvPr/>
        </p:nvSpPr>
        <p:spPr>
          <a:xfrm>
            <a:off x="7250068" y="5399902"/>
            <a:ext cx="2063873" cy="440161"/>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4"/>
          <p:cNvSpPr txBox="1">
            <a:spLocks noGrp="1"/>
          </p:cNvSpPr>
          <p:nvPr>
            <p:ph type="subTitle" idx="1"/>
          </p:nvPr>
        </p:nvSpPr>
        <p:spPr>
          <a:xfrm>
            <a:off x="5107800"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9" name="Google Shape;659;p34"/>
          <p:cNvSpPr txBox="1">
            <a:spLocks noGrp="1"/>
          </p:cNvSpPr>
          <p:nvPr>
            <p:ph type="subTitle" idx="2"/>
          </p:nvPr>
        </p:nvSpPr>
        <p:spPr>
          <a:xfrm>
            <a:off x="5107800"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60" name="Google Shape;660;p34"/>
          <p:cNvSpPr txBox="1">
            <a:spLocks noGrp="1"/>
          </p:cNvSpPr>
          <p:nvPr>
            <p:ph type="title"/>
          </p:nvPr>
        </p:nvSpPr>
        <p:spPr>
          <a:xfrm>
            <a:off x="960000" y="2616600"/>
            <a:ext cx="3161200" cy="16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1" name="Google Shape;661;p34"/>
          <p:cNvGrpSpPr/>
          <p:nvPr/>
        </p:nvGrpSpPr>
        <p:grpSpPr>
          <a:xfrm>
            <a:off x="1" y="6144668"/>
            <a:ext cx="12191887" cy="713339"/>
            <a:chOff x="0" y="4608501"/>
            <a:chExt cx="9143915" cy="535004"/>
          </a:xfrm>
        </p:grpSpPr>
        <p:grpSp>
          <p:nvGrpSpPr>
            <p:cNvPr id="662" name="Google Shape;662;p34"/>
            <p:cNvGrpSpPr/>
            <p:nvPr/>
          </p:nvGrpSpPr>
          <p:grpSpPr>
            <a:xfrm>
              <a:off x="0" y="4608501"/>
              <a:ext cx="9143915" cy="535004"/>
              <a:chOff x="0" y="4608501"/>
              <a:chExt cx="9143915" cy="535004"/>
            </a:xfrm>
          </p:grpSpPr>
          <p:sp>
            <p:nvSpPr>
              <p:cNvPr id="663" name="Google Shape;663;p3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4" name="Google Shape;664;p34"/>
              <p:cNvGrpSpPr/>
              <p:nvPr/>
            </p:nvGrpSpPr>
            <p:grpSpPr>
              <a:xfrm>
                <a:off x="596113" y="4742578"/>
                <a:ext cx="7832772" cy="247523"/>
                <a:chOff x="596113" y="4632629"/>
                <a:chExt cx="7832772" cy="315396"/>
              </a:xfrm>
            </p:grpSpPr>
            <p:grpSp>
              <p:nvGrpSpPr>
                <p:cNvPr id="665" name="Google Shape;665;p34"/>
                <p:cNvGrpSpPr/>
                <p:nvPr/>
              </p:nvGrpSpPr>
              <p:grpSpPr>
                <a:xfrm>
                  <a:off x="596113" y="4883398"/>
                  <a:ext cx="555438" cy="52506"/>
                  <a:chOff x="2571750" y="4732710"/>
                  <a:chExt cx="555438" cy="52506"/>
                </a:xfrm>
              </p:grpSpPr>
              <p:sp>
                <p:nvSpPr>
                  <p:cNvPr id="666" name="Google Shape;666;p3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67" name="Google Shape;667;p3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68" name="Google Shape;668;p3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69" name="Google Shape;669;p34"/>
                <p:cNvGrpSpPr/>
                <p:nvPr/>
              </p:nvGrpSpPr>
              <p:grpSpPr>
                <a:xfrm>
                  <a:off x="5454188" y="4758139"/>
                  <a:ext cx="463580" cy="110940"/>
                  <a:chOff x="5454188" y="4758139"/>
                  <a:chExt cx="463580" cy="110940"/>
                </a:xfrm>
              </p:grpSpPr>
              <p:sp>
                <p:nvSpPr>
                  <p:cNvPr id="670" name="Google Shape;670;p3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71" name="Google Shape;671;p3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72" name="Google Shape;672;p3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73" name="Google Shape;673;p3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4" name="Google Shape;674;p34"/>
          <p:cNvSpPr txBox="1">
            <a:spLocks noGrp="1"/>
          </p:cNvSpPr>
          <p:nvPr>
            <p:ph type="subTitle" idx="3"/>
          </p:nvPr>
        </p:nvSpPr>
        <p:spPr>
          <a:xfrm>
            <a:off x="5107800"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5" name="Google Shape;675;p34"/>
          <p:cNvSpPr txBox="1">
            <a:spLocks noGrp="1"/>
          </p:cNvSpPr>
          <p:nvPr>
            <p:ph type="subTitle" idx="4"/>
          </p:nvPr>
        </p:nvSpPr>
        <p:spPr>
          <a:xfrm>
            <a:off x="5107800"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6" name="Google Shape;676;p34"/>
          <p:cNvSpPr txBox="1">
            <a:spLocks noGrp="1"/>
          </p:cNvSpPr>
          <p:nvPr>
            <p:ph type="subTitle" idx="5"/>
          </p:nvPr>
        </p:nvSpPr>
        <p:spPr>
          <a:xfrm>
            <a:off x="8387333" y="43274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7" name="Google Shape;677;p34"/>
          <p:cNvSpPr txBox="1">
            <a:spLocks noGrp="1"/>
          </p:cNvSpPr>
          <p:nvPr>
            <p:ph type="subTitle" idx="6"/>
          </p:nvPr>
        </p:nvSpPr>
        <p:spPr>
          <a:xfrm>
            <a:off x="8387333" y="37466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78" name="Google Shape;678;p34"/>
          <p:cNvSpPr txBox="1">
            <a:spLocks noGrp="1"/>
          </p:cNvSpPr>
          <p:nvPr>
            <p:ph type="subTitle" idx="7"/>
          </p:nvPr>
        </p:nvSpPr>
        <p:spPr>
          <a:xfrm>
            <a:off x="8387333" y="2343784"/>
            <a:ext cx="2851200" cy="817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9" name="Google Shape;679;p34"/>
          <p:cNvSpPr txBox="1">
            <a:spLocks noGrp="1"/>
          </p:cNvSpPr>
          <p:nvPr>
            <p:ph type="subTitle" idx="8"/>
          </p:nvPr>
        </p:nvSpPr>
        <p:spPr>
          <a:xfrm>
            <a:off x="8387333" y="1762984"/>
            <a:ext cx="28512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057065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17"/>
        <p:cNvGrpSpPr/>
        <p:nvPr/>
      </p:nvGrpSpPr>
      <p:grpSpPr>
        <a:xfrm>
          <a:off x="0" y="0"/>
          <a:ext cx="0" cy="0"/>
          <a:chOff x="0" y="0"/>
          <a:chExt cx="0" cy="0"/>
        </a:xfrm>
      </p:grpSpPr>
      <p:grpSp>
        <p:nvGrpSpPr>
          <p:cNvPr id="818" name="Google Shape;818;p40"/>
          <p:cNvGrpSpPr/>
          <p:nvPr/>
        </p:nvGrpSpPr>
        <p:grpSpPr>
          <a:xfrm>
            <a:off x="1" y="6144668"/>
            <a:ext cx="12191887" cy="713339"/>
            <a:chOff x="0" y="4608501"/>
            <a:chExt cx="9143915" cy="535004"/>
          </a:xfrm>
        </p:grpSpPr>
        <p:grpSp>
          <p:nvGrpSpPr>
            <p:cNvPr id="819" name="Google Shape;819;p40"/>
            <p:cNvGrpSpPr/>
            <p:nvPr/>
          </p:nvGrpSpPr>
          <p:grpSpPr>
            <a:xfrm>
              <a:off x="0" y="4608501"/>
              <a:ext cx="9143915" cy="535004"/>
              <a:chOff x="0" y="4608501"/>
              <a:chExt cx="9143915" cy="535004"/>
            </a:xfrm>
          </p:grpSpPr>
          <p:sp>
            <p:nvSpPr>
              <p:cNvPr id="820" name="Google Shape;820;p40"/>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1" name="Google Shape;821;p40"/>
              <p:cNvGrpSpPr/>
              <p:nvPr/>
            </p:nvGrpSpPr>
            <p:grpSpPr>
              <a:xfrm>
                <a:off x="596113" y="4742578"/>
                <a:ext cx="7832772" cy="247523"/>
                <a:chOff x="596113" y="4632629"/>
                <a:chExt cx="7832772" cy="315396"/>
              </a:xfrm>
            </p:grpSpPr>
            <p:grpSp>
              <p:nvGrpSpPr>
                <p:cNvPr id="822" name="Google Shape;822;p40"/>
                <p:cNvGrpSpPr/>
                <p:nvPr/>
              </p:nvGrpSpPr>
              <p:grpSpPr>
                <a:xfrm>
                  <a:off x="596113" y="4883398"/>
                  <a:ext cx="555438" cy="52506"/>
                  <a:chOff x="2571750" y="4732710"/>
                  <a:chExt cx="555438" cy="52506"/>
                </a:xfrm>
              </p:grpSpPr>
              <p:sp>
                <p:nvSpPr>
                  <p:cNvPr id="823" name="Google Shape;823;p40"/>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4" name="Google Shape;824;p40"/>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25" name="Google Shape;825;p40"/>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26" name="Google Shape;826;p40"/>
                <p:cNvGrpSpPr/>
                <p:nvPr/>
              </p:nvGrpSpPr>
              <p:grpSpPr>
                <a:xfrm>
                  <a:off x="5454188" y="4758139"/>
                  <a:ext cx="463580" cy="110940"/>
                  <a:chOff x="5454188" y="4758139"/>
                  <a:chExt cx="463580" cy="110940"/>
                </a:xfrm>
              </p:grpSpPr>
              <p:sp>
                <p:nvSpPr>
                  <p:cNvPr id="827" name="Google Shape;827;p40"/>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28" name="Google Shape;828;p40"/>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29" name="Google Shape;829;p40"/>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30" name="Google Shape;830;p40"/>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1" name="Google Shape;831;p40"/>
          <p:cNvSpPr/>
          <p:nvPr/>
        </p:nvSpPr>
        <p:spPr>
          <a:xfrm>
            <a:off x="6175833" y="485136"/>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40"/>
          <p:cNvSpPr/>
          <p:nvPr/>
        </p:nvSpPr>
        <p:spPr>
          <a:xfrm>
            <a:off x="953467" y="4444167"/>
            <a:ext cx="1416104" cy="30199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40"/>
          <p:cNvSpPr/>
          <p:nvPr/>
        </p:nvSpPr>
        <p:spPr>
          <a:xfrm>
            <a:off x="395735" y="1478386"/>
            <a:ext cx="1813471" cy="51035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40"/>
          <p:cNvSpPr/>
          <p:nvPr/>
        </p:nvSpPr>
        <p:spPr>
          <a:xfrm rot="113507">
            <a:off x="9300495" y="6412675"/>
            <a:ext cx="2374895" cy="224116"/>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5" name="Google Shape;835;p40"/>
          <p:cNvGrpSpPr/>
          <p:nvPr/>
        </p:nvGrpSpPr>
        <p:grpSpPr>
          <a:xfrm>
            <a:off x="9428634" y="5048377"/>
            <a:ext cx="1103708" cy="1456544"/>
            <a:chOff x="2904604" y="3963122"/>
            <a:chExt cx="605103" cy="798485"/>
          </a:xfrm>
        </p:grpSpPr>
        <p:sp>
          <p:nvSpPr>
            <p:cNvPr id="836" name="Google Shape;836;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40"/>
            <p:cNvSpPr/>
            <p:nvPr/>
          </p:nvSpPr>
          <p:spPr>
            <a:xfrm>
              <a:off x="2904604" y="3963122"/>
              <a:ext cx="355537" cy="798485"/>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F48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40"/>
            <p:cNvSpPr/>
            <p:nvPr/>
          </p:nvSpPr>
          <p:spPr>
            <a:xfrm>
              <a:off x="3217937" y="4060126"/>
              <a:ext cx="197458" cy="267750"/>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40"/>
            <p:cNvSpPr/>
            <p:nvPr/>
          </p:nvSpPr>
          <p:spPr>
            <a:xfrm>
              <a:off x="2907112" y="3963122"/>
              <a:ext cx="602595" cy="798485"/>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0" name="Google Shape;840;p40"/>
          <p:cNvGrpSpPr/>
          <p:nvPr/>
        </p:nvGrpSpPr>
        <p:grpSpPr>
          <a:xfrm rot="4793054">
            <a:off x="10217888" y="5633909"/>
            <a:ext cx="601333" cy="1734852"/>
            <a:chOff x="-1126200" y="1442568"/>
            <a:chExt cx="687609" cy="1983757"/>
          </a:xfrm>
        </p:grpSpPr>
        <p:sp>
          <p:nvSpPr>
            <p:cNvPr id="841" name="Google Shape;841;p40"/>
            <p:cNvSpPr/>
            <p:nvPr/>
          </p:nvSpPr>
          <p:spPr>
            <a:xfrm>
              <a:off x="-1126200" y="1442568"/>
              <a:ext cx="687609" cy="198375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rgbClr val="6CABF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0"/>
            <p:cNvSpPr/>
            <p:nvPr/>
          </p:nvSpPr>
          <p:spPr>
            <a:xfrm>
              <a:off x="-563482" y="1442698"/>
              <a:ext cx="123257" cy="97291"/>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0"/>
            <p:cNvSpPr/>
            <p:nvPr/>
          </p:nvSpPr>
          <p:spPr>
            <a:xfrm>
              <a:off x="-774200" y="1777583"/>
              <a:ext cx="265842" cy="403741"/>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0"/>
            <p:cNvSpPr/>
            <p:nvPr/>
          </p:nvSpPr>
          <p:spPr>
            <a:xfrm>
              <a:off x="-993183" y="2426202"/>
              <a:ext cx="288163" cy="477539"/>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0"/>
            <p:cNvSpPr/>
            <p:nvPr/>
          </p:nvSpPr>
          <p:spPr>
            <a:xfrm>
              <a:off x="-1126200" y="3070201"/>
              <a:ext cx="226730" cy="356104"/>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4B8A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0"/>
            <p:cNvSpPr/>
            <p:nvPr/>
          </p:nvSpPr>
          <p:spPr>
            <a:xfrm>
              <a:off x="-677561" y="1574283"/>
              <a:ext cx="129569" cy="398860"/>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7" name="Google Shape;847;p40"/>
          <p:cNvSpPr/>
          <p:nvPr/>
        </p:nvSpPr>
        <p:spPr>
          <a:xfrm>
            <a:off x="10266268" y="2795697"/>
            <a:ext cx="1416067" cy="39850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0"/>
          <p:cNvSpPr/>
          <p:nvPr/>
        </p:nvSpPr>
        <p:spPr>
          <a:xfrm>
            <a:off x="5951601" y="5048368"/>
            <a:ext cx="2260620" cy="63620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30458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49"/>
        <p:cNvGrpSpPr/>
        <p:nvPr/>
      </p:nvGrpSpPr>
      <p:grpSpPr>
        <a:xfrm>
          <a:off x="0" y="0"/>
          <a:ext cx="0" cy="0"/>
          <a:chOff x="0" y="0"/>
          <a:chExt cx="0" cy="0"/>
        </a:xfrm>
      </p:grpSpPr>
      <p:grpSp>
        <p:nvGrpSpPr>
          <p:cNvPr id="850" name="Google Shape;850;p41"/>
          <p:cNvGrpSpPr/>
          <p:nvPr/>
        </p:nvGrpSpPr>
        <p:grpSpPr>
          <a:xfrm>
            <a:off x="1" y="6144668"/>
            <a:ext cx="12191887" cy="713339"/>
            <a:chOff x="0" y="4608501"/>
            <a:chExt cx="9143915" cy="535004"/>
          </a:xfrm>
        </p:grpSpPr>
        <p:grpSp>
          <p:nvGrpSpPr>
            <p:cNvPr id="851" name="Google Shape;851;p41"/>
            <p:cNvGrpSpPr/>
            <p:nvPr/>
          </p:nvGrpSpPr>
          <p:grpSpPr>
            <a:xfrm>
              <a:off x="0" y="4608501"/>
              <a:ext cx="9143915" cy="535004"/>
              <a:chOff x="0" y="4608501"/>
              <a:chExt cx="9143915" cy="535004"/>
            </a:xfrm>
          </p:grpSpPr>
          <p:sp>
            <p:nvSpPr>
              <p:cNvPr id="852" name="Google Shape;852;p41"/>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53" name="Google Shape;853;p41"/>
              <p:cNvGrpSpPr/>
              <p:nvPr/>
            </p:nvGrpSpPr>
            <p:grpSpPr>
              <a:xfrm>
                <a:off x="596113" y="4742578"/>
                <a:ext cx="7832772" cy="247523"/>
                <a:chOff x="596113" y="4632629"/>
                <a:chExt cx="7832772" cy="315396"/>
              </a:xfrm>
            </p:grpSpPr>
            <p:grpSp>
              <p:nvGrpSpPr>
                <p:cNvPr id="854" name="Google Shape;854;p41"/>
                <p:cNvGrpSpPr/>
                <p:nvPr/>
              </p:nvGrpSpPr>
              <p:grpSpPr>
                <a:xfrm>
                  <a:off x="596113" y="4883398"/>
                  <a:ext cx="555438" cy="52506"/>
                  <a:chOff x="2571750" y="4732710"/>
                  <a:chExt cx="555438" cy="52506"/>
                </a:xfrm>
              </p:grpSpPr>
              <p:sp>
                <p:nvSpPr>
                  <p:cNvPr id="855" name="Google Shape;855;p41"/>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56" name="Google Shape;856;p41"/>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857" name="Google Shape;857;p41"/>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858" name="Google Shape;858;p41"/>
                <p:cNvGrpSpPr/>
                <p:nvPr/>
              </p:nvGrpSpPr>
              <p:grpSpPr>
                <a:xfrm>
                  <a:off x="5454188" y="4758139"/>
                  <a:ext cx="463580" cy="110940"/>
                  <a:chOff x="5454188" y="4758139"/>
                  <a:chExt cx="463580" cy="110940"/>
                </a:xfrm>
              </p:grpSpPr>
              <p:sp>
                <p:nvSpPr>
                  <p:cNvPr id="859" name="Google Shape;859;p41"/>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860" name="Google Shape;860;p41"/>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861" name="Google Shape;861;p41"/>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862" name="Google Shape;862;p41"/>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3" name="Google Shape;863;p41"/>
          <p:cNvSpPr/>
          <p:nvPr/>
        </p:nvSpPr>
        <p:spPr>
          <a:xfrm>
            <a:off x="9995467" y="4780870"/>
            <a:ext cx="2821063" cy="6015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1"/>
          <p:cNvSpPr/>
          <p:nvPr/>
        </p:nvSpPr>
        <p:spPr>
          <a:xfrm>
            <a:off x="4053733" y="54039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41"/>
          <p:cNvSpPr/>
          <p:nvPr/>
        </p:nvSpPr>
        <p:spPr>
          <a:xfrm>
            <a:off x="9616721" y="10983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6" name="Google Shape;866;p41"/>
          <p:cNvGrpSpPr/>
          <p:nvPr/>
        </p:nvGrpSpPr>
        <p:grpSpPr>
          <a:xfrm>
            <a:off x="540515" y="484876"/>
            <a:ext cx="1239540" cy="1683224"/>
            <a:chOff x="5250222" y="1026702"/>
            <a:chExt cx="1165711" cy="1582969"/>
          </a:xfrm>
        </p:grpSpPr>
        <p:cxnSp>
          <p:nvCxnSpPr>
            <p:cNvPr id="867" name="Google Shape;867;p41"/>
            <p:cNvCxnSpPr/>
            <p:nvPr/>
          </p:nvCxnSpPr>
          <p:spPr>
            <a:xfrm rot="844415">
              <a:off x="5419756"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868" name="Google Shape;868;p41"/>
            <p:cNvCxnSpPr/>
            <p:nvPr/>
          </p:nvCxnSpPr>
          <p:spPr>
            <a:xfrm rot="844792" flipH="1">
              <a:off x="5843467"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869" name="Google Shape;869;p41"/>
            <p:cNvSpPr/>
            <p:nvPr/>
          </p:nvSpPr>
          <p:spPr>
            <a:xfrm rot="844513">
              <a:off x="5495324"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4B8AE0"/>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4"/>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1"/>
            <p:cNvSpPr/>
            <p:nvPr/>
          </p:nvSpPr>
          <p:spPr>
            <a:xfrm rot="844513">
              <a:off x="5617027"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rot="844513">
              <a:off x="5528354"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4C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41"/>
            <p:cNvSpPr/>
            <p:nvPr/>
          </p:nvSpPr>
          <p:spPr>
            <a:xfrm rot="844513">
              <a:off x="5711039"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875" name="Google Shape;875;p41"/>
            <p:cNvCxnSpPr/>
            <p:nvPr/>
          </p:nvCxnSpPr>
          <p:spPr>
            <a:xfrm rot="844809">
              <a:off x="5641352"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876" name="Google Shape;876;p41"/>
            <p:cNvCxnSpPr/>
            <p:nvPr/>
          </p:nvCxnSpPr>
          <p:spPr>
            <a:xfrm rot="843686" flipH="1">
              <a:off x="5805549"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877" name="Google Shape;877;p41"/>
            <p:cNvSpPr/>
            <p:nvPr/>
          </p:nvSpPr>
          <p:spPr>
            <a:xfrm rot="844513">
              <a:off x="5527018"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878" name="Google Shape;878;p41"/>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41"/>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41"/>
          <p:cNvSpPr/>
          <p:nvPr/>
        </p:nvSpPr>
        <p:spPr>
          <a:xfrm>
            <a:off x="540501" y="4015100"/>
            <a:ext cx="2137772" cy="60159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077806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6144668"/>
            <a:ext cx="12191887" cy="713339"/>
            <a:chOff x="0" y="4608501"/>
            <a:chExt cx="9143915" cy="535004"/>
          </a:xfrm>
        </p:grpSpPr>
        <p:grpSp>
          <p:nvGrpSpPr>
            <p:cNvPr id="10" name="Google Shape;10;p2"/>
            <p:cNvGrpSpPr/>
            <p:nvPr/>
          </p:nvGrpSpPr>
          <p:grpSpPr>
            <a:xfrm>
              <a:off x="0" y="4608501"/>
              <a:ext cx="9143915" cy="535004"/>
              <a:chOff x="0" y="4608501"/>
              <a:chExt cx="9143915" cy="535004"/>
            </a:xfrm>
          </p:grpSpPr>
          <p:sp>
            <p:nvSpPr>
              <p:cNvPr id="11" name="Google Shape;11;p2"/>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596113" y="4742578"/>
                <a:ext cx="7832772" cy="247523"/>
                <a:chOff x="596113" y="4632629"/>
                <a:chExt cx="7832772" cy="315396"/>
              </a:xfrm>
            </p:grpSpPr>
            <p:grpSp>
              <p:nvGrpSpPr>
                <p:cNvPr id="13" name="Google Shape;13;p2"/>
                <p:cNvGrpSpPr/>
                <p:nvPr/>
              </p:nvGrpSpPr>
              <p:grpSpPr>
                <a:xfrm>
                  <a:off x="596113" y="4883398"/>
                  <a:ext cx="555438" cy="52506"/>
                  <a:chOff x="2571750" y="4732710"/>
                  <a:chExt cx="555438" cy="52506"/>
                </a:xfrm>
              </p:grpSpPr>
              <p:sp>
                <p:nvSpPr>
                  <p:cNvPr id="14" name="Google Shape;14;p2"/>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5" name="Google Shape;15;p2"/>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 name="Google Shape;16;p2"/>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7" name="Google Shape;17;p2"/>
                <p:cNvGrpSpPr/>
                <p:nvPr/>
              </p:nvGrpSpPr>
              <p:grpSpPr>
                <a:xfrm>
                  <a:off x="5454188" y="4758139"/>
                  <a:ext cx="463580" cy="110940"/>
                  <a:chOff x="5454188" y="4758139"/>
                  <a:chExt cx="463580" cy="110940"/>
                </a:xfrm>
              </p:grpSpPr>
              <p:sp>
                <p:nvSpPr>
                  <p:cNvPr id="18" name="Google Shape;18;p2"/>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9" name="Google Shape;19;p2"/>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0" name="Google Shape;20;p2"/>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1" name="Google Shape;21;p2"/>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22;p2"/>
          <p:cNvSpPr/>
          <p:nvPr/>
        </p:nvSpPr>
        <p:spPr>
          <a:xfrm>
            <a:off x="9321351" y="4435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0368659" y="5035555"/>
            <a:ext cx="1324539" cy="398011"/>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772532" y="3311564"/>
            <a:ext cx="1612645" cy="484568"/>
          </a:xfrm>
          <a:custGeom>
            <a:avLst/>
            <a:gdLst/>
            <a:ahLst/>
            <a:cxnLst/>
            <a:rect l="l" t="t" r="r" b="b"/>
            <a:pathLst>
              <a:path w="16523" h="4965" extrusionOk="0">
                <a:moveTo>
                  <a:pt x="12570" y="1"/>
                </a:moveTo>
                <a:cubicBezTo>
                  <a:pt x="12062" y="1"/>
                  <a:pt x="11549" y="100"/>
                  <a:pt x="11071" y="280"/>
                </a:cubicBezTo>
                <a:cubicBezTo>
                  <a:pt x="10112" y="648"/>
                  <a:pt x="9289" y="1327"/>
                  <a:pt x="8602" y="2102"/>
                </a:cubicBezTo>
                <a:cubicBezTo>
                  <a:pt x="8218" y="2551"/>
                  <a:pt x="7865" y="3021"/>
                  <a:pt x="7419" y="3414"/>
                </a:cubicBezTo>
                <a:cubicBezTo>
                  <a:pt x="7002" y="3778"/>
                  <a:pt x="6470" y="4055"/>
                  <a:pt x="5919" y="4055"/>
                </a:cubicBezTo>
                <a:cubicBezTo>
                  <a:pt x="5889" y="4055"/>
                  <a:pt x="5859" y="4055"/>
                  <a:pt x="5828" y="4053"/>
                </a:cubicBezTo>
                <a:cubicBezTo>
                  <a:pt x="5245" y="4028"/>
                  <a:pt x="4733" y="3692"/>
                  <a:pt x="4182" y="3500"/>
                </a:cubicBezTo>
                <a:cubicBezTo>
                  <a:pt x="3830" y="3377"/>
                  <a:pt x="3460" y="3318"/>
                  <a:pt x="3089" y="3318"/>
                </a:cubicBezTo>
                <a:cubicBezTo>
                  <a:pt x="1880" y="3318"/>
                  <a:pt x="661" y="3942"/>
                  <a:pt x="1" y="4964"/>
                </a:cubicBezTo>
                <a:lnTo>
                  <a:pt x="16523" y="4964"/>
                </a:lnTo>
                <a:cubicBezTo>
                  <a:pt x="16427" y="4172"/>
                  <a:pt x="16290" y="3397"/>
                  <a:pt x="16010" y="2662"/>
                </a:cubicBezTo>
                <a:cubicBezTo>
                  <a:pt x="15652" y="1695"/>
                  <a:pt x="15011" y="800"/>
                  <a:pt x="14092" y="345"/>
                </a:cubicBezTo>
                <a:cubicBezTo>
                  <a:pt x="13620" y="108"/>
                  <a:pt x="13098" y="1"/>
                  <a:pt x="125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804717" y="3213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txBox="1">
            <a:spLocks noGrp="1"/>
          </p:cNvSpPr>
          <p:nvPr>
            <p:ph type="ctrTitle"/>
          </p:nvPr>
        </p:nvSpPr>
        <p:spPr>
          <a:xfrm>
            <a:off x="953467" y="1280300"/>
            <a:ext cx="6544000" cy="3634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11333">
                <a:latin typeface="Mochiy Pop One"/>
                <a:ea typeface="Mochiy Pop One"/>
                <a:cs typeface="Mochiy Pop One"/>
                <a:sym typeface="Mochiy Pop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953451" y="4973200"/>
            <a:ext cx="58120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atin typeface="Mali SemiBold"/>
                <a:ea typeface="Mali SemiBold"/>
                <a:cs typeface="Mali SemiBold"/>
                <a:sym typeface="Mali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783602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
          <p:cNvSpPr/>
          <p:nvPr/>
        </p:nvSpPr>
        <p:spPr>
          <a:xfrm>
            <a:off x="8313618" y="5148334"/>
            <a:ext cx="3344964"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561034" y="4868368"/>
            <a:ext cx="2140195"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10223901" y="2249031"/>
            <a:ext cx="2475737" cy="527995"/>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1985888" y="2873734"/>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158434" y="392942"/>
            <a:ext cx="1554303" cy="33146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txBox="1">
            <a:spLocks noGrp="1"/>
          </p:cNvSpPr>
          <p:nvPr>
            <p:ph type="title"/>
          </p:nvPr>
        </p:nvSpPr>
        <p:spPr>
          <a:xfrm>
            <a:off x="4198733" y="1190233"/>
            <a:ext cx="5590400" cy="264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1320117" y="4558500"/>
            <a:ext cx="1664400" cy="1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4198733" y="4176200"/>
            <a:ext cx="5590400" cy="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3"/>
          <p:cNvGrpSpPr/>
          <p:nvPr/>
        </p:nvGrpSpPr>
        <p:grpSpPr>
          <a:xfrm>
            <a:off x="1" y="6144668"/>
            <a:ext cx="12191887" cy="713339"/>
            <a:chOff x="0" y="4608501"/>
            <a:chExt cx="9143915" cy="535004"/>
          </a:xfrm>
        </p:grpSpPr>
        <p:grpSp>
          <p:nvGrpSpPr>
            <p:cNvPr id="38" name="Google Shape;38;p3"/>
            <p:cNvGrpSpPr/>
            <p:nvPr/>
          </p:nvGrpSpPr>
          <p:grpSpPr>
            <a:xfrm>
              <a:off x="0" y="4608501"/>
              <a:ext cx="9143915" cy="535004"/>
              <a:chOff x="0" y="4608501"/>
              <a:chExt cx="9143915" cy="535004"/>
            </a:xfrm>
          </p:grpSpPr>
          <p:sp>
            <p:nvSpPr>
              <p:cNvPr id="39" name="Google Shape;39;p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40;p3"/>
              <p:cNvGrpSpPr/>
              <p:nvPr/>
            </p:nvGrpSpPr>
            <p:grpSpPr>
              <a:xfrm>
                <a:off x="596113" y="4742578"/>
                <a:ext cx="7832772" cy="247523"/>
                <a:chOff x="596113" y="4632629"/>
                <a:chExt cx="7832772" cy="315396"/>
              </a:xfrm>
            </p:grpSpPr>
            <p:grpSp>
              <p:nvGrpSpPr>
                <p:cNvPr id="41" name="Google Shape;41;p3"/>
                <p:cNvGrpSpPr/>
                <p:nvPr/>
              </p:nvGrpSpPr>
              <p:grpSpPr>
                <a:xfrm>
                  <a:off x="596113" y="4883398"/>
                  <a:ext cx="555438" cy="52506"/>
                  <a:chOff x="2571750" y="4732710"/>
                  <a:chExt cx="555438" cy="52506"/>
                </a:xfrm>
              </p:grpSpPr>
              <p:sp>
                <p:nvSpPr>
                  <p:cNvPr id="42" name="Google Shape;42;p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3" name="Google Shape;43;p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44" name="Google Shape;44;p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45" name="Google Shape;45;p3"/>
                <p:cNvGrpSpPr/>
                <p:nvPr/>
              </p:nvGrpSpPr>
              <p:grpSpPr>
                <a:xfrm>
                  <a:off x="5454188" y="4758139"/>
                  <a:ext cx="463580" cy="110940"/>
                  <a:chOff x="5454188" y="4758139"/>
                  <a:chExt cx="463580" cy="110940"/>
                </a:xfrm>
              </p:grpSpPr>
              <p:sp>
                <p:nvSpPr>
                  <p:cNvPr id="46" name="Google Shape;46;p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47" name="Google Shape;47;p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48" name="Google Shape;48;p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49" name="Google Shape;49;p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06956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p:nvPr/>
        </p:nvSpPr>
        <p:spPr>
          <a:xfrm>
            <a:off x="9873169" y="456804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44383" y="3686432"/>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53;p4"/>
          <p:cNvGrpSpPr/>
          <p:nvPr/>
        </p:nvGrpSpPr>
        <p:grpSpPr>
          <a:xfrm>
            <a:off x="1" y="6144668"/>
            <a:ext cx="12191887" cy="713339"/>
            <a:chOff x="0" y="4608501"/>
            <a:chExt cx="9143915" cy="535004"/>
          </a:xfrm>
        </p:grpSpPr>
        <p:grpSp>
          <p:nvGrpSpPr>
            <p:cNvPr id="54" name="Google Shape;54;p4"/>
            <p:cNvGrpSpPr/>
            <p:nvPr/>
          </p:nvGrpSpPr>
          <p:grpSpPr>
            <a:xfrm>
              <a:off x="0" y="4608501"/>
              <a:ext cx="9143915" cy="535004"/>
              <a:chOff x="0" y="4608501"/>
              <a:chExt cx="9143915" cy="535004"/>
            </a:xfrm>
          </p:grpSpPr>
          <p:sp>
            <p:nvSpPr>
              <p:cNvPr id="55" name="Google Shape;55;p4"/>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6" name="Google Shape;56;p4"/>
              <p:cNvGrpSpPr/>
              <p:nvPr/>
            </p:nvGrpSpPr>
            <p:grpSpPr>
              <a:xfrm>
                <a:off x="596113" y="4742578"/>
                <a:ext cx="7832772" cy="247523"/>
                <a:chOff x="596113" y="4632629"/>
                <a:chExt cx="7832772" cy="315396"/>
              </a:xfrm>
            </p:grpSpPr>
            <p:grpSp>
              <p:nvGrpSpPr>
                <p:cNvPr id="57" name="Google Shape;57;p4"/>
                <p:cNvGrpSpPr/>
                <p:nvPr/>
              </p:nvGrpSpPr>
              <p:grpSpPr>
                <a:xfrm>
                  <a:off x="596113" y="4883398"/>
                  <a:ext cx="555438" cy="52506"/>
                  <a:chOff x="2571750" y="4732710"/>
                  <a:chExt cx="555438" cy="52506"/>
                </a:xfrm>
              </p:grpSpPr>
              <p:sp>
                <p:nvSpPr>
                  <p:cNvPr id="58" name="Google Shape;58;p4"/>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59" name="Google Shape;59;p4"/>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60" name="Google Shape;60;p4"/>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61" name="Google Shape;61;p4"/>
                <p:cNvGrpSpPr/>
                <p:nvPr/>
              </p:nvGrpSpPr>
              <p:grpSpPr>
                <a:xfrm>
                  <a:off x="5454188" y="4758139"/>
                  <a:ext cx="463580" cy="110940"/>
                  <a:chOff x="5454188" y="4758139"/>
                  <a:chExt cx="463580" cy="110940"/>
                </a:xfrm>
              </p:grpSpPr>
              <p:sp>
                <p:nvSpPr>
                  <p:cNvPr id="62" name="Google Shape;62;p4"/>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63" name="Google Shape;63;p4"/>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64" name="Google Shape;64;p4"/>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65" name="Google Shape;65;p4"/>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4"/>
          <p:cNvSpPr/>
          <p:nvPr/>
        </p:nvSpPr>
        <p:spPr>
          <a:xfrm>
            <a:off x="692667" y="-129099"/>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4"/>
          <p:cNvSpPr/>
          <p:nvPr/>
        </p:nvSpPr>
        <p:spPr>
          <a:xfrm flipH="1">
            <a:off x="9379251" y="585299"/>
            <a:ext cx="1917187" cy="539499"/>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txBox="1">
            <a:spLocks noGrp="1"/>
          </p:cNvSpPr>
          <p:nvPr>
            <p:ph type="title"/>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4"/>
          <p:cNvSpPr txBox="1">
            <a:spLocks noGrp="1"/>
          </p:cNvSpPr>
          <p:nvPr>
            <p:ph type="body" idx="1"/>
          </p:nvPr>
        </p:nvSpPr>
        <p:spPr>
          <a:xfrm>
            <a:off x="960000" y="1382767"/>
            <a:ext cx="10272000" cy="54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latin typeface="Mali SemiBold"/>
                <a:ea typeface="Mali SemiBold"/>
                <a:cs typeface="Mali SemiBold"/>
                <a:sym typeface="Mali SemiBold"/>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2290622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p:nvPr/>
        </p:nvSpPr>
        <p:spPr>
          <a:xfrm>
            <a:off x="-718967" y="1442766"/>
            <a:ext cx="3344851" cy="713340"/>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6574801" y="1003883"/>
            <a:ext cx="2517368" cy="5368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10288667" y="2914245"/>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5516555" y="52865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10773676" y="5311000"/>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172433" y="5553811"/>
            <a:ext cx="1621752" cy="345876"/>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txBox="1">
            <a:spLocks noGrp="1"/>
          </p:cNvSpPr>
          <p:nvPr>
            <p:ph type="body" idx="1"/>
          </p:nvPr>
        </p:nvSpPr>
        <p:spPr>
          <a:xfrm>
            <a:off x="960000" y="2524467"/>
            <a:ext cx="5614800" cy="2981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1"/>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0" name="Google Shape;120;p7"/>
          <p:cNvSpPr txBox="1">
            <a:spLocks noGrp="1"/>
          </p:cNvSpPr>
          <p:nvPr>
            <p:ph type="title"/>
          </p:nvPr>
        </p:nvSpPr>
        <p:spPr>
          <a:xfrm>
            <a:off x="960000" y="536700"/>
            <a:ext cx="5614800" cy="147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1" name="Google Shape;121;p7"/>
          <p:cNvGrpSpPr/>
          <p:nvPr/>
        </p:nvGrpSpPr>
        <p:grpSpPr>
          <a:xfrm>
            <a:off x="1" y="6144668"/>
            <a:ext cx="12191887" cy="713339"/>
            <a:chOff x="0" y="4608501"/>
            <a:chExt cx="9143915" cy="535004"/>
          </a:xfrm>
        </p:grpSpPr>
        <p:grpSp>
          <p:nvGrpSpPr>
            <p:cNvPr id="122" name="Google Shape;122;p7"/>
            <p:cNvGrpSpPr/>
            <p:nvPr/>
          </p:nvGrpSpPr>
          <p:grpSpPr>
            <a:xfrm>
              <a:off x="0" y="4608501"/>
              <a:ext cx="9143915" cy="535004"/>
              <a:chOff x="0" y="4608501"/>
              <a:chExt cx="9143915" cy="535004"/>
            </a:xfrm>
          </p:grpSpPr>
          <p:sp>
            <p:nvSpPr>
              <p:cNvPr id="123" name="Google Shape;123;p7"/>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7"/>
              <p:cNvGrpSpPr/>
              <p:nvPr/>
            </p:nvGrpSpPr>
            <p:grpSpPr>
              <a:xfrm>
                <a:off x="596113" y="4742578"/>
                <a:ext cx="7832772" cy="247523"/>
                <a:chOff x="596113" y="4632629"/>
                <a:chExt cx="7832772" cy="315396"/>
              </a:xfrm>
            </p:grpSpPr>
            <p:grpSp>
              <p:nvGrpSpPr>
                <p:cNvPr id="125" name="Google Shape;125;p7"/>
                <p:cNvGrpSpPr/>
                <p:nvPr/>
              </p:nvGrpSpPr>
              <p:grpSpPr>
                <a:xfrm>
                  <a:off x="596113" y="4883398"/>
                  <a:ext cx="555438" cy="52506"/>
                  <a:chOff x="2571750" y="4732710"/>
                  <a:chExt cx="555438" cy="52506"/>
                </a:xfrm>
              </p:grpSpPr>
              <p:sp>
                <p:nvSpPr>
                  <p:cNvPr id="126" name="Google Shape;126;p7"/>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27" name="Google Shape;127;p7"/>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28" name="Google Shape;128;p7"/>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29" name="Google Shape;129;p7"/>
                <p:cNvGrpSpPr/>
                <p:nvPr/>
              </p:nvGrpSpPr>
              <p:grpSpPr>
                <a:xfrm>
                  <a:off x="5454188" y="4758139"/>
                  <a:ext cx="463580" cy="110940"/>
                  <a:chOff x="5454188" y="4758139"/>
                  <a:chExt cx="463580" cy="110940"/>
                </a:xfrm>
              </p:grpSpPr>
              <p:sp>
                <p:nvSpPr>
                  <p:cNvPr id="130" name="Google Shape;130;p7"/>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31" name="Google Shape;131;p7"/>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32" name="Google Shape;132;p7"/>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33" name="Google Shape;133;p7"/>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836164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3"/>
        <p:cNvGrpSpPr/>
        <p:nvPr/>
      </p:nvGrpSpPr>
      <p:grpSpPr>
        <a:xfrm>
          <a:off x="0" y="0"/>
          <a:ext cx="0" cy="0"/>
          <a:chOff x="0" y="0"/>
          <a:chExt cx="0" cy="0"/>
        </a:xfrm>
      </p:grpSpPr>
      <p:sp>
        <p:nvSpPr>
          <p:cNvPr id="154" name="Google Shape;154;p9"/>
          <p:cNvSpPr/>
          <p:nvPr/>
        </p:nvSpPr>
        <p:spPr>
          <a:xfrm>
            <a:off x="-160307" y="5051697"/>
            <a:ext cx="2468211" cy="694603"/>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8875569" y="5493798"/>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639867" y="20537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7" name="Google Shape;157;p9"/>
          <p:cNvGrpSpPr/>
          <p:nvPr/>
        </p:nvGrpSpPr>
        <p:grpSpPr>
          <a:xfrm>
            <a:off x="1" y="6144668"/>
            <a:ext cx="12191887" cy="713339"/>
            <a:chOff x="0" y="4608501"/>
            <a:chExt cx="9143915" cy="535004"/>
          </a:xfrm>
        </p:grpSpPr>
        <p:grpSp>
          <p:nvGrpSpPr>
            <p:cNvPr id="158" name="Google Shape;158;p9"/>
            <p:cNvGrpSpPr/>
            <p:nvPr/>
          </p:nvGrpSpPr>
          <p:grpSpPr>
            <a:xfrm>
              <a:off x="0" y="4608501"/>
              <a:ext cx="9143915" cy="535004"/>
              <a:chOff x="0" y="4608501"/>
              <a:chExt cx="9143915" cy="535004"/>
            </a:xfrm>
          </p:grpSpPr>
          <p:sp>
            <p:nvSpPr>
              <p:cNvPr id="159" name="Google Shape;159;p9"/>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p9"/>
              <p:cNvGrpSpPr/>
              <p:nvPr/>
            </p:nvGrpSpPr>
            <p:grpSpPr>
              <a:xfrm>
                <a:off x="596113" y="4742578"/>
                <a:ext cx="7832772" cy="247523"/>
                <a:chOff x="596113" y="4632629"/>
                <a:chExt cx="7832772" cy="315396"/>
              </a:xfrm>
            </p:grpSpPr>
            <p:grpSp>
              <p:nvGrpSpPr>
                <p:cNvPr id="161" name="Google Shape;161;p9"/>
                <p:cNvGrpSpPr/>
                <p:nvPr/>
              </p:nvGrpSpPr>
              <p:grpSpPr>
                <a:xfrm>
                  <a:off x="596113" y="4883398"/>
                  <a:ext cx="555438" cy="52506"/>
                  <a:chOff x="2571750" y="4732710"/>
                  <a:chExt cx="555438" cy="52506"/>
                </a:xfrm>
              </p:grpSpPr>
              <p:sp>
                <p:nvSpPr>
                  <p:cNvPr id="162" name="Google Shape;162;p9"/>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3" name="Google Shape;163;p9"/>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164" name="Google Shape;164;p9"/>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165" name="Google Shape;165;p9"/>
                <p:cNvGrpSpPr/>
                <p:nvPr/>
              </p:nvGrpSpPr>
              <p:grpSpPr>
                <a:xfrm>
                  <a:off x="5454188" y="4758139"/>
                  <a:ext cx="463580" cy="110940"/>
                  <a:chOff x="5454188" y="4758139"/>
                  <a:chExt cx="463580" cy="110940"/>
                </a:xfrm>
              </p:grpSpPr>
              <p:sp>
                <p:nvSpPr>
                  <p:cNvPr id="166" name="Google Shape;166;p9"/>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167" name="Google Shape;167;p9"/>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168" name="Google Shape;168;p9"/>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169" name="Google Shape;169;p9"/>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9"/>
          <p:cNvSpPr/>
          <p:nvPr/>
        </p:nvSpPr>
        <p:spPr>
          <a:xfrm>
            <a:off x="10257655" y="859067"/>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9"/>
          <p:cNvSpPr/>
          <p:nvPr/>
        </p:nvSpPr>
        <p:spPr>
          <a:xfrm>
            <a:off x="4890467" y="485114"/>
            <a:ext cx="2140308" cy="456437"/>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9"/>
          <p:cNvSpPr txBox="1">
            <a:spLocks noGrp="1"/>
          </p:cNvSpPr>
          <p:nvPr>
            <p:ph type="title"/>
          </p:nvPr>
        </p:nvSpPr>
        <p:spPr>
          <a:xfrm>
            <a:off x="4890467" y="1558651"/>
            <a:ext cx="6348400" cy="2088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3" name="Google Shape;173;p9"/>
          <p:cNvSpPr txBox="1">
            <a:spLocks noGrp="1"/>
          </p:cNvSpPr>
          <p:nvPr>
            <p:ph type="subTitle" idx="1"/>
          </p:nvPr>
        </p:nvSpPr>
        <p:spPr>
          <a:xfrm>
            <a:off x="5278133" y="4068717"/>
            <a:ext cx="4552400" cy="11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494325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28195268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13"/>
          <p:cNvSpPr/>
          <p:nvPr/>
        </p:nvSpPr>
        <p:spPr>
          <a:xfrm flipH="1">
            <a:off x="-181764" y="763602"/>
            <a:ext cx="2534936" cy="713335"/>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3"/>
          <p:cNvSpPr/>
          <p:nvPr/>
        </p:nvSpPr>
        <p:spPr>
          <a:xfrm>
            <a:off x="-181767" y="5064885"/>
            <a:ext cx="2735413" cy="583348"/>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4" name="Google Shape;214;p13"/>
          <p:cNvGrpSpPr/>
          <p:nvPr/>
        </p:nvGrpSpPr>
        <p:grpSpPr>
          <a:xfrm>
            <a:off x="1" y="6144668"/>
            <a:ext cx="12191887" cy="713339"/>
            <a:chOff x="0" y="4608501"/>
            <a:chExt cx="9143915" cy="535004"/>
          </a:xfrm>
        </p:grpSpPr>
        <p:grpSp>
          <p:nvGrpSpPr>
            <p:cNvPr id="215" name="Google Shape;215;p13"/>
            <p:cNvGrpSpPr/>
            <p:nvPr/>
          </p:nvGrpSpPr>
          <p:grpSpPr>
            <a:xfrm>
              <a:off x="0" y="4608501"/>
              <a:ext cx="9143915" cy="535004"/>
              <a:chOff x="0" y="4608501"/>
              <a:chExt cx="9143915" cy="535004"/>
            </a:xfrm>
          </p:grpSpPr>
          <p:sp>
            <p:nvSpPr>
              <p:cNvPr id="216" name="Google Shape;216;p13"/>
              <p:cNvSpPr/>
              <p:nvPr/>
            </p:nvSpPr>
            <p:spPr>
              <a:xfrm>
                <a:off x="0" y="4608501"/>
                <a:ext cx="9143915" cy="535004"/>
              </a:xfrm>
              <a:custGeom>
                <a:avLst/>
                <a:gdLst/>
                <a:ahLst/>
                <a:cxnLst/>
                <a:rect l="l" t="t" r="r" b="b"/>
                <a:pathLst>
                  <a:path w="77857" h="6594" extrusionOk="0">
                    <a:moveTo>
                      <a:pt x="39037" y="1"/>
                    </a:moveTo>
                    <a:cubicBezTo>
                      <a:pt x="19870" y="1"/>
                      <a:pt x="7250" y="2487"/>
                      <a:pt x="1432" y="3973"/>
                    </a:cubicBezTo>
                    <a:cubicBezTo>
                      <a:pt x="895" y="4109"/>
                      <a:pt x="415" y="4236"/>
                      <a:pt x="1" y="4357"/>
                    </a:cubicBezTo>
                    <a:lnTo>
                      <a:pt x="1" y="6594"/>
                    </a:lnTo>
                    <a:lnTo>
                      <a:pt x="77857" y="6594"/>
                    </a:lnTo>
                    <a:lnTo>
                      <a:pt x="77857" y="3749"/>
                    </a:lnTo>
                    <a:cubicBezTo>
                      <a:pt x="77857" y="3749"/>
                      <a:pt x="77849" y="3749"/>
                      <a:pt x="77849" y="3741"/>
                    </a:cubicBezTo>
                    <a:cubicBezTo>
                      <a:pt x="75875" y="3285"/>
                      <a:pt x="72917" y="2671"/>
                      <a:pt x="68992" y="2070"/>
                    </a:cubicBezTo>
                    <a:cubicBezTo>
                      <a:pt x="62008" y="1008"/>
                      <a:pt x="51960" y="1"/>
                      <a:pt x="39037" y="1"/>
                    </a:cubicBezTo>
                    <a:close/>
                  </a:path>
                </a:pathLst>
              </a:custGeom>
              <a:solidFill>
                <a:srgbClr val="05C0A1"/>
              </a:solidFill>
              <a:ln w="9525" cap="flat" cmpd="sng">
                <a:solidFill>
                  <a:srgbClr val="0026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13"/>
              <p:cNvGrpSpPr/>
              <p:nvPr/>
            </p:nvGrpSpPr>
            <p:grpSpPr>
              <a:xfrm>
                <a:off x="596113" y="4742578"/>
                <a:ext cx="7832772" cy="247523"/>
                <a:chOff x="596113" y="4632629"/>
                <a:chExt cx="7832772" cy="315396"/>
              </a:xfrm>
            </p:grpSpPr>
            <p:grpSp>
              <p:nvGrpSpPr>
                <p:cNvPr id="218" name="Google Shape;218;p13"/>
                <p:cNvGrpSpPr/>
                <p:nvPr/>
              </p:nvGrpSpPr>
              <p:grpSpPr>
                <a:xfrm>
                  <a:off x="596113" y="4883398"/>
                  <a:ext cx="555438" cy="52506"/>
                  <a:chOff x="2571750" y="4732710"/>
                  <a:chExt cx="555438" cy="52506"/>
                </a:xfrm>
              </p:grpSpPr>
              <p:sp>
                <p:nvSpPr>
                  <p:cNvPr id="219" name="Google Shape;219;p13"/>
                  <p:cNvSpPr/>
                  <p:nvPr/>
                </p:nvSpPr>
                <p:spPr>
                  <a:xfrm>
                    <a:off x="2571750" y="4749141"/>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0" name="Google Shape;220;p13"/>
                  <p:cNvSpPr/>
                  <p:nvPr/>
                </p:nvSpPr>
                <p:spPr>
                  <a:xfrm>
                    <a:off x="2920738" y="4732710"/>
                    <a:ext cx="206450" cy="28225"/>
                  </a:xfrm>
                  <a:custGeom>
                    <a:avLst/>
                    <a:gdLst/>
                    <a:ahLst/>
                    <a:cxnLst/>
                    <a:rect l="l" t="t" r="r" b="b"/>
                    <a:pathLst>
                      <a:path w="8258" h="1129" extrusionOk="0">
                        <a:moveTo>
                          <a:pt x="0" y="1129"/>
                        </a:moveTo>
                        <a:cubicBezTo>
                          <a:pt x="2462" y="-102"/>
                          <a:pt x="5968" y="-521"/>
                          <a:pt x="8258" y="1008"/>
                        </a:cubicBezTo>
                      </a:path>
                    </a:pathLst>
                  </a:custGeom>
                  <a:noFill/>
                  <a:ln w="9525" cap="rnd" cmpd="sng">
                    <a:solidFill>
                      <a:srgbClr val="002643"/>
                    </a:solidFill>
                    <a:prstDash val="solid"/>
                    <a:round/>
                    <a:headEnd type="none" w="med" len="med"/>
                    <a:tailEnd type="none" w="med" len="med"/>
                  </a:ln>
                </p:spPr>
              </p:sp>
            </p:grpSp>
            <p:sp>
              <p:nvSpPr>
                <p:cNvPr id="221" name="Google Shape;221;p13"/>
                <p:cNvSpPr/>
                <p:nvPr/>
              </p:nvSpPr>
              <p:spPr>
                <a:xfrm>
                  <a:off x="3043363" y="4632629"/>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nvGrpSpPr>
                <p:cNvPr id="222" name="Google Shape;222;p13"/>
                <p:cNvGrpSpPr/>
                <p:nvPr/>
              </p:nvGrpSpPr>
              <p:grpSpPr>
                <a:xfrm>
                  <a:off x="5454188" y="4758139"/>
                  <a:ext cx="463580" cy="110940"/>
                  <a:chOff x="5454188" y="4758139"/>
                  <a:chExt cx="463580" cy="110940"/>
                </a:xfrm>
              </p:grpSpPr>
              <p:sp>
                <p:nvSpPr>
                  <p:cNvPr id="223" name="Google Shape;223;p13"/>
                  <p:cNvSpPr/>
                  <p:nvPr/>
                </p:nvSpPr>
                <p:spPr>
                  <a:xfrm>
                    <a:off x="5454188" y="4833004"/>
                    <a:ext cx="270225"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sp>
                <p:nvSpPr>
                  <p:cNvPr id="224" name="Google Shape;224;p13"/>
                  <p:cNvSpPr/>
                  <p:nvPr/>
                </p:nvSpPr>
                <p:spPr>
                  <a:xfrm>
                    <a:off x="5724421" y="4758139"/>
                    <a:ext cx="193346"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sp>
              <p:nvSpPr>
                <p:cNvPr id="225" name="Google Shape;225;p13"/>
                <p:cNvSpPr/>
                <p:nvPr/>
              </p:nvSpPr>
              <p:spPr>
                <a:xfrm>
                  <a:off x="8223297" y="4911950"/>
                  <a:ext cx="205587" cy="36075"/>
                </a:xfrm>
                <a:custGeom>
                  <a:avLst/>
                  <a:gdLst/>
                  <a:ahLst/>
                  <a:cxnLst/>
                  <a:rect l="l" t="t" r="r" b="b"/>
                  <a:pathLst>
                    <a:path w="10809" h="1443" extrusionOk="0">
                      <a:moveTo>
                        <a:pt x="0" y="1443"/>
                      </a:moveTo>
                      <a:cubicBezTo>
                        <a:pt x="3417" y="302"/>
                        <a:pt x="8263" y="-1107"/>
                        <a:pt x="10809" y="1443"/>
                      </a:cubicBezTo>
                    </a:path>
                  </a:pathLst>
                </a:custGeom>
                <a:noFill/>
                <a:ln w="9525" cap="rnd" cmpd="sng">
                  <a:solidFill>
                    <a:srgbClr val="002643"/>
                  </a:solidFill>
                  <a:prstDash val="solid"/>
                  <a:round/>
                  <a:headEnd type="none" w="med" len="med"/>
                  <a:tailEnd type="none" w="med" len="med"/>
                </a:ln>
              </p:spPr>
            </p:sp>
          </p:grpSp>
        </p:grpSp>
        <p:sp>
          <p:nvSpPr>
            <p:cNvPr id="226" name="Google Shape;226;p13"/>
            <p:cNvSpPr/>
            <p:nvPr/>
          </p:nvSpPr>
          <p:spPr>
            <a:xfrm>
              <a:off x="0" y="4776449"/>
              <a:ext cx="9143915" cy="367055"/>
            </a:xfrm>
            <a:custGeom>
              <a:avLst/>
              <a:gdLst/>
              <a:ahLst/>
              <a:cxnLst/>
              <a:rect l="l" t="t" r="r" b="b"/>
              <a:pathLst>
                <a:path w="77857" h="4524" extrusionOk="0">
                  <a:moveTo>
                    <a:pt x="68992" y="0"/>
                  </a:moveTo>
                  <a:cubicBezTo>
                    <a:pt x="58172" y="376"/>
                    <a:pt x="47677" y="2398"/>
                    <a:pt x="36783" y="2933"/>
                  </a:cubicBezTo>
                  <a:cubicBezTo>
                    <a:pt x="34138" y="3069"/>
                    <a:pt x="31468" y="3110"/>
                    <a:pt x="28805" y="3110"/>
                  </a:cubicBezTo>
                  <a:cubicBezTo>
                    <a:pt x="27583" y="3110"/>
                    <a:pt x="26359" y="3102"/>
                    <a:pt x="25145" y="3085"/>
                  </a:cubicBezTo>
                  <a:cubicBezTo>
                    <a:pt x="21372" y="3046"/>
                    <a:pt x="17583" y="2958"/>
                    <a:pt x="13795" y="2958"/>
                  </a:cubicBezTo>
                  <a:cubicBezTo>
                    <a:pt x="10751" y="2958"/>
                    <a:pt x="7704" y="3014"/>
                    <a:pt x="4675" y="3198"/>
                  </a:cubicBezTo>
                  <a:cubicBezTo>
                    <a:pt x="3229" y="3286"/>
                    <a:pt x="1278" y="3365"/>
                    <a:pt x="1" y="3766"/>
                  </a:cubicBezTo>
                  <a:lnTo>
                    <a:pt x="1" y="4524"/>
                  </a:lnTo>
                  <a:lnTo>
                    <a:pt x="77857" y="4524"/>
                  </a:lnTo>
                  <a:lnTo>
                    <a:pt x="77857" y="1679"/>
                  </a:lnTo>
                  <a:cubicBezTo>
                    <a:pt x="77857" y="1679"/>
                    <a:pt x="77849" y="1679"/>
                    <a:pt x="77849" y="1671"/>
                  </a:cubicBezTo>
                  <a:cubicBezTo>
                    <a:pt x="75875" y="1215"/>
                    <a:pt x="72917" y="601"/>
                    <a:pt x="68992" y="0"/>
                  </a:cubicBezTo>
                  <a:close/>
                </a:path>
              </a:pathLst>
            </a:custGeom>
            <a:solidFill>
              <a:srgbClr val="002643">
                <a:alpha val="1606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 name="Google Shape;227;p13"/>
          <p:cNvSpPr/>
          <p:nvPr/>
        </p:nvSpPr>
        <p:spPr>
          <a:xfrm>
            <a:off x="9434902" y="306564"/>
            <a:ext cx="2140308" cy="456413"/>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10163471" y="5365501"/>
            <a:ext cx="1621824" cy="456407"/>
          </a:xfrm>
          <a:custGeom>
            <a:avLst/>
            <a:gdLst/>
            <a:ahLst/>
            <a:cxnLst/>
            <a:rect l="l" t="t" r="r" b="b"/>
            <a:pathLst>
              <a:path w="23916" h="6730" extrusionOk="0">
                <a:moveTo>
                  <a:pt x="18788" y="1"/>
                </a:moveTo>
                <a:cubicBezTo>
                  <a:pt x="18776" y="1"/>
                  <a:pt x="18764" y="1"/>
                  <a:pt x="18752" y="1"/>
                </a:cubicBezTo>
                <a:cubicBezTo>
                  <a:pt x="17697" y="16"/>
                  <a:pt x="16682" y="496"/>
                  <a:pt x="15851" y="1152"/>
                </a:cubicBezTo>
                <a:cubicBezTo>
                  <a:pt x="15021" y="1798"/>
                  <a:pt x="14325" y="2613"/>
                  <a:pt x="13621" y="3406"/>
                </a:cubicBezTo>
                <a:cubicBezTo>
                  <a:pt x="13329" y="3738"/>
                  <a:pt x="12938" y="4095"/>
                  <a:pt x="12523" y="4095"/>
                </a:cubicBezTo>
                <a:cubicBezTo>
                  <a:pt x="12450" y="4095"/>
                  <a:pt x="12377" y="4084"/>
                  <a:pt x="12303" y="4060"/>
                </a:cubicBezTo>
                <a:cubicBezTo>
                  <a:pt x="12071" y="3989"/>
                  <a:pt x="11904" y="3805"/>
                  <a:pt x="11727" y="3645"/>
                </a:cubicBezTo>
                <a:cubicBezTo>
                  <a:pt x="10958" y="2946"/>
                  <a:pt x="9923" y="2548"/>
                  <a:pt x="8884" y="2548"/>
                </a:cubicBezTo>
                <a:cubicBezTo>
                  <a:pt x="8843" y="2548"/>
                  <a:pt x="8802" y="2549"/>
                  <a:pt x="8762" y="2550"/>
                </a:cubicBezTo>
                <a:cubicBezTo>
                  <a:pt x="7684" y="2590"/>
                  <a:pt x="6619" y="3062"/>
                  <a:pt x="5877" y="3845"/>
                </a:cubicBezTo>
                <a:cubicBezTo>
                  <a:pt x="5341" y="4405"/>
                  <a:pt x="4870" y="5163"/>
                  <a:pt x="4102" y="5259"/>
                </a:cubicBezTo>
                <a:cubicBezTo>
                  <a:pt x="4042" y="5267"/>
                  <a:pt x="3982" y="5271"/>
                  <a:pt x="3922" y="5271"/>
                </a:cubicBezTo>
                <a:cubicBezTo>
                  <a:pt x="3574" y="5271"/>
                  <a:pt x="3227" y="5146"/>
                  <a:pt x="2878" y="5092"/>
                </a:cubicBezTo>
                <a:cubicBezTo>
                  <a:pt x="2757" y="5073"/>
                  <a:pt x="2635" y="5064"/>
                  <a:pt x="2513" y="5064"/>
                </a:cubicBezTo>
                <a:cubicBezTo>
                  <a:pt x="1456" y="5064"/>
                  <a:pt x="417" y="5755"/>
                  <a:pt x="1" y="6730"/>
                </a:cubicBezTo>
                <a:lnTo>
                  <a:pt x="23916" y="6730"/>
                </a:lnTo>
                <a:cubicBezTo>
                  <a:pt x="23732" y="5276"/>
                  <a:pt x="23436" y="3820"/>
                  <a:pt x="22702" y="2558"/>
                </a:cubicBezTo>
                <a:cubicBezTo>
                  <a:pt x="21885" y="1145"/>
                  <a:pt x="20422" y="1"/>
                  <a:pt x="187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3"/>
          <p:cNvSpPr txBox="1">
            <a:spLocks noGrp="1"/>
          </p:cNvSpPr>
          <p:nvPr>
            <p:ph type="title" hasCustomPrompt="1"/>
          </p:nvPr>
        </p:nvSpPr>
        <p:spPr>
          <a:xfrm>
            <a:off x="1007884"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2284867"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1" name="Google Shape;231;p13"/>
          <p:cNvSpPr txBox="1">
            <a:spLocks noGrp="1"/>
          </p:cNvSpPr>
          <p:nvPr>
            <p:ph type="subTitle" idx="2"/>
          </p:nvPr>
        </p:nvSpPr>
        <p:spPr>
          <a:xfrm>
            <a:off x="2284867"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3"/>
          <p:cNvSpPr txBox="1">
            <a:spLocks noGrp="1"/>
          </p:cNvSpPr>
          <p:nvPr>
            <p:ph type="title" idx="3"/>
          </p:nvPr>
        </p:nvSpPr>
        <p:spPr>
          <a:xfrm>
            <a:off x="960000" y="5367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3" name="Google Shape;233;p13"/>
          <p:cNvSpPr txBox="1">
            <a:spLocks noGrp="1"/>
          </p:cNvSpPr>
          <p:nvPr>
            <p:ph type="title" idx="4" hasCustomPrompt="1"/>
          </p:nvPr>
        </p:nvSpPr>
        <p:spPr>
          <a:xfrm>
            <a:off x="1007884"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5"/>
          </p:nvPr>
        </p:nvSpPr>
        <p:spPr>
          <a:xfrm>
            <a:off x="2284867"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subTitle" idx="6"/>
          </p:nvPr>
        </p:nvSpPr>
        <p:spPr>
          <a:xfrm>
            <a:off x="2284867"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6" name="Google Shape;236;p13"/>
          <p:cNvSpPr txBox="1">
            <a:spLocks noGrp="1"/>
          </p:cNvSpPr>
          <p:nvPr>
            <p:ph type="title" idx="7" hasCustomPrompt="1"/>
          </p:nvPr>
        </p:nvSpPr>
        <p:spPr>
          <a:xfrm>
            <a:off x="6448917" y="2304633"/>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8"/>
          </p:nvPr>
        </p:nvSpPr>
        <p:spPr>
          <a:xfrm>
            <a:off x="7725900" y="2665700"/>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9"/>
          </p:nvPr>
        </p:nvSpPr>
        <p:spPr>
          <a:xfrm>
            <a:off x="7725900" y="2084900"/>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9" name="Google Shape;239;p13"/>
          <p:cNvSpPr txBox="1">
            <a:spLocks noGrp="1"/>
          </p:cNvSpPr>
          <p:nvPr>
            <p:ph type="title" idx="13" hasCustomPrompt="1"/>
          </p:nvPr>
        </p:nvSpPr>
        <p:spPr>
          <a:xfrm>
            <a:off x="6448917" y="4207367"/>
            <a:ext cx="916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subTitle" idx="14"/>
          </p:nvPr>
        </p:nvSpPr>
        <p:spPr>
          <a:xfrm>
            <a:off x="7725900" y="4568433"/>
            <a:ext cx="3248800" cy="79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1" name="Google Shape;241;p13"/>
          <p:cNvSpPr txBox="1">
            <a:spLocks noGrp="1"/>
          </p:cNvSpPr>
          <p:nvPr>
            <p:ph type="subTitle" idx="15"/>
          </p:nvPr>
        </p:nvSpPr>
        <p:spPr>
          <a:xfrm>
            <a:off x="7725900" y="3987633"/>
            <a:ext cx="3248800" cy="580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2566399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crdownload"/><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crdownload"/><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crdownload"/><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crdownload"/><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crdownload"/><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crdownload"/><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1.crdownload"/><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1.crdownload"/><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B21ACB-2A88-F4ED-E9E7-D586915F9C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6C79D7-203C-F2D5-2DB7-DA1D1860C3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B8A2A-DC5D-9965-17CB-577E747F4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472AD-D5DB-4BFC-BAA8-CDEC04682D05}" type="datetimeFigureOut">
              <a:rPr lang="en-US" smtClean="0"/>
              <a:t>8/11/2024</a:t>
            </a:fld>
            <a:endParaRPr lang="en-US"/>
          </a:p>
        </p:txBody>
      </p:sp>
      <p:sp>
        <p:nvSpPr>
          <p:cNvPr id="5" name="Footer Placeholder 4">
            <a:extLst>
              <a:ext uri="{FF2B5EF4-FFF2-40B4-BE49-F238E27FC236}">
                <a16:creationId xmlns:a16="http://schemas.microsoft.com/office/drawing/2014/main" id="{E86A1C38-AD9A-E81E-7CA2-98349EA6A5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3AD0F-5A80-CB12-6B84-B498676F7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442B1-93FF-4993-8BEB-7F34BA38E3A2}" type="slidenum">
              <a:rPr lang="en-US" smtClean="0"/>
              <a:t>‹#›</a:t>
            </a:fld>
            <a:endParaRPr lang="en-US"/>
          </a:p>
        </p:txBody>
      </p:sp>
    </p:spTree>
    <p:extLst>
      <p:ext uri="{BB962C8B-B14F-4D97-AF65-F5344CB8AC3E}">
        <p14:creationId xmlns:p14="http://schemas.microsoft.com/office/powerpoint/2010/main" val="3527106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4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1pPr>
            <a:lvl2pPr lvl="1"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2pPr>
            <a:lvl3pPr lvl="2"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3pPr>
            <a:lvl4pPr lvl="3"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4pPr>
            <a:lvl5pPr lvl="4"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5pPr>
            <a:lvl6pPr lvl="5"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6pPr>
            <a:lvl7pPr lvl="6"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7pPr>
            <a:lvl8pPr lvl="7"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8pPr>
            <a:lvl9pPr lvl="8"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1pPr>
            <a:lvl2pPr marL="914400" lvl="1"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2pPr>
            <a:lvl3pPr marL="1371600" lvl="2"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3pPr>
            <a:lvl4pPr marL="1828800" lvl="3"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4pPr>
            <a:lvl5pPr marL="2286000" lvl="4"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5pPr>
            <a:lvl6pPr marL="2743200" lvl="5"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6pPr>
            <a:lvl7pPr marL="3200400" lvl="6"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7pPr>
            <a:lvl8pPr marL="3657600" lvl="7"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8pPr>
            <a:lvl9pPr marL="4114800" lvl="8"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9pPr>
          </a:lstStyle>
          <a:p>
            <a:endParaRPr/>
          </a:p>
        </p:txBody>
      </p:sp>
    </p:spTree>
    <p:extLst>
      <p:ext uri="{BB962C8B-B14F-4D97-AF65-F5344CB8AC3E}">
        <p14:creationId xmlns:p14="http://schemas.microsoft.com/office/powerpoint/2010/main" val="3727616051"/>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4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1pPr>
            <a:lvl2pPr lvl="1"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2pPr>
            <a:lvl3pPr lvl="2"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3pPr>
            <a:lvl4pPr lvl="3"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4pPr>
            <a:lvl5pPr lvl="4"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5pPr>
            <a:lvl6pPr lvl="5"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6pPr>
            <a:lvl7pPr lvl="6"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7pPr>
            <a:lvl8pPr lvl="7"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8pPr>
            <a:lvl9pPr lvl="8"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1pPr>
            <a:lvl2pPr marL="914400" lvl="1"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2pPr>
            <a:lvl3pPr marL="1371600" lvl="2"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3pPr>
            <a:lvl4pPr marL="1828800" lvl="3"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4pPr>
            <a:lvl5pPr marL="2286000" lvl="4"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5pPr>
            <a:lvl6pPr marL="2743200" lvl="5"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6pPr>
            <a:lvl7pPr marL="3200400" lvl="6"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7pPr>
            <a:lvl8pPr marL="3657600" lvl="7"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8pPr>
            <a:lvl9pPr marL="4114800" lvl="8"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9pPr>
          </a:lstStyle>
          <a:p>
            <a:endParaRPr/>
          </a:p>
        </p:txBody>
      </p:sp>
    </p:spTree>
    <p:extLst>
      <p:ext uri="{BB962C8B-B14F-4D97-AF65-F5344CB8AC3E}">
        <p14:creationId xmlns:p14="http://schemas.microsoft.com/office/powerpoint/2010/main" val="1900995521"/>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4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1pPr>
            <a:lvl2pPr lvl="1"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2pPr>
            <a:lvl3pPr lvl="2"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3pPr>
            <a:lvl4pPr lvl="3"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4pPr>
            <a:lvl5pPr lvl="4"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5pPr>
            <a:lvl6pPr lvl="5"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6pPr>
            <a:lvl7pPr lvl="6"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7pPr>
            <a:lvl8pPr lvl="7"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8pPr>
            <a:lvl9pPr lvl="8"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1pPr>
            <a:lvl2pPr marL="914400" lvl="1"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2pPr>
            <a:lvl3pPr marL="1371600" lvl="2"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3pPr>
            <a:lvl4pPr marL="1828800" lvl="3"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4pPr>
            <a:lvl5pPr marL="2286000" lvl="4"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5pPr>
            <a:lvl6pPr marL="2743200" lvl="5"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6pPr>
            <a:lvl7pPr marL="3200400" lvl="6"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7pPr>
            <a:lvl8pPr marL="3657600" lvl="7"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8pPr>
            <a:lvl9pPr marL="4114800" lvl="8"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9pPr>
          </a:lstStyle>
          <a:p>
            <a:endParaRPr/>
          </a:p>
        </p:txBody>
      </p:sp>
    </p:spTree>
    <p:extLst>
      <p:ext uri="{BB962C8B-B14F-4D97-AF65-F5344CB8AC3E}">
        <p14:creationId xmlns:p14="http://schemas.microsoft.com/office/powerpoint/2010/main" val="1643219104"/>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4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1pPr>
            <a:lvl2pPr lvl="1"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2pPr>
            <a:lvl3pPr lvl="2"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3pPr>
            <a:lvl4pPr lvl="3"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4pPr>
            <a:lvl5pPr lvl="4"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5pPr>
            <a:lvl6pPr lvl="5"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6pPr>
            <a:lvl7pPr lvl="6"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7pPr>
            <a:lvl8pPr lvl="7"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8pPr>
            <a:lvl9pPr lvl="8"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1pPr>
            <a:lvl2pPr marL="914400" lvl="1"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2pPr>
            <a:lvl3pPr marL="1371600" lvl="2"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3pPr>
            <a:lvl4pPr marL="1828800" lvl="3"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4pPr>
            <a:lvl5pPr marL="2286000" lvl="4"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5pPr>
            <a:lvl6pPr marL="2743200" lvl="5"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6pPr>
            <a:lvl7pPr marL="3200400" lvl="6"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7pPr>
            <a:lvl8pPr marL="3657600" lvl="7"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8pPr>
            <a:lvl9pPr marL="4114800" lvl="8"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9pPr>
          </a:lstStyle>
          <a:p>
            <a:endParaRPr/>
          </a:p>
        </p:txBody>
      </p:sp>
    </p:spTree>
    <p:extLst>
      <p:ext uri="{BB962C8B-B14F-4D97-AF65-F5344CB8AC3E}">
        <p14:creationId xmlns:p14="http://schemas.microsoft.com/office/powerpoint/2010/main" val="74179079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4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1pPr>
            <a:lvl2pPr lvl="1"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2pPr>
            <a:lvl3pPr lvl="2"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3pPr>
            <a:lvl4pPr lvl="3"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4pPr>
            <a:lvl5pPr lvl="4"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5pPr>
            <a:lvl6pPr lvl="5"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6pPr>
            <a:lvl7pPr lvl="6"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7pPr>
            <a:lvl8pPr lvl="7"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8pPr>
            <a:lvl9pPr lvl="8"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1pPr>
            <a:lvl2pPr marL="914400" lvl="1"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2pPr>
            <a:lvl3pPr marL="1371600" lvl="2"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3pPr>
            <a:lvl4pPr marL="1828800" lvl="3"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4pPr>
            <a:lvl5pPr marL="2286000" lvl="4"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5pPr>
            <a:lvl6pPr marL="2743200" lvl="5"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6pPr>
            <a:lvl7pPr marL="3200400" lvl="6"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7pPr>
            <a:lvl8pPr marL="3657600" lvl="7"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8pPr>
            <a:lvl9pPr marL="4114800" lvl="8"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9pPr>
          </a:lstStyle>
          <a:p>
            <a:endParaRPr/>
          </a:p>
        </p:txBody>
      </p:sp>
    </p:spTree>
    <p:extLst>
      <p:ext uri="{BB962C8B-B14F-4D97-AF65-F5344CB8AC3E}">
        <p14:creationId xmlns:p14="http://schemas.microsoft.com/office/powerpoint/2010/main" val="119255022"/>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4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1pPr>
            <a:lvl2pPr lvl="1"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2pPr>
            <a:lvl3pPr lvl="2"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3pPr>
            <a:lvl4pPr lvl="3"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4pPr>
            <a:lvl5pPr lvl="4"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5pPr>
            <a:lvl6pPr lvl="5"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6pPr>
            <a:lvl7pPr lvl="6"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7pPr>
            <a:lvl8pPr lvl="7"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8pPr>
            <a:lvl9pPr lvl="8"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1pPr>
            <a:lvl2pPr marL="914400" lvl="1"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2pPr>
            <a:lvl3pPr marL="1371600" lvl="2"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3pPr>
            <a:lvl4pPr marL="1828800" lvl="3"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4pPr>
            <a:lvl5pPr marL="2286000" lvl="4"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5pPr>
            <a:lvl6pPr marL="2743200" lvl="5"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6pPr>
            <a:lvl7pPr marL="3200400" lvl="6"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7pPr>
            <a:lvl8pPr marL="3657600" lvl="7"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8pPr>
            <a:lvl9pPr marL="4114800" lvl="8"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9pPr>
          </a:lstStyle>
          <a:p>
            <a:endParaRPr/>
          </a:p>
        </p:txBody>
      </p:sp>
    </p:spTree>
    <p:extLst>
      <p:ext uri="{BB962C8B-B14F-4D97-AF65-F5344CB8AC3E}">
        <p14:creationId xmlns:p14="http://schemas.microsoft.com/office/powerpoint/2010/main" val="1569837025"/>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4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1pPr>
            <a:lvl2pPr lvl="1"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2pPr>
            <a:lvl3pPr lvl="2"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3pPr>
            <a:lvl4pPr lvl="3"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4pPr>
            <a:lvl5pPr lvl="4"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5pPr>
            <a:lvl6pPr lvl="5"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6pPr>
            <a:lvl7pPr lvl="6"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7pPr>
            <a:lvl8pPr lvl="7"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8pPr>
            <a:lvl9pPr lvl="8"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1pPr>
            <a:lvl2pPr marL="914400" lvl="1"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2pPr>
            <a:lvl3pPr marL="1371600" lvl="2"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3pPr>
            <a:lvl4pPr marL="1828800" lvl="3"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4pPr>
            <a:lvl5pPr marL="2286000" lvl="4"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5pPr>
            <a:lvl6pPr marL="2743200" lvl="5"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6pPr>
            <a:lvl7pPr marL="3200400" lvl="6"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7pPr>
            <a:lvl8pPr marL="3657600" lvl="7"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8pPr>
            <a:lvl9pPr marL="4114800" lvl="8"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9pPr>
          </a:lstStyle>
          <a:p>
            <a:endParaRPr/>
          </a:p>
        </p:txBody>
      </p:sp>
    </p:spTree>
    <p:extLst>
      <p:ext uri="{BB962C8B-B14F-4D97-AF65-F5344CB8AC3E}">
        <p14:creationId xmlns:p14="http://schemas.microsoft.com/office/powerpoint/2010/main" val="4266861990"/>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4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1pPr>
            <a:lvl2pPr lvl="1"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2pPr>
            <a:lvl3pPr lvl="2"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3pPr>
            <a:lvl4pPr lvl="3"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4pPr>
            <a:lvl5pPr lvl="4"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5pPr>
            <a:lvl6pPr lvl="5"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6pPr>
            <a:lvl7pPr lvl="6"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7pPr>
            <a:lvl8pPr lvl="7"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8pPr>
            <a:lvl9pPr lvl="8" rtl="0">
              <a:spcBef>
                <a:spcPts val="0"/>
              </a:spcBef>
              <a:spcAft>
                <a:spcPts val="0"/>
              </a:spcAft>
              <a:buClr>
                <a:schemeClr val="accent1"/>
              </a:buClr>
              <a:buSzPts val="3000"/>
              <a:buFont typeface="Mochiy Pop One"/>
              <a:buNone/>
              <a:defRPr sz="3000">
                <a:solidFill>
                  <a:schemeClr val="accent1"/>
                </a:solidFill>
                <a:latin typeface="Mochiy Pop One"/>
                <a:ea typeface="Mochiy Pop One"/>
                <a:cs typeface="Mochiy Pop One"/>
                <a:sym typeface="Mochiy Pop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1pPr>
            <a:lvl2pPr marL="914400" lvl="1"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2pPr>
            <a:lvl3pPr marL="1371600" lvl="2"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3pPr>
            <a:lvl4pPr marL="1828800" lvl="3"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4pPr>
            <a:lvl5pPr marL="2286000" lvl="4"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5pPr>
            <a:lvl6pPr marL="2743200" lvl="5"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6pPr>
            <a:lvl7pPr marL="3200400" lvl="6"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7pPr>
            <a:lvl8pPr marL="3657600" lvl="7"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8pPr>
            <a:lvl9pPr marL="4114800" lvl="8" indent="-317500">
              <a:lnSpc>
                <a:spcPct val="100000"/>
              </a:lnSpc>
              <a:spcBef>
                <a:spcPts val="0"/>
              </a:spcBef>
              <a:spcAft>
                <a:spcPts val="0"/>
              </a:spcAft>
              <a:buClr>
                <a:schemeClr val="dk1"/>
              </a:buClr>
              <a:buSzPts val="1400"/>
              <a:buFont typeface="Mali Medium"/>
              <a:buChar char="■"/>
              <a:defRPr>
                <a:solidFill>
                  <a:schemeClr val="dk1"/>
                </a:solidFill>
                <a:latin typeface="Mali Medium"/>
                <a:ea typeface="Mali Medium"/>
                <a:cs typeface="Mali Medium"/>
                <a:sym typeface="Mali Medium"/>
              </a:defRPr>
            </a:lvl9pPr>
          </a:lstStyle>
          <a:p>
            <a:endParaRPr/>
          </a:p>
        </p:txBody>
      </p:sp>
    </p:spTree>
    <p:extLst>
      <p:ext uri="{BB962C8B-B14F-4D97-AF65-F5344CB8AC3E}">
        <p14:creationId xmlns:p14="http://schemas.microsoft.com/office/powerpoint/2010/main" val="268208704"/>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jp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jp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jp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1.png"/><Relationship Id="rId3" Type="http://schemas.microsoft.com/office/2007/relationships/media" Target="../media/media5.mp4"/><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slideLayout" Target="../slideLayouts/slideLayout7.xml"/><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video" Target="../media/media5.mp4"/><Relationship Id="rId9" Type="http://schemas.openxmlformats.org/officeDocument/2006/relationships/image" Target="../media/image20.png"/><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1.png"/><Relationship Id="rId3" Type="http://schemas.openxmlformats.org/officeDocument/2006/relationships/video" Target="NULL" TargetMode="Externa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slideLayout" Target="../slideLayouts/slideLayout7.xml"/><Relationship Id="rId15" Type="http://schemas.openxmlformats.org/officeDocument/2006/relationships/image" Target="../media/image27.png"/><Relationship Id="rId10" Type="http://schemas.openxmlformats.org/officeDocument/2006/relationships/image" Target="../media/image21.png"/><Relationship Id="rId4" Type="http://schemas.microsoft.com/office/2007/relationships/media" Target="../media/media6.mp4"/><Relationship Id="rId9" Type="http://schemas.openxmlformats.org/officeDocument/2006/relationships/image" Target="../media/image20.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1.png"/><Relationship Id="rId3" Type="http://schemas.microsoft.com/office/2007/relationships/media" Target="../media/media7.mp4"/><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slideLayout" Target="../slideLayouts/slideLayout7.xml"/><Relationship Id="rId15" Type="http://schemas.openxmlformats.org/officeDocument/2006/relationships/image" Target="../media/image29.emf"/><Relationship Id="rId10" Type="http://schemas.openxmlformats.org/officeDocument/2006/relationships/image" Target="../media/image21.png"/><Relationship Id="rId4" Type="http://schemas.openxmlformats.org/officeDocument/2006/relationships/video" Target="../media/media7.mp4"/><Relationship Id="rId9" Type="http://schemas.openxmlformats.org/officeDocument/2006/relationships/image" Target="../media/image20.png"/><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1.png"/><Relationship Id="rId3" Type="http://schemas.microsoft.com/office/2007/relationships/media" Target="../media/media5.mp4"/><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slideLayout" Target="../slideLayouts/slideLayout7.xml"/><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video" Target="../media/media5.mp4"/><Relationship Id="rId9" Type="http://schemas.openxmlformats.org/officeDocument/2006/relationships/image" Target="../media/image20.pn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1.png"/><Relationship Id="rId3" Type="http://schemas.microsoft.com/office/2007/relationships/media" Target="../media/media7.mp4"/><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slideLayout" Target="../slideLayouts/slideLayout7.xml"/><Relationship Id="rId15" Type="http://schemas.openxmlformats.org/officeDocument/2006/relationships/image" Target="../media/image29.emf"/><Relationship Id="rId10" Type="http://schemas.openxmlformats.org/officeDocument/2006/relationships/image" Target="../media/image21.png"/><Relationship Id="rId4" Type="http://schemas.openxmlformats.org/officeDocument/2006/relationships/video" Target="../media/media7.mp4"/><Relationship Id="rId9" Type="http://schemas.openxmlformats.org/officeDocument/2006/relationships/image" Target="../media/image20.pn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7.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77.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microsoft.com/office/2007/relationships/hdphoto" Target="../media/hdphoto8.wdp"/><Relationship Id="rId5" Type="http://schemas.openxmlformats.org/officeDocument/2006/relationships/image" Target="../media/image51.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53.png"/><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jp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jp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B9DC526-AAC7-5AEB-15DF-357AB0214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277"/>
            <a:ext cx="12192000" cy="7265277"/>
          </a:xfrm>
          <a:prstGeom prst="rect">
            <a:avLst/>
          </a:prstGeom>
        </p:spPr>
      </p:pic>
      <p:sp>
        <p:nvSpPr>
          <p:cNvPr id="3" name="TextBox 6">
            <a:extLst>
              <a:ext uri="{FF2B5EF4-FFF2-40B4-BE49-F238E27FC236}">
                <a16:creationId xmlns:a16="http://schemas.microsoft.com/office/drawing/2014/main" id="{ED401C19-ABEC-AD32-89AA-7E3AAEFF8C90}"/>
              </a:ext>
            </a:extLst>
          </p:cNvPr>
          <p:cNvSpPr txBox="1">
            <a:spLocks noChangeArrowheads="1"/>
          </p:cNvSpPr>
          <p:nvPr/>
        </p:nvSpPr>
        <p:spPr bwMode="auto">
          <a:xfrm>
            <a:off x="3523378" y="3429000"/>
            <a:ext cx="4691165" cy="2585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Chào</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mừng</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các</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em</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đến</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với</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tiết</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học</a:t>
            </a:r>
            <a:endParaRPr lang="zh-CN" altLang="en-US"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endParaRPr>
          </a:p>
        </p:txBody>
      </p:sp>
      <p:pic>
        <p:nvPicPr>
          <p:cNvPr id="4" name="图片 3">
            <a:extLst>
              <a:ext uri="{FF2B5EF4-FFF2-40B4-BE49-F238E27FC236}">
                <a16:creationId xmlns:a16="http://schemas.microsoft.com/office/drawing/2014/main" id="{4475EB8B-F51A-9B86-5FB6-09FBDF404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3" y="0"/>
            <a:ext cx="1356682" cy="4452700"/>
          </a:xfrm>
          <a:prstGeom prst="rect">
            <a:avLst/>
          </a:prstGeom>
        </p:spPr>
      </p:pic>
      <p:pic>
        <p:nvPicPr>
          <p:cNvPr id="5" name="图片 10">
            <a:extLst>
              <a:ext uri="{FF2B5EF4-FFF2-40B4-BE49-F238E27FC236}">
                <a16:creationId xmlns:a16="http://schemas.microsoft.com/office/drawing/2014/main" id="{DD205301-CB77-8929-BD93-68B807734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30883" flipH="1">
            <a:off x="1383751" y="-144594"/>
            <a:ext cx="754221" cy="2475394"/>
          </a:xfrm>
          <a:prstGeom prst="rect">
            <a:avLst/>
          </a:prstGeom>
        </p:spPr>
      </p:pic>
      <p:pic>
        <p:nvPicPr>
          <p:cNvPr id="6" name="图片 12">
            <a:extLst>
              <a:ext uri="{FF2B5EF4-FFF2-40B4-BE49-F238E27FC236}">
                <a16:creationId xmlns:a16="http://schemas.microsoft.com/office/drawing/2014/main" id="{2CFEB140-35ED-753D-D6AF-B83A1A81C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2979" y="0"/>
            <a:ext cx="754221" cy="2475394"/>
          </a:xfrm>
          <a:prstGeom prst="rect">
            <a:avLst/>
          </a:prstGeom>
        </p:spPr>
      </p:pic>
      <p:sp>
        <p:nvSpPr>
          <p:cNvPr id="9" name="TextBox 8"/>
          <p:cNvSpPr txBox="1"/>
          <p:nvPr/>
        </p:nvSpPr>
        <p:spPr>
          <a:xfrm>
            <a:off x="32133" y="2873399"/>
            <a:ext cx="12192000" cy="461665"/>
          </a:xfrm>
          <a:prstGeom prst="rect">
            <a:avLst/>
          </a:prstGeom>
          <a:noFill/>
        </p:spPr>
        <p:txBody>
          <a:bodyPr wrap="square" rtlCol="0">
            <a:spAutoFit/>
          </a:bodyPr>
          <a:lstStyle/>
          <a:p>
            <a:pPr algn="ctr"/>
            <a:r>
              <a:rPr lang="vi-VN" sz="2400" b="1" smtClean="0">
                <a:solidFill>
                  <a:srgbClr val="FFFF00"/>
                </a:solidFill>
                <a:latin typeface="Circle3D" panose="020B0703020102020204" pitchFamily="34" charset="0"/>
              </a:rPr>
              <a:t>Thứ</a:t>
            </a:r>
            <a:r>
              <a:rPr lang="en-US" sz="2400" b="1" smtClean="0">
                <a:solidFill>
                  <a:srgbClr val="FFFF00"/>
                </a:solidFill>
                <a:latin typeface="Circle3D" panose="020B0703020102020204" pitchFamily="34" charset="0"/>
              </a:rPr>
              <a:t> </a:t>
            </a:r>
            <a:r>
              <a:rPr lang="vi-VN" sz="2400" b="1">
                <a:solidFill>
                  <a:srgbClr val="FFFF00"/>
                </a:solidFill>
                <a:latin typeface="Circle3D" panose="020B0703020102020204" pitchFamily="34" charset="0"/>
              </a:rPr>
              <a:t>N</a:t>
            </a:r>
            <a:r>
              <a:rPr lang="vi-VN" sz="2400" b="1" smtClean="0">
                <a:solidFill>
                  <a:srgbClr val="FFFF00"/>
                </a:solidFill>
                <a:latin typeface="Circle3D" panose="020B0703020102020204" pitchFamily="34" charset="0"/>
              </a:rPr>
              <a:t>ăm</a:t>
            </a:r>
            <a:r>
              <a:rPr lang="en-US" sz="2400" b="1" smtClean="0">
                <a:solidFill>
                  <a:srgbClr val="FFFF00"/>
                </a:solidFill>
                <a:latin typeface="Circle3D" panose="020B0703020102020204" pitchFamily="34" charset="0"/>
              </a:rPr>
              <a:t> </a:t>
            </a:r>
            <a:r>
              <a:rPr lang="vi-VN" sz="2400" b="1" smtClean="0">
                <a:solidFill>
                  <a:srgbClr val="FFFF00"/>
                </a:solidFill>
                <a:latin typeface="Circle3D" panose="020B0703020102020204" pitchFamily="34" charset="0"/>
              </a:rPr>
              <a:t>ngày </a:t>
            </a:r>
            <a:r>
              <a:rPr lang="en-US" sz="2400" b="1" smtClean="0">
                <a:solidFill>
                  <a:srgbClr val="FFFF00"/>
                </a:solidFill>
                <a:latin typeface="Circle3D" panose="020B0703020102020204" pitchFamily="34" charset="0"/>
              </a:rPr>
              <a:t>1</a:t>
            </a:r>
            <a:r>
              <a:rPr lang="vi-VN" sz="2400" b="1" smtClean="0">
                <a:solidFill>
                  <a:srgbClr val="FFFF00"/>
                </a:solidFill>
                <a:latin typeface="Circle3D" panose="020B0703020102020204" pitchFamily="34" charset="0"/>
              </a:rPr>
              <a:t>5</a:t>
            </a:r>
            <a:r>
              <a:rPr lang="en-US" sz="2400" b="1" smtClean="0">
                <a:solidFill>
                  <a:srgbClr val="FFFF00"/>
                </a:solidFill>
                <a:latin typeface="Circle3D" panose="020B0703020102020204" pitchFamily="34" charset="0"/>
              </a:rPr>
              <a:t> </a:t>
            </a:r>
            <a:r>
              <a:rPr lang="vi-VN" sz="2400" b="1" smtClean="0">
                <a:solidFill>
                  <a:srgbClr val="FFFF00"/>
                </a:solidFill>
                <a:latin typeface="Circle3D" panose="020B0703020102020204" pitchFamily="34" charset="0"/>
              </a:rPr>
              <a:t>tháng </a:t>
            </a:r>
            <a:r>
              <a:rPr lang="vi-VN" sz="2400" b="1">
                <a:solidFill>
                  <a:srgbClr val="FFFF00"/>
                </a:solidFill>
                <a:latin typeface="Circle3D" panose="020B0703020102020204" pitchFamily="34" charset="0"/>
              </a:rPr>
              <a:t>8</a:t>
            </a:r>
            <a:r>
              <a:rPr lang="vi-VN" sz="2400" b="1" smtClean="0">
                <a:solidFill>
                  <a:srgbClr val="FFFF00"/>
                </a:solidFill>
                <a:latin typeface="Circle3D" panose="020B0703020102020204" pitchFamily="34" charset="0"/>
              </a:rPr>
              <a:t> </a:t>
            </a:r>
            <a:r>
              <a:rPr lang="vi-VN" sz="2400" b="1" dirty="0">
                <a:solidFill>
                  <a:srgbClr val="FFFF00"/>
                </a:solidFill>
                <a:latin typeface="Circle3D" panose="020B0703020102020204" pitchFamily="34" charset="0"/>
              </a:rPr>
              <a:t>năm </a:t>
            </a:r>
            <a:r>
              <a:rPr lang="vi-VN" sz="2400" b="1" dirty="0" smtClean="0">
                <a:solidFill>
                  <a:srgbClr val="FFFF00"/>
                </a:solidFill>
                <a:latin typeface="Circle3D" panose="020B0703020102020204" pitchFamily="34" charset="0"/>
              </a:rPr>
              <a:t>202</a:t>
            </a:r>
            <a:r>
              <a:rPr lang="en-US" sz="2400" b="1" dirty="0" smtClean="0">
                <a:solidFill>
                  <a:srgbClr val="FFFF00"/>
                </a:solidFill>
                <a:latin typeface="Circle3D" panose="020B0703020102020204" pitchFamily="34" charset="0"/>
              </a:rPr>
              <a:t>4</a:t>
            </a:r>
            <a:endParaRPr lang="en-US" sz="2400" b="1" dirty="0">
              <a:solidFill>
                <a:srgbClr val="FFFF00"/>
              </a:solidFill>
              <a:latin typeface="Circle3D" panose="020B0703020102020204" pitchFamily="34" charset="0"/>
            </a:endParaRPr>
          </a:p>
        </p:txBody>
      </p:sp>
    </p:spTree>
    <p:extLst>
      <p:ext uri="{BB962C8B-B14F-4D97-AF65-F5344CB8AC3E}">
        <p14:creationId xmlns:p14="http://schemas.microsoft.com/office/powerpoint/2010/main" val="284578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par>
                                <p:cTn id="22" presetID="22" presetClass="entr" presetSubtype="1" fill="hold" nodeType="withEffect">
                                  <p:stCondLst>
                                    <p:cond delay="1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nodeType="withEffect">
                                  <p:stCondLst>
                                    <p:cond delay="3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E11EB-8299-CE42-1561-A35E01E459CD}"/>
              </a:ext>
            </a:extLst>
          </p:cNvPr>
          <p:cNvSpPr txBox="1"/>
          <p:nvPr/>
        </p:nvSpPr>
        <p:spPr>
          <a:xfrm>
            <a:off x="3600110" y="783194"/>
            <a:ext cx="4991780" cy="584775"/>
          </a:xfrm>
          <a:prstGeom prst="rect">
            <a:avLst/>
          </a:prstGeom>
          <a:solidFill>
            <a:schemeClr val="bg1">
              <a:lumMod val="95000"/>
            </a:schemeClr>
          </a:solidFill>
          <a:ln>
            <a:noFill/>
          </a:ln>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LUYỆN ĐỌC </a:t>
            </a:r>
            <a:r>
              <a:rPr lang="vi-VN" sz="3200" b="1" dirty="0">
                <a:solidFill>
                  <a:srgbClr val="FF0000"/>
                </a:solidFill>
                <a:latin typeface="Times New Roman" panose="02020603050405020304" pitchFamily="18" charset="0"/>
                <a:cs typeface="Times New Roman" panose="02020603050405020304" pitchFamily="18" charset="0"/>
              </a:rPr>
              <a:t>CÂU KHÓ</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17185C7-7DFE-4BEC-97FF-CB2D65E53BB7}"/>
              </a:ext>
            </a:extLst>
          </p:cNvPr>
          <p:cNvSpPr txBox="1"/>
          <p:nvPr/>
        </p:nvSpPr>
        <p:spPr>
          <a:xfrm>
            <a:off x="1427747" y="2180741"/>
            <a:ext cx="9336505" cy="2496517"/>
          </a:xfrm>
          <a:prstGeom prst="rect">
            <a:avLst/>
          </a:prstGeom>
          <a:noFill/>
        </p:spPr>
        <p:txBody>
          <a:bodyPr wrap="square">
            <a:spAutoFit/>
          </a:bodyPr>
          <a:lstStyle/>
          <a:p>
            <a:pPr>
              <a:lnSpc>
                <a:spcPct val="150000"/>
              </a:lnSpc>
            </a:pPr>
            <a:r>
              <a:rPr lang="vi-VN" sz="3600">
                <a:effectLst/>
                <a:latin typeface="Times New Roman" panose="02020603050405020304" pitchFamily="18" charset="0"/>
                <a:ea typeface="Calibri" panose="020F0502020204030204" pitchFamily="34" charset="0"/>
              </a:rPr>
              <a:t>Việt Nam có những vị anh hùng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có công lớn với đất nước như: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Hai Bà Trưng,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Bà Triệu,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Trần Hưng Đạo,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Quang Trung,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Hồ Chí Minh</a:t>
            </a:r>
            <a:r>
              <a:rPr lang="en-US" sz="3600">
                <a:effectLst/>
                <a:latin typeface="Times New Roman" panose="02020603050405020304" pitchFamily="18" charset="0"/>
                <a:ea typeface="Calibri" panose="020F0502020204030204" pitchFamily="34" charset="0"/>
              </a:rPr>
              <a:t>,</a:t>
            </a:r>
            <a:r>
              <a:rPr lang="vi-VN" sz="3600">
                <a:effectLst/>
                <a:latin typeface="Times New Roman" panose="02020603050405020304" pitchFamily="18" charset="0"/>
                <a:ea typeface="Calibri" panose="020F0502020204030204" pitchFamily="34" charset="0"/>
              </a:rPr>
              <a:t>…</a:t>
            </a:r>
            <a:endParaRPr lang="en-US" sz="3600"/>
          </a:p>
        </p:txBody>
      </p:sp>
      <p:sp>
        <p:nvSpPr>
          <p:cNvPr id="5" name="TextBox 4">
            <a:extLst>
              <a:ext uri="{FF2B5EF4-FFF2-40B4-BE49-F238E27FC236}">
                <a16:creationId xmlns:a16="http://schemas.microsoft.com/office/drawing/2014/main" id="{8DBE8A54-D72F-FDEE-C78C-3CDF23116F95}"/>
              </a:ext>
            </a:extLst>
          </p:cNvPr>
          <p:cNvSpPr txBox="1"/>
          <p:nvPr/>
        </p:nvSpPr>
        <p:spPr>
          <a:xfrm>
            <a:off x="7267079" y="2372433"/>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6" name="TextBox 5">
            <a:extLst>
              <a:ext uri="{FF2B5EF4-FFF2-40B4-BE49-F238E27FC236}">
                <a16:creationId xmlns:a16="http://schemas.microsoft.com/office/drawing/2014/main" id="{DE5DDC4F-3458-9E0E-C0AF-D640A6452EDB}"/>
              </a:ext>
            </a:extLst>
          </p:cNvPr>
          <p:cNvSpPr txBox="1"/>
          <p:nvPr/>
        </p:nvSpPr>
        <p:spPr>
          <a:xfrm>
            <a:off x="4010529" y="3176683"/>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7" name="TextBox 6">
            <a:extLst>
              <a:ext uri="{FF2B5EF4-FFF2-40B4-BE49-F238E27FC236}">
                <a16:creationId xmlns:a16="http://schemas.microsoft.com/office/drawing/2014/main" id="{69971F6B-59E2-5079-DC36-7A7EA44F8248}"/>
              </a:ext>
            </a:extLst>
          </p:cNvPr>
          <p:cNvSpPr txBox="1"/>
          <p:nvPr/>
        </p:nvSpPr>
        <p:spPr>
          <a:xfrm>
            <a:off x="6785814" y="3210456"/>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8" name="TextBox 7">
            <a:extLst>
              <a:ext uri="{FF2B5EF4-FFF2-40B4-BE49-F238E27FC236}">
                <a16:creationId xmlns:a16="http://schemas.microsoft.com/office/drawing/2014/main" id="{19FE42E2-4E39-7C66-0EB4-61B4BC0D0BE6}"/>
              </a:ext>
            </a:extLst>
          </p:cNvPr>
          <p:cNvSpPr txBox="1"/>
          <p:nvPr/>
        </p:nvSpPr>
        <p:spPr>
          <a:xfrm>
            <a:off x="3471773" y="4030927"/>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9" name="TextBox 8">
            <a:extLst>
              <a:ext uri="{FF2B5EF4-FFF2-40B4-BE49-F238E27FC236}">
                <a16:creationId xmlns:a16="http://schemas.microsoft.com/office/drawing/2014/main" id="{6BC01A1F-754B-31EB-A766-5DAB2F1BA43A}"/>
              </a:ext>
            </a:extLst>
          </p:cNvPr>
          <p:cNvSpPr txBox="1"/>
          <p:nvPr/>
        </p:nvSpPr>
        <p:spPr>
          <a:xfrm>
            <a:off x="6256423" y="4030926"/>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10" name="TextBox 9">
            <a:extLst>
              <a:ext uri="{FF2B5EF4-FFF2-40B4-BE49-F238E27FC236}">
                <a16:creationId xmlns:a16="http://schemas.microsoft.com/office/drawing/2014/main" id="{0FF9398E-8B9B-EA06-FCB2-A136C01CC808}"/>
              </a:ext>
            </a:extLst>
          </p:cNvPr>
          <p:cNvSpPr txBox="1"/>
          <p:nvPr/>
        </p:nvSpPr>
        <p:spPr>
          <a:xfrm>
            <a:off x="9423394" y="4030926"/>
            <a:ext cx="891677" cy="1200329"/>
          </a:xfrm>
          <a:prstGeom prst="rect">
            <a:avLst/>
          </a:prstGeom>
          <a:noFill/>
        </p:spPr>
        <p:txBody>
          <a:bodyPr wrap="square" rtlCol="0">
            <a:spAutoFit/>
          </a:bodyPr>
          <a:lstStyle/>
          <a:p>
            <a:r>
              <a:rPr lang="en-US" sz="3600" b="1">
                <a:solidFill>
                  <a:srgbClr val="FF0000"/>
                </a:solidFill>
              </a:rPr>
              <a:t>//</a:t>
            </a:r>
            <a:endParaRPr lang="en-US" sz="3600" b="1"/>
          </a:p>
          <a:p>
            <a:endParaRPr lang="en-US" sz="3600" b="1"/>
          </a:p>
        </p:txBody>
      </p:sp>
      <p:sp>
        <p:nvSpPr>
          <p:cNvPr id="11" name="TextBox 10">
            <a:extLst>
              <a:ext uri="{FF2B5EF4-FFF2-40B4-BE49-F238E27FC236}">
                <a16:creationId xmlns:a16="http://schemas.microsoft.com/office/drawing/2014/main" id="{6DA1BD01-7782-803B-570A-73710F94A8B2}"/>
              </a:ext>
            </a:extLst>
          </p:cNvPr>
          <p:cNvSpPr txBox="1"/>
          <p:nvPr/>
        </p:nvSpPr>
        <p:spPr>
          <a:xfrm>
            <a:off x="8775033" y="3176683"/>
            <a:ext cx="352926" cy="646331"/>
          </a:xfrm>
          <a:prstGeom prst="rect">
            <a:avLst/>
          </a:prstGeom>
          <a:noFill/>
        </p:spPr>
        <p:txBody>
          <a:bodyPr wrap="square" rtlCol="0">
            <a:spAutoFit/>
          </a:bodyPr>
          <a:lstStyle/>
          <a:p>
            <a:r>
              <a:rPr lang="en-US" sz="3600" b="1">
                <a:solidFill>
                  <a:srgbClr val="FF0000"/>
                </a:solidFill>
              </a:rPr>
              <a:t>/</a:t>
            </a:r>
            <a:endParaRPr lang="en-US" sz="3600" b="1"/>
          </a:p>
        </p:txBody>
      </p:sp>
    </p:spTree>
    <p:extLst>
      <p:ext uri="{BB962C8B-B14F-4D97-AF65-F5344CB8AC3E}">
        <p14:creationId xmlns:p14="http://schemas.microsoft.com/office/powerpoint/2010/main" val="273351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2806923" cy="700229"/>
            <a:chOff x="527970" y="-16256"/>
            <a:chExt cx="2008679"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968681" y="-16256"/>
              <a:ext cx="1567968" cy="502156"/>
            </a:xfrm>
            <a:prstGeom prst="rect">
              <a:avLst/>
            </a:prstGeom>
            <a:noFill/>
            <a:ln>
              <a:noFill/>
            </a:ln>
          </p:spPr>
          <p:txBody>
            <a:bodyPr wrap="square" rtlCol="0">
              <a:spAutoFit/>
            </a:bodyPr>
            <a:lstStyle/>
            <a:p>
              <a:pPr algn="ctr">
                <a:lnSpc>
                  <a:spcPct val="150000"/>
                </a:lnSpc>
              </a:pPr>
              <a:r>
                <a:rPr lang="vi-VN" sz="2800" b="1">
                  <a:solidFill>
                    <a:schemeClr val="accent1">
                      <a:lumMod val="50000"/>
                    </a:schemeClr>
                  </a:solidFill>
                  <a:latin typeface="+mj-lt"/>
                </a:rPr>
                <a:t>ĐỌC</a:t>
              </a:r>
              <a:r>
                <a:rPr lang="en-US" sz="2800" b="1">
                  <a:solidFill>
                    <a:schemeClr val="accent1">
                      <a:lumMod val="50000"/>
                    </a:schemeClr>
                  </a:solidFill>
                  <a:latin typeface="+mj-lt"/>
                </a:rPr>
                <a:t> </a:t>
              </a:r>
              <a:r>
                <a:rPr lang="en-US" sz="2800" b="1" dirty="0">
                  <a:solidFill>
                    <a:schemeClr val="bg1"/>
                  </a:solidFill>
                  <a:latin typeface="+mj-lt"/>
                </a:rPr>
                <a:t>MẪU</a:t>
              </a: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0877"/>
            <a:ext cx="10668000" cy="1200329"/>
          </a:xfrm>
          <a:prstGeom prst="rect">
            <a:avLst/>
          </a:prstGeom>
          <a:noFill/>
        </p:spPr>
        <p:txBody>
          <a:bodyPr wrap="square" rtlCol="0">
            <a:spAutoFit/>
          </a:bodyPr>
          <a:lstStyle/>
          <a:p>
            <a:pPr algn="just">
              <a:tabLst>
                <a:tab pos="512763" algn="l"/>
              </a:tabLst>
            </a:pPr>
            <a:r>
              <a:rPr lang="en-US" sz="2400">
                <a:latin typeface="+mj-lt"/>
              </a:rPr>
              <a:t>	</a:t>
            </a:r>
            <a:r>
              <a:rPr lang="vi-VN" sz="2400">
                <a:latin typeface="+mj-lt"/>
              </a:rPr>
              <a:t>Việt Nam là đất nước tươi đẹp của chúng mình. Thủ đô nước mình là Hà Nội. Lá cờ Tổ quốc hình chữ nhật, nền đỏ, ở giữa có ngôi sao vàng năm cánh.</a:t>
            </a:r>
          </a:p>
          <a:p>
            <a:pPr algn="just"/>
            <a:endParaRPr lang="vi-VN" sz="240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Đất nước mình có ba miền Bắc, Trung, Nam với khí hậu khác nhau. Miền Bắc và miền Trung một năm có bốn mùa: </a:t>
            </a:r>
            <a:r>
              <a:rPr lang="en-US" sz="2400">
                <a:latin typeface="+mj-lt"/>
              </a:rPr>
              <a:t>   </a:t>
            </a:r>
            <a:r>
              <a:rPr lang="en-US" sz="2400">
                <a:latin typeface="Times New Roman" panose="02020603050405020304" pitchFamily="18" charset="0"/>
                <a:cs typeface="Times New Roman" panose="02020603050405020304" pitchFamily="18" charset="0"/>
              </a:rPr>
              <a:t>X</a:t>
            </a:r>
            <a:r>
              <a:rPr lang="vi-VN" sz="240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3149262" y="532324"/>
            <a:ext cx="6096000" cy="461665"/>
          </a:xfrm>
          <a:prstGeom prst="rect">
            <a:avLst/>
          </a:prstGeom>
          <a:noFill/>
        </p:spPr>
        <p:txBody>
          <a:bodyPr wrap="square">
            <a:spAutoFit/>
          </a:bodyPr>
          <a:lstStyle/>
          <a:p>
            <a:pPr algn="ctr"/>
            <a:r>
              <a:rPr lang="vi-VN" sz="2400" b="1" dirty="0">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8"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sp>
        <p:nvSpPr>
          <p:cNvPr id="3" name="TextBox 2">
            <a:extLst>
              <a:ext uri="{FF2B5EF4-FFF2-40B4-BE49-F238E27FC236}">
                <a16:creationId xmlns:a16="http://schemas.microsoft.com/office/drawing/2014/main" id="{DDC673CD-A934-CEB1-0CF4-FA14D3562D42}"/>
              </a:ext>
            </a:extLst>
          </p:cNvPr>
          <p:cNvSpPr txBox="1"/>
          <p:nvPr/>
        </p:nvSpPr>
        <p:spPr>
          <a:xfrm>
            <a:off x="9840160" y="391759"/>
            <a:ext cx="1984496" cy="461665"/>
          </a:xfrm>
          <a:prstGeom prst="rect">
            <a:avLst/>
          </a:prstGeom>
          <a:solidFill>
            <a:schemeClr val="accent4">
              <a:lumMod val="40000"/>
              <a:lumOff val="60000"/>
            </a:schemeClr>
          </a:solidFill>
          <a:ln>
            <a:noFill/>
          </a:ln>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CHIA ĐOẠN</a:t>
            </a:r>
          </a:p>
        </p:txBody>
      </p:sp>
      <p:sp>
        <p:nvSpPr>
          <p:cNvPr id="7" name="Oval 6">
            <a:extLst>
              <a:ext uri="{FF2B5EF4-FFF2-40B4-BE49-F238E27FC236}">
                <a16:creationId xmlns:a16="http://schemas.microsoft.com/office/drawing/2014/main" id="{8BFD9094-F5AE-151D-7B76-668CB111EDCA}"/>
              </a:ext>
            </a:extLst>
          </p:cNvPr>
          <p:cNvSpPr/>
          <p:nvPr/>
        </p:nvSpPr>
        <p:spPr>
          <a:xfrm>
            <a:off x="988386" y="1180190"/>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a:t>
            </a:r>
            <a:endParaRPr lang="en-US" sz="2800"/>
          </a:p>
        </p:txBody>
      </p:sp>
      <p:sp>
        <p:nvSpPr>
          <p:cNvPr id="8" name="Oval 7">
            <a:extLst>
              <a:ext uri="{FF2B5EF4-FFF2-40B4-BE49-F238E27FC236}">
                <a16:creationId xmlns:a16="http://schemas.microsoft.com/office/drawing/2014/main" id="{455111B9-A2AD-240E-1EDB-E688ECF6EC07}"/>
              </a:ext>
            </a:extLst>
          </p:cNvPr>
          <p:cNvSpPr/>
          <p:nvPr/>
        </p:nvSpPr>
        <p:spPr>
          <a:xfrm>
            <a:off x="988386" y="209032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2</a:t>
            </a:r>
            <a:endParaRPr lang="en-US" sz="2800"/>
          </a:p>
        </p:txBody>
      </p:sp>
      <p:sp>
        <p:nvSpPr>
          <p:cNvPr id="9" name="Oval 8">
            <a:extLst>
              <a:ext uri="{FF2B5EF4-FFF2-40B4-BE49-F238E27FC236}">
                <a16:creationId xmlns:a16="http://schemas.microsoft.com/office/drawing/2014/main" id="{D26A001E-2564-DBDA-3F43-47A49CB66ECC}"/>
              </a:ext>
            </a:extLst>
          </p:cNvPr>
          <p:cNvSpPr/>
          <p:nvPr/>
        </p:nvSpPr>
        <p:spPr>
          <a:xfrm>
            <a:off x="3890079" y="337056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3</a:t>
            </a:r>
            <a:endParaRPr lang="en-US" sz="2800"/>
          </a:p>
        </p:txBody>
      </p:sp>
      <p:sp>
        <p:nvSpPr>
          <p:cNvPr id="10" name="Oval 9">
            <a:extLst>
              <a:ext uri="{FF2B5EF4-FFF2-40B4-BE49-F238E27FC236}">
                <a16:creationId xmlns:a16="http://schemas.microsoft.com/office/drawing/2014/main" id="{194F50D0-99D4-CD65-51A0-C128D8CE628D}"/>
              </a:ext>
            </a:extLst>
          </p:cNvPr>
          <p:cNvSpPr/>
          <p:nvPr/>
        </p:nvSpPr>
        <p:spPr>
          <a:xfrm>
            <a:off x="3890079" y="501305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4</a:t>
            </a:r>
            <a:endParaRPr lang="en-US" sz="2800"/>
          </a:p>
        </p:txBody>
      </p:sp>
    </p:spTree>
    <p:extLst>
      <p:ext uri="{BB962C8B-B14F-4D97-AF65-F5344CB8AC3E}">
        <p14:creationId xmlns:p14="http://schemas.microsoft.com/office/powerpoint/2010/main" val="383092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0" nodeType="clickEffect">
                                  <p:stCondLst>
                                    <p:cond delay="0"/>
                                  </p:stCondLst>
                                  <p:childTnLst>
                                    <p:animClr clrSpc="rgb" dir="cw">
                                      <p:cBhvr override="childStyle">
                                        <p:cTn id="11" dur="250" autoRev="1" fill="remove"/>
                                        <p:tgtEl>
                                          <p:spTgt spid="12"/>
                                        </p:tgtEl>
                                        <p:attrNameLst>
                                          <p:attrName>style.color</p:attrName>
                                        </p:attrNameLst>
                                      </p:cBhvr>
                                      <p:to>
                                        <a:schemeClr val="bg1"/>
                                      </p:to>
                                    </p:animClr>
                                    <p:animClr clrSpc="rgb" dir="cw">
                                      <p:cBhvr>
                                        <p:cTn id="12" dur="250" autoRev="1" fill="remove"/>
                                        <p:tgtEl>
                                          <p:spTgt spid="12"/>
                                        </p:tgtEl>
                                        <p:attrNameLst>
                                          <p:attrName>fillcolor</p:attrName>
                                        </p:attrNameLst>
                                      </p:cBhvr>
                                      <p:to>
                                        <a:schemeClr val="bg1"/>
                                      </p:to>
                                    </p:animClr>
                                    <p:set>
                                      <p:cBhvr>
                                        <p:cTn id="13" dur="250" autoRev="1" fill="remove"/>
                                        <p:tgtEl>
                                          <p:spTgt spid="12"/>
                                        </p:tgtEl>
                                        <p:attrNameLst>
                                          <p:attrName>fill.type</p:attrName>
                                        </p:attrNameLst>
                                      </p:cBhvr>
                                      <p:to>
                                        <p:strVal val="solid"/>
                                      </p:to>
                                    </p:set>
                                    <p:set>
                                      <p:cBhvr>
                                        <p:cTn id="14" dur="250" autoRev="1" fill="remove"/>
                                        <p:tgtEl>
                                          <p:spTgt spid="1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mph" presetSubtype="0" fill="remove" grpId="0" nodeType="clickEffect">
                                  <p:stCondLst>
                                    <p:cond delay="0"/>
                                  </p:stCondLst>
                                  <p:childTnLst>
                                    <p:animClr clrSpc="rgb" dir="cw">
                                      <p:cBhvr override="childStyle">
                                        <p:cTn id="23" dur="250" autoRev="1" fill="remove"/>
                                        <p:tgtEl>
                                          <p:spTgt spid="19"/>
                                        </p:tgtEl>
                                        <p:attrNameLst>
                                          <p:attrName>style.color</p:attrName>
                                        </p:attrNameLst>
                                      </p:cBhvr>
                                      <p:to>
                                        <a:schemeClr val="bg1"/>
                                      </p:to>
                                    </p:animClr>
                                    <p:animClr clrSpc="rgb" dir="cw">
                                      <p:cBhvr>
                                        <p:cTn id="24" dur="250" autoRev="1" fill="remove"/>
                                        <p:tgtEl>
                                          <p:spTgt spid="19"/>
                                        </p:tgtEl>
                                        <p:attrNameLst>
                                          <p:attrName>fillcolor</p:attrName>
                                        </p:attrNameLst>
                                      </p:cBhvr>
                                      <p:to>
                                        <a:schemeClr val="bg1"/>
                                      </p:to>
                                    </p:animClr>
                                    <p:set>
                                      <p:cBhvr>
                                        <p:cTn id="25" dur="250" autoRev="1" fill="remove"/>
                                        <p:tgtEl>
                                          <p:spTgt spid="19"/>
                                        </p:tgtEl>
                                        <p:attrNameLst>
                                          <p:attrName>fill.type</p:attrName>
                                        </p:attrNameLst>
                                      </p:cBhvr>
                                      <p:to>
                                        <p:strVal val="solid"/>
                                      </p:to>
                                    </p:set>
                                    <p:set>
                                      <p:cBhvr>
                                        <p:cTn id="26" dur="250" autoRev="1" fill="remove"/>
                                        <p:tgtEl>
                                          <p:spTgt spid="1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20"/>
                                        </p:tgtEl>
                                        <p:attrNameLst>
                                          <p:attrName>style.color</p:attrName>
                                        </p:attrNameLst>
                                      </p:cBhvr>
                                      <p:to>
                                        <a:schemeClr val="bg1"/>
                                      </p:to>
                                    </p:animClr>
                                    <p:animClr clrSpc="rgb" dir="cw">
                                      <p:cBhvr>
                                        <p:cTn id="36" dur="250" autoRev="1" fill="remove"/>
                                        <p:tgtEl>
                                          <p:spTgt spid="20"/>
                                        </p:tgtEl>
                                        <p:attrNameLst>
                                          <p:attrName>fillcolor</p:attrName>
                                        </p:attrNameLst>
                                      </p:cBhvr>
                                      <p:to>
                                        <a:schemeClr val="bg1"/>
                                      </p:to>
                                    </p:animClr>
                                    <p:set>
                                      <p:cBhvr>
                                        <p:cTn id="37" dur="250" autoRev="1" fill="remove"/>
                                        <p:tgtEl>
                                          <p:spTgt spid="20"/>
                                        </p:tgtEl>
                                        <p:attrNameLst>
                                          <p:attrName>fill.type</p:attrName>
                                        </p:attrNameLst>
                                      </p:cBhvr>
                                      <p:to>
                                        <p:strVal val="solid"/>
                                      </p:to>
                                    </p:set>
                                    <p:set>
                                      <p:cBhvr>
                                        <p:cTn id="38" dur="250" autoRev="1" fill="remove"/>
                                        <p:tgtEl>
                                          <p:spTgt spid="20"/>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7" presetClass="emph" presetSubtype="0" fill="remove" grpId="0" nodeType="clickEffect">
                                  <p:stCondLst>
                                    <p:cond delay="0"/>
                                  </p:stCondLst>
                                  <p:childTnLst>
                                    <p:animClr clrSpc="rgb" dir="cw">
                                      <p:cBhvr override="childStyle">
                                        <p:cTn id="47" dur="250" autoRev="1" fill="remove"/>
                                        <p:tgtEl>
                                          <p:spTgt spid="28"/>
                                        </p:tgtEl>
                                        <p:attrNameLst>
                                          <p:attrName>style.color</p:attrName>
                                        </p:attrNameLst>
                                      </p:cBhvr>
                                      <p:to>
                                        <a:schemeClr val="bg1"/>
                                      </p:to>
                                    </p:animClr>
                                    <p:animClr clrSpc="rgb" dir="cw">
                                      <p:cBhvr>
                                        <p:cTn id="48" dur="250" autoRev="1" fill="remove"/>
                                        <p:tgtEl>
                                          <p:spTgt spid="28"/>
                                        </p:tgtEl>
                                        <p:attrNameLst>
                                          <p:attrName>fillcolor</p:attrName>
                                        </p:attrNameLst>
                                      </p:cBhvr>
                                      <p:to>
                                        <a:schemeClr val="bg1"/>
                                      </p:to>
                                    </p:animClr>
                                    <p:set>
                                      <p:cBhvr>
                                        <p:cTn id="49" dur="250" autoRev="1" fill="remove"/>
                                        <p:tgtEl>
                                          <p:spTgt spid="28"/>
                                        </p:tgtEl>
                                        <p:attrNameLst>
                                          <p:attrName>fill.type</p:attrName>
                                        </p:attrNameLst>
                                      </p:cBhvr>
                                      <p:to>
                                        <p:strVal val="solid"/>
                                      </p:to>
                                    </p:set>
                                    <p:set>
                                      <p:cBhvr>
                                        <p:cTn id="50" dur="25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8" grpId="0"/>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2806923" cy="700229"/>
            <a:chOff x="527970" y="-16256"/>
            <a:chExt cx="2008679"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968681" y="-16256"/>
              <a:ext cx="1567968" cy="502156"/>
            </a:xfrm>
            <a:prstGeom prst="rect">
              <a:avLst/>
            </a:prstGeom>
            <a:noFill/>
            <a:ln>
              <a:noFill/>
            </a:ln>
          </p:spPr>
          <p:txBody>
            <a:bodyPr wrap="square" rtlCol="0">
              <a:spAutoFit/>
            </a:bodyPr>
            <a:lstStyle/>
            <a:p>
              <a:pPr algn="ctr">
                <a:lnSpc>
                  <a:spcPct val="150000"/>
                </a:lnSpc>
              </a:pPr>
              <a:r>
                <a:rPr lang="vi-VN" sz="2800" b="1">
                  <a:solidFill>
                    <a:schemeClr val="accent1">
                      <a:lumMod val="50000"/>
                    </a:schemeClr>
                  </a:solidFill>
                  <a:latin typeface="+mj-lt"/>
                </a:rPr>
                <a:t>ĐỌC</a:t>
              </a:r>
              <a:r>
                <a:rPr lang="en-US" sz="2800" b="1">
                  <a:solidFill>
                    <a:schemeClr val="accent1">
                      <a:lumMod val="50000"/>
                    </a:schemeClr>
                  </a:solidFill>
                  <a:latin typeface="+mj-lt"/>
                </a:rPr>
                <a:t> </a:t>
              </a:r>
              <a:r>
                <a:rPr lang="en-US" sz="2800" b="1" dirty="0">
                  <a:solidFill>
                    <a:schemeClr val="bg1"/>
                  </a:solidFill>
                  <a:latin typeface="+mj-lt"/>
                </a:rPr>
                <a:t>MẪU</a:t>
              </a: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0877"/>
            <a:ext cx="10668000" cy="1200329"/>
          </a:xfrm>
          <a:prstGeom prst="rect">
            <a:avLst/>
          </a:prstGeom>
          <a:noFill/>
        </p:spPr>
        <p:txBody>
          <a:bodyPr wrap="square" rtlCol="0">
            <a:spAutoFit/>
          </a:bodyPr>
          <a:lstStyle/>
          <a:p>
            <a:pPr algn="just">
              <a:tabLst>
                <a:tab pos="512763" algn="l"/>
              </a:tabLst>
            </a:pPr>
            <a:r>
              <a:rPr lang="en-US" sz="2400">
                <a:latin typeface="+mj-lt"/>
              </a:rPr>
              <a:t>	</a:t>
            </a:r>
            <a:r>
              <a:rPr lang="vi-VN" sz="2400">
                <a:latin typeface="+mj-lt"/>
              </a:rPr>
              <a:t>Việt Nam là đất nước tươi đẹp của chúng mình. Thủ đô nước mình là Hà Nội. Lá cờ Tổ quốc hình chữ nhật, nền đỏ, ở giữa có ngôi sao vàng năm cánh.</a:t>
            </a:r>
          </a:p>
          <a:p>
            <a:pPr algn="just"/>
            <a:endParaRPr lang="vi-VN" sz="240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Đất nước mình có ba miền Bắc, Trung, Nam với khí hậu khác nhau. Miền Bắc và miền Trung một năm có bốn mùa: </a:t>
            </a:r>
            <a:r>
              <a:rPr lang="en-US" sz="2400">
                <a:latin typeface="+mj-lt"/>
              </a:rPr>
              <a:t>   </a:t>
            </a:r>
            <a:r>
              <a:rPr lang="en-US" sz="2400">
                <a:latin typeface="Times New Roman" panose="02020603050405020304" pitchFamily="18" charset="0"/>
                <a:cs typeface="Times New Roman" panose="02020603050405020304" pitchFamily="18" charset="0"/>
              </a:rPr>
              <a:t>X</a:t>
            </a:r>
            <a:r>
              <a:rPr lang="vi-VN" sz="240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3149262" y="532324"/>
            <a:ext cx="6096000" cy="461665"/>
          </a:xfrm>
          <a:prstGeom prst="rect">
            <a:avLst/>
          </a:prstGeom>
          <a:noFill/>
        </p:spPr>
        <p:txBody>
          <a:bodyPr wrap="square">
            <a:spAutoFit/>
          </a:bodyPr>
          <a:lstStyle/>
          <a:p>
            <a:pPr algn="ctr"/>
            <a:r>
              <a:rPr lang="vi-VN" sz="2400" b="1" dirty="0">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8"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sp>
        <p:nvSpPr>
          <p:cNvPr id="3" name="TextBox 2">
            <a:extLst>
              <a:ext uri="{FF2B5EF4-FFF2-40B4-BE49-F238E27FC236}">
                <a16:creationId xmlns:a16="http://schemas.microsoft.com/office/drawing/2014/main" id="{DDC673CD-A934-CEB1-0CF4-FA14D3562D42}"/>
              </a:ext>
            </a:extLst>
          </p:cNvPr>
          <p:cNvSpPr txBox="1"/>
          <p:nvPr/>
        </p:nvSpPr>
        <p:spPr>
          <a:xfrm>
            <a:off x="8974183" y="391759"/>
            <a:ext cx="2850473" cy="461665"/>
          </a:xfrm>
          <a:prstGeom prst="rect">
            <a:avLst/>
          </a:prstGeom>
          <a:solidFill>
            <a:schemeClr val="accent4">
              <a:lumMod val="40000"/>
              <a:lumOff val="60000"/>
            </a:schemeClr>
          </a:solidFill>
          <a:ln>
            <a:noFill/>
          </a:ln>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ĐỌC THEO ĐOẠN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8BFD9094-F5AE-151D-7B76-668CB111EDCA}"/>
              </a:ext>
            </a:extLst>
          </p:cNvPr>
          <p:cNvSpPr/>
          <p:nvPr/>
        </p:nvSpPr>
        <p:spPr>
          <a:xfrm>
            <a:off x="988386" y="1180190"/>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a:t>
            </a:r>
            <a:endParaRPr lang="en-US" sz="2800"/>
          </a:p>
        </p:txBody>
      </p:sp>
      <p:sp>
        <p:nvSpPr>
          <p:cNvPr id="8" name="Oval 7">
            <a:extLst>
              <a:ext uri="{FF2B5EF4-FFF2-40B4-BE49-F238E27FC236}">
                <a16:creationId xmlns:a16="http://schemas.microsoft.com/office/drawing/2014/main" id="{455111B9-A2AD-240E-1EDB-E688ECF6EC07}"/>
              </a:ext>
            </a:extLst>
          </p:cNvPr>
          <p:cNvSpPr/>
          <p:nvPr/>
        </p:nvSpPr>
        <p:spPr>
          <a:xfrm>
            <a:off x="988386" y="209032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2</a:t>
            </a:r>
            <a:endParaRPr lang="en-US" sz="2800"/>
          </a:p>
        </p:txBody>
      </p:sp>
      <p:sp>
        <p:nvSpPr>
          <p:cNvPr id="9" name="Oval 8">
            <a:extLst>
              <a:ext uri="{FF2B5EF4-FFF2-40B4-BE49-F238E27FC236}">
                <a16:creationId xmlns:a16="http://schemas.microsoft.com/office/drawing/2014/main" id="{D26A001E-2564-DBDA-3F43-47A49CB66ECC}"/>
              </a:ext>
            </a:extLst>
          </p:cNvPr>
          <p:cNvSpPr/>
          <p:nvPr/>
        </p:nvSpPr>
        <p:spPr>
          <a:xfrm>
            <a:off x="3890079" y="337056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3</a:t>
            </a:r>
            <a:endParaRPr lang="en-US" sz="2800"/>
          </a:p>
        </p:txBody>
      </p:sp>
      <p:sp>
        <p:nvSpPr>
          <p:cNvPr id="10" name="Oval 9">
            <a:extLst>
              <a:ext uri="{FF2B5EF4-FFF2-40B4-BE49-F238E27FC236}">
                <a16:creationId xmlns:a16="http://schemas.microsoft.com/office/drawing/2014/main" id="{194F50D0-99D4-CD65-51A0-C128D8CE628D}"/>
              </a:ext>
            </a:extLst>
          </p:cNvPr>
          <p:cNvSpPr/>
          <p:nvPr/>
        </p:nvSpPr>
        <p:spPr>
          <a:xfrm>
            <a:off x="3890079" y="501305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4</a:t>
            </a:r>
            <a:endParaRPr lang="en-US" sz="2800"/>
          </a:p>
        </p:txBody>
      </p:sp>
    </p:spTree>
    <p:extLst>
      <p:ext uri="{BB962C8B-B14F-4D97-AF65-F5344CB8AC3E}">
        <p14:creationId xmlns:p14="http://schemas.microsoft.com/office/powerpoint/2010/main" val="185152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2806923" cy="700229"/>
            <a:chOff x="527970" y="-16256"/>
            <a:chExt cx="2008679"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968681" y="-16256"/>
              <a:ext cx="1567968" cy="502156"/>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mj-lt"/>
                </a:rPr>
                <a:t>ĐỌC</a:t>
              </a:r>
              <a:r>
                <a:rPr lang="en-US" sz="2800" b="1">
                  <a:solidFill>
                    <a:schemeClr val="accent1">
                      <a:lumMod val="50000"/>
                    </a:schemeClr>
                  </a:solidFill>
                  <a:latin typeface="+mj-lt"/>
                </a:rPr>
                <a:t> </a:t>
              </a:r>
              <a:r>
                <a:rPr lang="en-US" sz="2800" b="1" dirty="0">
                  <a:solidFill>
                    <a:schemeClr val="bg1"/>
                  </a:solidFill>
                  <a:latin typeface="+mj-lt"/>
                </a:rPr>
                <a:t>MẪU</a:t>
              </a: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5484"/>
            <a:ext cx="10668000" cy="1200329"/>
          </a:xfrm>
          <a:prstGeom prst="rect">
            <a:avLst/>
          </a:prstGeom>
          <a:noFill/>
        </p:spPr>
        <p:txBody>
          <a:bodyPr wrap="square" rtlCol="0">
            <a:spAutoFit/>
          </a:bodyPr>
          <a:lstStyle/>
          <a:p>
            <a:pPr algn="just">
              <a:tabLst>
                <a:tab pos="457200" algn="l"/>
              </a:tabLst>
            </a:pPr>
            <a:r>
              <a:rPr lang="en-US" sz="2400">
                <a:latin typeface="+mj-lt"/>
              </a:rPr>
              <a:t>	</a:t>
            </a:r>
            <a:r>
              <a:rPr lang="vi-VN" sz="2400">
                <a:latin typeface="+mj-lt"/>
              </a:rPr>
              <a:t>Việt Nam là đất nước tươi đẹp của chúng mình. Thủ đô nước mình là Hà Nội. Lá cờ Tổ quốc hình chữ nhật, nền đỏ, ở giữa có ngôi sao vàng năm cánh.</a:t>
            </a:r>
          </a:p>
          <a:p>
            <a:pPr algn="just"/>
            <a:endParaRPr lang="vi-VN" sz="240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Đất nước mình có ba miền Bắc, Trung, Nam với khí hậu khác nhau. Miền Bắc và miền Trung một năm có bốn mùa: </a:t>
            </a:r>
            <a:r>
              <a:rPr lang="en-US" sz="2400">
                <a:latin typeface="+mj-lt"/>
              </a:rPr>
              <a:t>   </a:t>
            </a:r>
            <a:r>
              <a:rPr lang="en-US" sz="2400">
                <a:latin typeface="Times New Roman" panose="02020603050405020304" pitchFamily="18" charset="0"/>
                <a:cs typeface="Times New Roman" panose="02020603050405020304" pitchFamily="18" charset="0"/>
              </a:rPr>
              <a:t>X</a:t>
            </a:r>
            <a:r>
              <a:rPr lang="vi-VN" sz="240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3048000" y="622592"/>
            <a:ext cx="6096000" cy="523220"/>
          </a:xfrm>
          <a:prstGeom prst="rect">
            <a:avLst/>
          </a:prstGeom>
          <a:noFill/>
        </p:spPr>
        <p:txBody>
          <a:bodyPr wrap="square">
            <a:spAutoFit/>
          </a:bodyPr>
          <a:lstStyle/>
          <a:p>
            <a:pPr algn="ctr"/>
            <a:r>
              <a:rPr lang="vi-VN" sz="2800" b="1">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7"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sp>
        <p:nvSpPr>
          <p:cNvPr id="3" name="TextBox 2">
            <a:extLst>
              <a:ext uri="{FF2B5EF4-FFF2-40B4-BE49-F238E27FC236}">
                <a16:creationId xmlns:a16="http://schemas.microsoft.com/office/drawing/2014/main" id="{DDC673CD-A934-CEB1-0CF4-FA14D3562D42}"/>
              </a:ext>
            </a:extLst>
          </p:cNvPr>
          <p:cNvSpPr txBox="1"/>
          <p:nvPr/>
        </p:nvSpPr>
        <p:spPr>
          <a:xfrm>
            <a:off x="9144000" y="391759"/>
            <a:ext cx="2502124" cy="461665"/>
          </a:xfrm>
          <a:prstGeom prst="rect">
            <a:avLst/>
          </a:prstGeom>
          <a:solidFill>
            <a:schemeClr val="accent4">
              <a:lumMod val="40000"/>
              <a:lumOff val="60000"/>
            </a:schemeClr>
          </a:solidFill>
          <a:ln>
            <a:noFill/>
          </a:ln>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ĐỌC </a:t>
            </a:r>
            <a:r>
              <a:rPr lang="vi-VN" sz="2400" b="1" dirty="0">
                <a:solidFill>
                  <a:srgbClr val="FF0000"/>
                </a:solidFill>
                <a:latin typeface="Times New Roman" panose="02020603050405020304" pitchFamily="18" charset="0"/>
                <a:cs typeface="Times New Roman" panose="02020603050405020304" pitchFamily="18" charset="0"/>
              </a:rPr>
              <a:t>TOÀN</a:t>
            </a:r>
            <a:r>
              <a:rPr lang="en-US" sz="2400" b="1" dirty="0">
                <a:solidFill>
                  <a:srgbClr val="FF0000"/>
                </a:solidFill>
                <a:latin typeface="Times New Roman" panose="02020603050405020304" pitchFamily="18" charset="0"/>
                <a:cs typeface="Times New Roman" panose="02020603050405020304" pitchFamily="18" charset="0"/>
              </a:rPr>
              <a:t> BÀI</a:t>
            </a:r>
          </a:p>
        </p:txBody>
      </p:sp>
    </p:spTree>
    <p:extLst>
      <p:ext uri="{BB962C8B-B14F-4D97-AF65-F5344CB8AC3E}">
        <p14:creationId xmlns:p14="http://schemas.microsoft.com/office/powerpoint/2010/main" val="2029849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algn="l"/>
            <a:r>
              <a:rPr lang="en-US">
                <a:solidFill>
                  <a:schemeClr val="tx1">
                    <a:lumMod val="50000"/>
                    <a:lumOff val="50000"/>
                  </a:schemeClr>
                </a:solidFill>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algn="ctr"/>
              <a:r>
                <a:rPr lang="en-US" sz="4800">
                  <a:solidFill>
                    <a:schemeClr val="bg1"/>
                  </a:solidFill>
                  <a:latin typeface="iCiel Cadena" panose="02000503000000020004" pitchFamily="50"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762332" y="2133600"/>
            <a:ext cx="8643393" cy="2774606"/>
          </a:xfrm>
          <a:prstGeom prst="rect">
            <a:avLst/>
          </a:prstGeom>
          <a:noFill/>
        </p:spPr>
        <p:txBody>
          <a:bodyPr wrap="none" lIns="0" tIns="0" rIns="0" bIns="0" rtlCol="0">
            <a:spAutoFit/>
          </a:bodyPr>
          <a:lstStyle/>
          <a:p>
            <a:pPr algn="ctr">
              <a:lnSpc>
                <a:spcPct val="128000"/>
              </a:lnSpc>
            </a:pPr>
            <a:r>
              <a:rPr lang="en-US" sz="3600" dirty="0" err="1">
                <a:solidFill>
                  <a:schemeClr val="tx1">
                    <a:lumMod val="50000"/>
                    <a:lumOff val="50000"/>
                  </a:schemeClr>
                </a:solidFill>
              </a:rPr>
              <a:t>Trò</a:t>
            </a:r>
            <a:r>
              <a:rPr lang="en-US" sz="3600" dirty="0">
                <a:solidFill>
                  <a:schemeClr val="tx1">
                    <a:lumMod val="50000"/>
                    <a:lumOff val="50000"/>
                  </a:schemeClr>
                </a:solidFill>
              </a:rPr>
              <a:t> </a:t>
            </a:r>
            <a:r>
              <a:rPr lang="en-US" sz="3600" dirty="0" err="1">
                <a:solidFill>
                  <a:schemeClr val="tx1">
                    <a:lumMod val="50000"/>
                    <a:lumOff val="50000"/>
                  </a:schemeClr>
                </a:solidFill>
              </a:rPr>
              <a:t>chơi</a:t>
            </a:r>
            <a:r>
              <a:rPr lang="en-US" sz="3600" dirty="0">
                <a:solidFill>
                  <a:schemeClr val="tx1">
                    <a:lumMod val="50000"/>
                    <a:lumOff val="50000"/>
                  </a:schemeClr>
                </a:solidFill>
              </a:rPr>
              <a:t> </a:t>
            </a:r>
            <a:r>
              <a:rPr lang="en-US" sz="3600" dirty="0" err="1">
                <a:solidFill>
                  <a:schemeClr val="tx1">
                    <a:lumMod val="50000"/>
                    <a:lumOff val="50000"/>
                  </a:schemeClr>
                </a:solidFill>
              </a:rPr>
              <a:t>sẽ</a:t>
            </a:r>
            <a:r>
              <a:rPr lang="en-US" sz="3600" dirty="0">
                <a:solidFill>
                  <a:schemeClr val="tx1">
                    <a:lumMod val="50000"/>
                    <a:lumOff val="50000"/>
                  </a:schemeClr>
                </a:solidFill>
              </a:rPr>
              <a:t> </a:t>
            </a:r>
            <a:r>
              <a:rPr lang="en-US" sz="3600" err="1">
                <a:solidFill>
                  <a:schemeClr val="tx1">
                    <a:lumMod val="50000"/>
                    <a:lumOff val="50000"/>
                  </a:schemeClr>
                </a:solidFill>
              </a:rPr>
              <a:t>có</a:t>
            </a:r>
            <a:r>
              <a:rPr lang="en-US" sz="3600">
                <a:solidFill>
                  <a:schemeClr val="tx1">
                    <a:lumMod val="50000"/>
                    <a:lumOff val="50000"/>
                  </a:schemeClr>
                </a:solidFill>
              </a:rPr>
              <a:t> </a:t>
            </a:r>
            <a:r>
              <a:rPr lang="en-US" sz="3600" dirty="0">
                <a:solidFill>
                  <a:schemeClr val="tx1">
                    <a:lumMod val="50000"/>
                    <a:lumOff val="50000"/>
                  </a:schemeClr>
                </a:solidFill>
              </a:rPr>
              <a:t>5</a:t>
            </a:r>
            <a:r>
              <a:rPr lang="en-US" sz="3600">
                <a:solidFill>
                  <a:schemeClr val="tx1">
                    <a:lumMod val="50000"/>
                    <a:lumOff val="50000"/>
                  </a:schemeClr>
                </a:solidFill>
              </a:rPr>
              <a:t> </a:t>
            </a:r>
            <a:r>
              <a:rPr lang="en-US" sz="3600" dirty="0" err="1">
                <a:solidFill>
                  <a:schemeClr val="tx1">
                    <a:lumMod val="50000"/>
                    <a:lumOff val="50000"/>
                  </a:schemeClr>
                </a:solidFill>
              </a:rPr>
              <a:t>câu</a:t>
            </a:r>
            <a:r>
              <a:rPr lang="en-US" sz="3600" dirty="0">
                <a:solidFill>
                  <a:schemeClr val="tx1">
                    <a:lumMod val="50000"/>
                    <a:lumOff val="50000"/>
                  </a:schemeClr>
                </a:solidFill>
              </a:rPr>
              <a:t> </a:t>
            </a:r>
            <a:r>
              <a:rPr lang="en-US" sz="3600" dirty="0" err="1">
                <a:solidFill>
                  <a:schemeClr val="tx1">
                    <a:lumMod val="50000"/>
                    <a:lumOff val="50000"/>
                  </a:schemeClr>
                </a:solidFill>
              </a:rPr>
              <a:t>hỏi</a:t>
            </a:r>
            <a:r>
              <a:rPr lang="en-US" sz="3600" dirty="0">
                <a:solidFill>
                  <a:schemeClr val="tx1">
                    <a:lumMod val="50000"/>
                    <a:lumOff val="50000"/>
                  </a:schemeClr>
                </a:solidFill>
              </a:rPr>
              <a:t> </a:t>
            </a:r>
            <a:r>
              <a:rPr lang="en-US" sz="3600" dirty="0" err="1">
                <a:solidFill>
                  <a:schemeClr val="tx1">
                    <a:lumMod val="50000"/>
                    <a:lumOff val="50000"/>
                  </a:schemeClr>
                </a:solidFill>
              </a:rPr>
              <a:t>trắc</a:t>
            </a:r>
            <a:r>
              <a:rPr lang="en-US" sz="3600" dirty="0">
                <a:solidFill>
                  <a:schemeClr val="tx1">
                    <a:lumMod val="50000"/>
                    <a:lumOff val="50000"/>
                  </a:schemeClr>
                </a:solidFill>
              </a:rPr>
              <a:t> </a:t>
            </a:r>
            <a:r>
              <a:rPr lang="en-US" sz="3600" dirty="0" err="1">
                <a:solidFill>
                  <a:schemeClr val="tx1">
                    <a:lumMod val="50000"/>
                    <a:lumOff val="50000"/>
                  </a:schemeClr>
                </a:solidFill>
              </a:rPr>
              <a:t>nghiệm</a:t>
            </a:r>
            <a:r>
              <a:rPr lang="en-US" sz="3600" dirty="0">
                <a:solidFill>
                  <a:schemeClr val="tx1">
                    <a:lumMod val="50000"/>
                    <a:lumOff val="50000"/>
                  </a:schemeClr>
                </a:solidFill>
              </a:rPr>
              <a:t>.</a:t>
            </a:r>
          </a:p>
          <a:p>
            <a:pPr algn="ctr">
              <a:lnSpc>
                <a:spcPct val="128000"/>
              </a:lnSpc>
            </a:pPr>
            <a:r>
              <a:rPr lang="en-US" sz="3600" dirty="0" err="1">
                <a:solidFill>
                  <a:schemeClr val="tx1">
                    <a:lumMod val="50000"/>
                    <a:lumOff val="50000"/>
                  </a:schemeClr>
                </a:solidFill>
              </a:rPr>
              <a:t>Để</a:t>
            </a:r>
            <a:r>
              <a:rPr lang="en-US" sz="3600" dirty="0">
                <a:solidFill>
                  <a:schemeClr val="tx1">
                    <a:lumMod val="50000"/>
                    <a:lumOff val="50000"/>
                  </a:schemeClr>
                </a:solidFill>
              </a:rPr>
              <a:t> </a:t>
            </a:r>
            <a:r>
              <a:rPr lang="en-US" sz="3600" dirty="0" err="1">
                <a:solidFill>
                  <a:schemeClr val="tx1">
                    <a:lumMod val="50000"/>
                    <a:lumOff val="50000"/>
                  </a:schemeClr>
                </a:solidFill>
              </a:rPr>
              <a:t>trả</a:t>
            </a:r>
            <a:r>
              <a:rPr lang="en-US" sz="3600" dirty="0">
                <a:solidFill>
                  <a:schemeClr val="tx1">
                    <a:lumMod val="50000"/>
                    <a:lumOff val="50000"/>
                  </a:schemeClr>
                </a:solidFill>
              </a:rPr>
              <a:t> </a:t>
            </a:r>
            <a:r>
              <a:rPr lang="en-US" sz="3600" dirty="0" err="1">
                <a:solidFill>
                  <a:schemeClr val="tx1">
                    <a:lumMod val="50000"/>
                    <a:lumOff val="50000"/>
                  </a:schemeClr>
                </a:solidFill>
              </a:rPr>
              <a:t>lời</a:t>
            </a:r>
            <a:r>
              <a:rPr lang="en-US" sz="3600" dirty="0">
                <a:solidFill>
                  <a:schemeClr val="tx1">
                    <a:lumMod val="50000"/>
                    <a:lumOff val="50000"/>
                  </a:schemeClr>
                </a:solidFill>
              </a:rPr>
              <a:t> </a:t>
            </a:r>
            <a:r>
              <a:rPr lang="en-US" sz="3600" dirty="0" err="1">
                <a:solidFill>
                  <a:schemeClr val="tx1">
                    <a:lumMod val="50000"/>
                    <a:lumOff val="50000"/>
                  </a:schemeClr>
                </a:solidFill>
              </a:rPr>
              <a:t>các</a:t>
            </a:r>
            <a:r>
              <a:rPr lang="en-US" sz="3600" dirty="0">
                <a:solidFill>
                  <a:schemeClr val="tx1">
                    <a:lumMod val="50000"/>
                    <a:lumOff val="50000"/>
                  </a:schemeClr>
                </a:solidFill>
              </a:rPr>
              <a:t> </a:t>
            </a:r>
            <a:r>
              <a:rPr lang="en-US" sz="3600" dirty="0" err="1">
                <a:solidFill>
                  <a:schemeClr val="tx1">
                    <a:lumMod val="50000"/>
                    <a:lumOff val="50000"/>
                  </a:schemeClr>
                </a:solidFill>
              </a:rPr>
              <a:t>câu</a:t>
            </a:r>
            <a:r>
              <a:rPr lang="en-US" sz="3600" dirty="0">
                <a:solidFill>
                  <a:schemeClr val="tx1">
                    <a:lumMod val="50000"/>
                    <a:lumOff val="50000"/>
                  </a:schemeClr>
                </a:solidFill>
              </a:rPr>
              <a:t> </a:t>
            </a:r>
            <a:r>
              <a:rPr lang="en-US" sz="3600" dirty="0" err="1">
                <a:solidFill>
                  <a:schemeClr val="tx1">
                    <a:lumMod val="50000"/>
                    <a:lumOff val="50000"/>
                  </a:schemeClr>
                </a:solidFill>
              </a:rPr>
              <a:t>hỏi</a:t>
            </a:r>
            <a:r>
              <a:rPr lang="en-US" sz="3600" dirty="0">
                <a:solidFill>
                  <a:schemeClr val="tx1">
                    <a:lumMod val="50000"/>
                    <a:lumOff val="50000"/>
                  </a:schemeClr>
                </a:solidFill>
              </a:rPr>
              <a:t> </a:t>
            </a:r>
            <a:r>
              <a:rPr lang="en-US" sz="3600" dirty="0" err="1">
                <a:solidFill>
                  <a:schemeClr val="tx1">
                    <a:lumMod val="50000"/>
                    <a:lumOff val="50000"/>
                  </a:schemeClr>
                </a:solidFill>
              </a:rPr>
              <a:t>này</a:t>
            </a:r>
            <a:r>
              <a:rPr lang="en-US" sz="3600" dirty="0">
                <a:solidFill>
                  <a:schemeClr val="tx1">
                    <a:lumMod val="50000"/>
                    <a:lumOff val="50000"/>
                  </a:schemeClr>
                </a:solidFill>
              </a:rPr>
              <a:t>, </a:t>
            </a:r>
            <a:r>
              <a:rPr lang="en-US" sz="3600" dirty="0" err="1">
                <a:solidFill>
                  <a:schemeClr val="tx1">
                    <a:lumMod val="50000"/>
                    <a:lumOff val="50000"/>
                  </a:schemeClr>
                </a:solidFill>
              </a:rPr>
              <a:t>em</a:t>
            </a:r>
            <a:r>
              <a:rPr lang="en-US" sz="3600" dirty="0">
                <a:solidFill>
                  <a:schemeClr val="tx1">
                    <a:lumMod val="50000"/>
                    <a:lumOff val="50000"/>
                  </a:schemeClr>
                </a:solidFill>
              </a:rPr>
              <a:t> </a:t>
            </a:r>
            <a:r>
              <a:rPr lang="en-US" sz="3600" dirty="0" err="1">
                <a:solidFill>
                  <a:schemeClr val="tx1">
                    <a:lumMod val="50000"/>
                    <a:lumOff val="50000"/>
                  </a:schemeClr>
                </a:solidFill>
              </a:rPr>
              <a:t>hãy</a:t>
            </a:r>
            <a:r>
              <a:rPr lang="en-US" sz="3600" dirty="0">
                <a:solidFill>
                  <a:schemeClr val="tx1">
                    <a:lumMod val="50000"/>
                    <a:lumOff val="50000"/>
                  </a:schemeClr>
                </a:solidFill>
              </a:rPr>
              <a:t> </a:t>
            </a:r>
            <a:r>
              <a:rPr lang="en-US" sz="3600" dirty="0" err="1">
                <a:solidFill>
                  <a:schemeClr val="tx1">
                    <a:lumMod val="50000"/>
                    <a:lumOff val="50000"/>
                  </a:schemeClr>
                </a:solidFill>
              </a:rPr>
              <a:t>đưa</a:t>
            </a:r>
            <a:r>
              <a:rPr lang="en-US" sz="3600" dirty="0">
                <a:solidFill>
                  <a:schemeClr val="tx1">
                    <a:lumMod val="50000"/>
                    <a:lumOff val="50000"/>
                  </a:schemeClr>
                </a:solidFill>
              </a:rPr>
              <a:t> </a:t>
            </a:r>
            <a:r>
              <a:rPr lang="en-US" sz="3600" dirty="0" err="1">
                <a:solidFill>
                  <a:schemeClr val="tx1">
                    <a:lumMod val="50000"/>
                    <a:lumOff val="50000"/>
                  </a:schemeClr>
                </a:solidFill>
              </a:rPr>
              <a:t>ra</a:t>
            </a:r>
            <a:r>
              <a:rPr lang="en-US" sz="3600" dirty="0">
                <a:solidFill>
                  <a:schemeClr val="tx1">
                    <a:lumMod val="50000"/>
                    <a:lumOff val="50000"/>
                  </a:schemeClr>
                </a:solidFill>
              </a:rPr>
              <a:t/>
            </a:r>
            <a:br>
              <a:rPr lang="en-US" sz="3600" dirty="0">
                <a:solidFill>
                  <a:schemeClr val="tx1">
                    <a:lumMod val="50000"/>
                    <a:lumOff val="50000"/>
                  </a:schemeClr>
                </a:solidFill>
              </a:rPr>
            </a:br>
            <a:r>
              <a:rPr lang="en-US" sz="3600" dirty="0" err="1">
                <a:solidFill>
                  <a:schemeClr val="tx1">
                    <a:lumMod val="50000"/>
                    <a:lumOff val="50000"/>
                  </a:schemeClr>
                </a:solidFill>
              </a:rPr>
              <a:t>kí</a:t>
            </a:r>
            <a:r>
              <a:rPr lang="en-US" sz="3600" dirty="0">
                <a:solidFill>
                  <a:schemeClr val="tx1">
                    <a:lumMod val="50000"/>
                    <a:lumOff val="50000"/>
                  </a:schemeClr>
                </a:solidFill>
              </a:rPr>
              <a:t> </a:t>
            </a:r>
            <a:r>
              <a:rPr lang="en-US" sz="3600" dirty="0" err="1">
                <a:solidFill>
                  <a:schemeClr val="tx1">
                    <a:lumMod val="50000"/>
                    <a:lumOff val="50000"/>
                  </a:schemeClr>
                </a:solidFill>
              </a:rPr>
              <a:t>hiệu</a:t>
            </a:r>
            <a:r>
              <a:rPr lang="en-US" sz="3600" dirty="0">
                <a:solidFill>
                  <a:schemeClr val="tx1">
                    <a:lumMod val="50000"/>
                    <a:lumOff val="50000"/>
                  </a:schemeClr>
                </a:solidFill>
              </a:rPr>
              <a:t> KÉO - BÚA - BAO </a:t>
            </a:r>
            <a:r>
              <a:rPr lang="en-US" sz="3600" dirty="0" err="1">
                <a:solidFill>
                  <a:schemeClr val="tx1">
                    <a:lumMod val="50000"/>
                    <a:lumOff val="50000"/>
                  </a:schemeClr>
                </a:solidFill>
              </a:rPr>
              <a:t>chứa</a:t>
            </a:r>
            <a:r>
              <a:rPr lang="en-US" sz="3600" dirty="0">
                <a:solidFill>
                  <a:schemeClr val="tx1">
                    <a:lumMod val="50000"/>
                    <a:lumOff val="50000"/>
                  </a:schemeClr>
                </a:solidFill>
              </a:rPr>
              <a:t> </a:t>
            </a:r>
            <a:r>
              <a:rPr lang="en-US" sz="3600" dirty="0" err="1">
                <a:solidFill>
                  <a:schemeClr val="tx1">
                    <a:lumMod val="50000"/>
                    <a:lumOff val="50000"/>
                  </a:schemeClr>
                </a:solidFill>
              </a:rPr>
              <a:t>đáp</a:t>
            </a:r>
            <a:r>
              <a:rPr lang="en-US" sz="3600" dirty="0">
                <a:solidFill>
                  <a:schemeClr val="tx1">
                    <a:lumMod val="50000"/>
                    <a:lumOff val="50000"/>
                  </a:schemeClr>
                </a:solidFill>
              </a:rPr>
              <a:t> </a:t>
            </a:r>
            <a:r>
              <a:rPr lang="en-US" sz="3600" dirty="0" err="1">
                <a:solidFill>
                  <a:schemeClr val="tx1">
                    <a:lumMod val="50000"/>
                    <a:lumOff val="50000"/>
                  </a:schemeClr>
                </a:solidFill>
              </a:rPr>
              <a:t>án</a:t>
            </a:r>
            <a:r>
              <a:rPr lang="en-US" sz="3600" dirty="0">
                <a:solidFill>
                  <a:schemeClr val="tx1">
                    <a:lumMod val="50000"/>
                    <a:lumOff val="50000"/>
                  </a:schemeClr>
                </a:solidFill>
              </a:rPr>
              <a:t> </a:t>
            </a:r>
            <a:r>
              <a:rPr lang="en-US" sz="3600" dirty="0" err="1">
                <a:solidFill>
                  <a:schemeClr val="tx1">
                    <a:lumMod val="50000"/>
                    <a:lumOff val="50000"/>
                  </a:schemeClr>
                </a:solidFill>
              </a:rPr>
              <a:t>đúng</a:t>
            </a:r>
            <a:r>
              <a:rPr lang="en-US" sz="3600" dirty="0">
                <a:solidFill>
                  <a:schemeClr val="tx1">
                    <a:lumMod val="50000"/>
                    <a:lumOff val="50000"/>
                  </a:schemeClr>
                </a:solidFill>
              </a:rPr>
              <a:t/>
            </a:r>
            <a:br>
              <a:rPr lang="en-US" sz="3600" dirty="0">
                <a:solidFill>
                  <a:schemeClr val="tx1">
                    <a:lumMod val="50000"/>
                    <a:lumOff val="50000"/>
                  </a:schemeClr>
                </a:solidFill>
              </a:rPr>
            </a:br>
            <a:r>
              <a:rPr lang="en-US" sz="3600" dirty="0" err="1">
                <a:solidFill>
                  <a:schemeClr val="tx1">
                    <a:lumMod val="50000"/>
                    <a:lumOff val="50000"/>
                  </a:schemeClr>
                </a:solidFill>
              </a:rPr>
              <a:t>mà</a:t>
            </a:r>
            <a:r>
              <a:rPr lang="en-US" sz="3600" dirty="0">
                <a:solidFill>
                  <a:schemeClr val="tx1">
                    <a:lumMod val="50000"/>
                    <a:lumOff val="50000"/>
                  </a:schemeClr>
                </a:solidFill>
              </a:rPr>
              <a:t> </a:t>
            </a:r>
            <a:r>
              <a:rPr lang="en-US" sz="3600" dirty="0" err="1">
                <a:solidFill>
                  <a:schemeClr val="tx1">
                    <a:lumMod val="50000"/>
                    <a:lumOff val="50000"/>
                  </a:schemeClr>
                </a:solidFill>
              </a:rPr>
              <a:t>các</a:t>
            </a:r>
            <a:r>
              <a:rPr lang="en-US" sz="3600" dirty="0">
                <a:solidFill>
                  <a:schemeClr val="tx1">
                    <a:lumMod val="50000"/>
                    <a:lumOff val="50000"/>
                  </a:schemeClr>
                </a:solidFill>
              </a:rPr>
              <a:t> </a:t>
            </a:r>
            <a:r>
              <a:rPr lang="en-US" sz="3600" dirty="0" err="1">
                <a:solidFill>
                  <a:schemeClr val="tx1">
                    <a:lumMod val="50000"/>
                    <a:lumOff val="50000"/>
                  </a:schemeClr>
                </a:solidFill>
              </a:rPr>
              <a:t>em</a:t>
            </a:r>
            <a:r>
              <a:rPr lang="en-US" sz="3600" dirty="0">
                <a:solidFill>
                  <a:schemeClr val="tx1">
                    <a:lumMod val="50000"/>
                    <a:lumOff val="50000"/>
                  </a:schemeClr>
                </a:solidFill>
              </a:rPr>
              <a:t> </a:t>
            </a:r>
            <a:r>
              <a:rPr lang="en-US" sz="3600" dirty="0" err="1">
                <a:solidFill>
                  <a:schemeClr val="tx1">
                    <a:lumMod val="50000"/>
                    <a:lumOff val="50000"/>
                  </a:schemeClr>
                </a:solidFill>
              </a:rPr>
              <a:t>tìm</a:t>
            </a:r>
            <a:r>
              <a:rPr lang="en-US" sz="3600" dirty="0">
                <a:solidFill>
                  <a:schemeClr val="tx1">
                    <a:lumMod val="50000"/>
                    <a:lumOff val="50000"/>
                  </a:schemeClr>
                </a:solidFill>
              </a:rPr>
              <a:t> </a:t>
            </a:r>
            <a:r>
              <a:rPr lang="en-US" sz="3600" dirty="0" err="1">
                <a:solidFill>
                  <a:schemeClr val="tx1">
                    <a:lumMod val="50000"/>
                    <a:lumOff val="50000"/>
                  </a:schemeClr>
                </a:solidFill>
              </a:rPr>
              <a:t>được</a:t>
            </a:r>
            <a:r>
              <a:rPr lang="en-US" sz="3600" dirty="0">
                <a:solidFill>
                  <a:schemeClr val="tx1">
                    <a:lumMod val="50000"/>
                    <a:lumOff val="50000"/>
                  </a:schemeClr>
                </a:solidFill>
              </a:rPr>
              <a:t> </a:t>
            </a:r>
            <a:r>
              <a:rPr lang="en-US" sz="3600" dirty="0" err="1">
                <a:solidFill>
                  <a:schemeClr val="tx1">
                    <a:lumMod val="50000"/>
                    <a:lumOff val="50000"/>
                  </a:schemeClr>
                </a:solidFill>
              </a:rPr>
              <a:t>nhé</a:t>
            </a:r>
            <a:r>
              <a:rPr lang="en-US" sz="3600" dirty="0">
                <a:solidFill>
                  <a:schemeClr val="tx1">
                    <a:lumMod val="50000"/>
                    <a:lumOff val="50000"/>
                  </a:schemeClr>
                </a:solidFill>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algn="ctr"/>
              <a:r>
                <a:rPr lang="en-US" sz="4400" dirty="0">
                  <a:solidFill>
                    <a:schemeClr val="bg1"/>
                  </a:solidFill>
                  <a:latin typeface="iCiel Cadena" panose="02000503000000020004" pitchFamily="50" charset="0"/>
                </a:rPr>
                <a:t>CÂU </a:t>
              </a:r>
              <a:r>
                <a:rPr lang="vi-VN" sz="4400" dirty="0">
                  <a:solidFill>
                    <a:schemeClr val="bg1"/>
                  </a:solidFill>
                  <a:latin typeface="iCiel Cadena" panose="02000503000000020004" pitchFamily="50" charset="0"/>
                </a:rPr>
                <a:t>1</a:t>
              </a:r>
              <a:endParaRPr lang="en-US" sz="4400" dirty="0">
                <a:solidFill>
                  <a:schemeClr val="bg1"/>
                </a:solidFill>
                <a:latin typeface="iCiel Cadena" panose="02000503000000020004" pitchFamily="50" charset="0"/>
              </a:endParaRP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399456" y="815554"/>
            <a:ext cx="6136295" cy="830997"/>
          </a:xfrm>
          <a:prstGeom prst="rect">
            <a:avLst/>
          </a:prstGeom>
          <a:noFill/>
        </p:spPr>
        <p:txBody>
          <a:bodyPr wrap="none" lIns="0" tIns="0" rIns="0" bIns="0" rtlCol="0">
            <a:spAutoFit/>
          </a:bodyPr>
          <a:lstStyle/>
          <a:p>
            <a:pPr algn="ctr"/>
            <a:r>
              <a:rPr lang="vi-VN" sz="5400" dirty="0">
                <a:solidFill>
                  <a:schemeClr val="accent4"/>
                </a:solidFill>
                <a:latin typeface="+mj-lt"/>
              </a:rPr>
              <a:t>Khí hậu có nghĩa là gì</a:t>
            </a:r>
            <a:endParaRPr lang="en-US" sz="5400" dirty="0">
              <a:solidFill>
                <a:schemeClr val="accent4"/>
              </a:solidFill>
              <a:latin typeface="+mj-lt"/>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202453" y="2112343"/>
            <a:ext cx="11532347" cy="1751545"/>
            <a:chOff x="202453" y="2112343"/>
            <a:chExt cx="11532347"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dirty="0">
                  <a:solidFill>
                    <a:prstClr val="black">
                      <a:lumMod val="75000"/>
                      <a:lumOff val="25000"/>
                    </a:prstClr>
                  </a:solidFill>
                  <a:latin typeface="+mj-lt"/>
                </a:rPr>
                <a:t>C</a:t>
              </a:r>
              <a:r>
                <a:rPr lang="vi-VN" sz="3400" dirty="0">
                  <a:solidFill>
                    <a:prstClr val="black">
                      <a:lumMod val="75000"/>
                      <a:lumOff val="25000"/>
                    </a:prstClr>
                  </a:solidFill>
                  <a:latin typeface="+mj-lt"/>
                </a:rPr>
                <a:t>ác đặc điểm về nắng, mưa, nhiệt độ</a:t>
              </a:r>
              <a:r>
                <a:rPr lang="en-US" sz="3400" dirty="0">
                  <a:solidFill>
                    <a:prstClr val="black">
                      <a:lumMod val="75000"/>
                      <a:lumOff val="25000"/>
                    </a:prstClr>
                  </a:solidFill>
                  <a:latin typeface="+mj-lt"/>
                </a:rPr>
                <a:t>,...</a:t>
              </a:r>
              <a:endParaRPr lang="vi-VN" sz="3400" dirty="0">
                <a:solidFill>
                  <a:prstClr val="black">
                    <a:lumMod val="75000"/>
                    <a:lumOff val="25000"/>
                  </a:prstClr>
                </a:solidFill>
                <a:latin typeface="+mj-lt"/>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202453" y="211234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228404" y="3846420"/>
            <a:ext cx="11506396" cy="1468344"/>
            <a:chOff x="228404" y="3976605"/>
            <a:chExt cx="11506396"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Đ</a:t>
              </a:r>
              <a:r>
                <a:rPr lang="vi-VN" sz="3400" dirty="0">
                  <a:solidFill>
                    <a:schemeClr val="tx1">
                      <a:lumMod val="75000"/>
                      <a:lumOff val="25000"/>
                    </a:schemeClr>
                  </a:solidFill>
                  <a:latin typeface="+mj-lt"/>
                </a:rPr>
                <a:t>ược lặp lại hằng năm của một vùng.</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228404" y="3976605"/>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202453" y="5120577"/>
            <a:ext cx="11578407" cy="1646551"/>
            <a:chOff x="196588" y="5252129"/>
            <a:chExt cx="11578407"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335595" y="565862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C</a:t>
              </a:r>
              <a:r>
                <a:rPr lang="vi-VN" sz="3400">
                  <a:solidFill>
                    <a:schemeClr val="tx1">
                      <a:lumMod val="75000"/>
                      <a:lumOff val="25000"/>
                    </a:schemeClr>
                  </a:solidFill>
                  <a:latin typeface="+mj-lt"/>
                </a:rPr>
                <a:t>ác đặc điểm về nắng,</a:t>
              </a:r>
              <a:r>
                <a:rPr lang="en-US" sz="3400">
                  <a:solidFill>
                    <a:schemeClr val="tx1">
                      <a:lumMod val="75000"/>
                      <a:lumOff val="25000"/>
                    </a:schemeClr>
                  </a:solidFill>
                  <a:latin typeface="+mj-lt"/>
                </a:rPr>
                <a:t> </a:t>
              </a:r>
              <a:r>
                <a:rPr lang="vi-VN" sz="3400">
                  <a:solidFill>
                    <a:schemeClr val="tx1">
                      <a:lumMod val="75000"/>
                      <a:lumOff val="25000"/>
                    </a:schemeClr>
                  </a:solidFill>
                  <a:latin typeface="+mj-lt"/>
                </a:rPr>
                <a:t>mưa, nhiệt độ,… được lặp lại hằng năm của một vùng.</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196588" y="5252129"/>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20520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481742" y="815554"/>
            <a:ext cx="7971734" cy="830997"/>
          </a:xfrm>
          <a:prstGeom prst="rect">
            <a:avLst/>
          </a:prstGeom>
          <a:noFill/>
        </p:spPr>
        <p:txBody>
          <a:bodyPr wrap="none" lIns="0" tIns="0" rIns="0" bIns="0" rtlCol="0">
            <a:spAutoFit/>
          </a:bodyPr>
          <a:lstStyle/>
          <a:p>
            <a:pPr algn="ctr"/>
            <a:r>
              <a:rPr lang="vi-VN" sz="5400">
                <a:solidFill>
                  <a:schemeClr val="accent4"/>
                </a:solidFill>
                <a:latin typeface="+mj-lt"/>
              </a:rPr>
              <a:t>Rạng danh </a:t>
            </a:r>
            <a:r>
              <a:rPr lang="vi-VN" sz="5400" dirty="0">
                <a:solidFill>
                  <a:schemeClr val="accent4"/>
                </a:solidFill>
                <a:latin typeface="+mj-lt"/>
              </a:rPr>
              <a:t>có nghĩa là gì?</a:t>
            </a:r>
            <a:endParaRPr lang="en-US" sz="5400" dirty="0">
              <a:solidFill>
                <a:schemeClr val="accent4"/>
              </a:solidFill>
              <a:latin typeface="+mj-lt"/>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chemeClr val="tx1">
                      <a:lumMod val="75000"/>
                      <a:lumOff val="25000"/>
                    </a:schemeClr>
                  </a:solidFill>
                  <a:latin typeface="+mj-lt"/>
                </a:rPr>
                <a:t>Làm vẻ vang, làm cho có tiếng tăm.</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L</a:t>
              </a:r>
              <a:r>
                <a:rPr lang="vi-VN" sz="3400" dirty="0">
                  <a:solidFill>
                    <a:schemeClr val="tx1">
                      <a:lumMod val="75000"/>
                      <a:lumOff val="25000"/>
                    </a:schemeClr>
                  </a:solidFill>
                  <a:latin typeface="+mj-lt"/>
                </a:rPr>
                <a:t>àm vẻ vang.</a:t>
              </a:r>
              <a:endParaRPr lang="en-US" sz="3400" dirty="0">
                <a:solidFill>
                  <a:schemeClr val="tx1">
                    <a:lumMod val="75000"/>
                    <a:lumOff val="25000"/>
                  </a:schemeClr>
                </a:solidFill>
                <a:latin typeface="+mj-lt"/>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400" dirty="0">
                  <a:solidFill>
                    <a:schemeClr val="tx1">
                      <a:lumMod val="75000"/>
                      <a:lumOff val="25000"/>
                    </a:schemeClr>
                  </a:solidFill>
                  <a:latin typeface="+mj-lt"/>
                </a:rPr>
                <a:t>Làm cho có tiếng tăm</a:t>
              </a:r>
              <a:r>
                <a:rPr lang="vi-VN" sz="3400" dirty="0">
                  <a:solidFill>
                    <a:schemeClr val="tx1">
                      <a:lumMod val="75000"/>
                      <a:lumOff val="25000"/>
                    </a:schemeClr>
                  </a:solidFill>
                  <a:latin typeface="+mj-lt"/>
                </a:rPr>
                <a:t>.</a:t>
              </a:r>
              <a:endParaRPr lang="pt-BR" sz="3400" dirty="0">
                <a:solidFill>
                  <a:schemeClr val="tx1">
                    <a:lumMod val="75000"/>
                    <a:lumOff val="25000"/>
                  </a:schemeClr>
                </a:solidFill>
                <a:latin typeface="+mj-lt"/>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a:t>
              </a:r>
              <a:r>
                <a:rPr lang="en-US" sz="4400" dirty="0">
                  <a:solidFill>
                    <a:schemeClr val="bg1"/>
                  </a:solidFill>
                  <a:latin typeface="iCiel Cadena" panose="02000503000000020004" pitchFamily="50" charset="0"/>
                </a:rPr>
                <a:t>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90368" y="815554"/>
            <a:ext cx="8154476" cy="769441"/>
          </a:xfrm>
          <a:prstGeom prst="rect">
            <a:avLst/>
          </a:prstGeom>
          <a:noFill/>
        </p:spPr>
        <p:txBody>
          <a:bodyPr wrap="none" lIns="0" tIns="0" rIns="0" bIns="0" rtlCol="0">
            <a:spAutoFit/>
          </a:bodyPr>
          <a:lstStyle/>
          <a:p>
            <a:pPr algn="ctr"/>
            <a:r>
              <a:rPr lang="vi-VN" sz="5000">
                <a:solidFill>
                  <a:schemeClr val="accent4"/>
                </a:solidFill>
                <a:latin typeface="+mj-lt"/>
              </a:rPr>
              <a:t>Truyền thống</a:t>
            </a:r>
            <a:r>
              <a:rPr lang="en-US" sz="5000">
                <a:solidFill>
                  <a:schemeClr val="accent4"/>
                </a:solidFill>
                <a:latin typeface="+mj-lt"/>
              </a:rPr>
              <a:t> </a:t>
            </a:r>
            <a:r>
              <a:rPr lang="vi-VN" sz="5000">
                <a:solidFill>
                  <a:schemeClr val="accent4"/>
                </a:solidFill>
                <a:latin typeface="+mj-lt"/>
              </a:rPr>
              <a:t>có </a:t>
            </a:r>
            <a:r>
              <a:rPr lang="vi-VN" sz="5000" dirty="0">
                <a:solidFill>
                  <a:schemeClr val="accent4"/>
                </a:solidFill>
                <a:latin typeface="+mj-lt"/>
              </a:rPr>
              <a:t>nghĩa </a:t>
            </a:r>
            <a:r>
              <a:rPr lang="vi-VN" sz="5000">
                <a:solidFill>
                  <a:schemeClr val="accent4"/>
                </a:solidFill>
                <a:latin typeface="+mj-lt"/>
              </a:rPr>
              <a:t>là gì</a:t>
            </a:r>
            <a:r>
              <a:rPr lang="en-US" sz="5000">
                <a:solidFill>
                  <a:schemeClr val="accent4"/>
                </a:solidFill>
                <a:latin typeface="+mj-lt"/>
              </a:rPr>
              <a:t>?</a:t>
            </a:r>
            <a:endParaRPr lang="en-US" sz="5000" dirty="0">
              <a:solidFill>
                <a:schemeClr val="accent4"/>
              </a:solidFill>
              <a:latin typeface="+mj-lt"/>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215900" y="2144914"/>
            <a:ext cx="11518900" cy="1751545"/>
            <a:chOff x="215900" y="2144914"/>
            <a:chExt cx="11518900"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T</a:t>
              </a:r>
              <a:r>
                <a:rPr lang="vi-VN" sz="3400" dirty="0">
                  <a:solidFill>
                    <a:schemeClr val="tx1">
                      <a:lumMod val="75000"/>
                      <a:lumOff val="25000"/>
                    </a:schemeClr>
                  </a:solidFill>
                  <a:latin typeface="+mj-lt"/>
                </a:rPr>
                <a:t>hói quen đã lâu đời trong lỗi sống suy nghĩ.</a:t>
              </a:r>
              <a:endParaRPr lang="en-US" sz="3400" dirty="0">
                <a:solidFill>
                  <a:schemeClr val="tx1">
                    <a:lumMod val="75000"/>
                    <a:lumOff val="25000"/>
                  </a:schemeClr>
                </a:solidFill>
                <a:latin typeface="+mj-lt"/>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215900" y="2144914"/>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391117" y="3876847"/>
            <a:ext cx="11343683" cy="1468344"/>
            <a:chOff x="391117" y="3976062"/>
            <a:chExt cx="11343683"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T</a:t>
              </a:r>
              <a:r>
                <a:rPr lang="vi-VN" sz="3400" dirty="0">
                  <a:solidFill>
                    <a:schemeClr val="tx1">
                      <a:lumMod val="75000"/>
                      <a:lumOff val="25000"/>
                    </a:schemeClr>
                  </a:solidFill>
                  <a:latin typeface="+mj-lt"/>
                </a:rPr>
                <a:t>hói quen</a:t>
              </a:r>
              <a:r>
                <a:rPr lang="en-US" sz="3400" dirty="0">
                  <a:solidFill>
                    <a:schemeClr val="tx1">
                      <a:lumMod val="75000"/>
                      <a:lumOff val="25000"/>
                    </a:schemeClr>
                  </a:solidFill>
                  <a:latin typeface="+mj-lt"/>
                </a:rPr>
                <a:t> </a:t>
              </a:r>
              <a:r>
                <a:rPr lang="vi-VN" sz="3400" dirty="0">
                  <a:solidFill>
                    <a:schemeClr val="tx1">
                      <a:lumMod val="75000"/>
                      <a:lumOff val="25000"/>
                    </a:schemeClr>
                  </a:solidFill>
                  <a:latin typeface="+mj-lt"/>
                </a:rPr>
                <a:t>lâu đời trong lỗi sống được truyền từ thế</a:t>
              </a:r>
              <a:r>
                <a:rPr lang="en-US" sz="3400" dirty="0">
                  <a:solidFill>
                    <a:schemeClr val="tx1">
                      <a:lumMod val="75000"/>
                      <a:lumOff val="25000"/>
                    </a:schemeClr>
                  </a:solidFill>
                  <a:latin typeface="+mj-lt"/>
                </a:rPr>
                <a:t> </a:t>
              </a:r>
              <a:r>
                <a:rPr lang="vi-VN" sz="3400" dirty="0">
                  <a:solidFill>
                    <a:schemeClr val="tx1">
                      <a:lumMod val="75000"/>
                      <a:lumOff val="25000"/>
                    </a:schemeClr>
                  </a:solidFill>
                  <a:latin typeface="+mj-lt"/>
                </a:rPr>
                <a:t>hệ này sang thế hệ khác.</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391117" y="397606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393276" y="5161841"/>
            <a:ext cx="11341524" cy="1646551"/>
            <a:chOff x="393276" y="5288423"/>
            <a:chExt cx="11341524"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S</a:t>
              </a:r>
              <a:r>
                <a:rPr lang="vi-VN" sz="3400" dirty="0">
                  <a:solidFill>
                    <a:schemeClr val="tx1">
                      <a:lumMod val="75000"/>
                      <a:lumOff val="25000"/>
                    </a:schemeClr>
                  </a:solidFill>
                  <a:latin typeface="+mj-lt"/>
                </a:rPr>
                <a:t>ự trao truyền của thế hệ trước cho thế hệ sau.</a:t>
              </a:r>
              <a:endParaRPr lang="en-US" sz="3400" dirty="0">
                <a:solidFill>
                  <a:schemeClr val="tx1">
                    <a:lumMod val="75000"/>
                    <a:lumOff val="25000"/>
                  </a:schemeClr>
                </a:solidFill>
                <a:latin typeface="+mj-lt"/>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393276" y="5288423"/>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Tree>
    <p:extLst>
      <p:ext uri="{BB962C8B-B14F-4D97-AF65-F5344CB8AC3E}">
        <p14:creationId xmlns:p14="http://schemas.microsoft.com/office/powerpoint/2010/main" val="342768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7874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15513" y="990600"/>
              <a:ext cx="1468735"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4</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434650" y="837966"/>
            <a:ext cx="7835649" cy="830997"/>
          </a:xfrm>
          <a:prstGeom prst="rect">
            <a:avLst/>
          </a:prstGeom>
          <a:noFill/>
        </p:spPr>
        <p:txBody>
          <a:bodyPr wrap="square" lIns="0" tIns="0" rIns="0" bIns="0" rtlCol="0">
            <a:spAutoFit/>
          </a:bodyPr>
          <a:lstStyle/>
          <a:p>
            <a:pPr algn="ctr"/>
            <a:r>
              <a:rPr lang="en-US" sz="5400">
                <a:solidFill>
                  <a:schemeClr val="accent4"/>
                </a:solidFill>
                <a:latin typeface="Times New Roman" panose="02020603050405020304" pitchFamily="18" charset="0"/>
                <a:cs typeface="Times New Roman" panose="02020603050405020304" pitchFamily="18" charset="0"/>
              </a:rPr>
              <a:t>Lịch sử </a:t>
            </a:r>
            <a:r>
              <a:rPr lang="vi-VN" sz="5400">
                <a:solidFill>
                  <a:schemeClr val="accent4"/>
                </a:solidFill>
                <a:latin typeface="Times New Roman" panose="02020603050405020304" pitchFamily="18" charset="0"/>
                <a:cs typeface="Times New Roman" panose="02020603050405020304" pitchFamily="18" charset="0"/>
              </a:rPr>
              <a:t>có </a:t>
            </a:r>
            <a:r>
              <a:rPr lang="vi-VN" sz="5400" dirty="0">
                <a:solidFill>
                  <a:schemeClr val="accent4"/>
                </a:solidFill>
                <a:latin typeface="Times New Roman" panose="02020603050405020304" pitchFamily="18" charset="0"/>
                <a:cs typeface="Times New Roman" panose="02020603050405020304" pitchFamily="18" charset="0"/>
              </a:rPr>
              <a:t>nghĩa là gì?</a:t>
            </a:r>
            <a:endParaRPr lang="en-US" sz="5400" dirty="0">
              <a:solidFill>
                <a:schemeClr val="accent4"/>
              </a:solidFill>
              <a:latin typeface="Times New Roman" panose="02020603050405020304" pitchFamily="18" charset="0"/>
              <a:cs typeface="Times New Roman" panose="02020603050405020304"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M</a:t>
              </a:r>
              <a:r>
                <a:rPr lang="vi-VN" sz="3400" dirty="0">
                  <a:solidFill>
                    <a:schemeClr val="tx1">
                      <a:lumMod val="75000"/>
                      <a:lumOff val="25000"/>
                    </a:schemeClr>
                  </a:solidFill>
                  <a:latin typeface="Times New Roman" panose="02020603050405020304" pitchFamily="18" charset="0"/>
                  <a:cs typeface="Times New Roman" panose="02020603050405020304" pitchFamily="18" charset="0"/>
                </a:rPr>
                <a:t>ôn khoa học nghiên cứu về quá khứ.</a:t>
              </a:r>
              <a:endParaRPr lang="en-US" sz="3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N</a:t>
              </a:r>
              <a:r>
                <a:rPr lang="vi-VN" sz="3400" dirty="0">
                  <a:solidFill>
                    <a:schemeClr val="tx1">
                      <a:lumMod val="75000"/>
                      <a:lumOff val="25000"/>
                    </a:schemeClr>
                  </a:solidFill>
                  <a:latin typeface="+mj-lt"/>
                </a:rPr>
                <a:t>hững sự kiện liên quan đến con người.</a:t>
              </a:r>
              <a:endParaRPr lang="en-US" sz="3400" dirty="0">
                <a:solidFill>
                  <a:schemeClr val="tx1">
                    <a:lumMod val="75000"/>
                    <a:lumOff val="25000"/>
                  </a:schemeClr>
                </a:solidFill>
                <a:latin typeface="+mj-lt"/>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448886" y="5288126"/>
            <a:ext cx="11285914" cy="1646551"/>
            <a:chOff x="448886" y="5288126"/>
            <a:chExt cx="11285914"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dirty="0">
                  <a:solidFill>
                    <a:schemeClr val="tx1">
                      <a:lumMod val="75000"/>
                      <a:lumOff val="25000"/>
                    </a:schemeClr>
                  </a:solidFill>
                  <a:latin typeface="Times New Roman" panose="02020603050405020304" pitchFamily="18" charset="0"/>
                  <a:cs typeface="Times New Roman" panose="02020603050405020304" pitchFamily="18" charset="0"/>
                </a:rPr>
                <a:t> Là những gì (sự kiện, sự việc) đã diễn ra ra trong quá khứ.</a:t>
              </a:r>
              <a:endParaRPr lang="en-US" sz="33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448886" y="5288126"/>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a:hlinkClick r:id="" action="ppaction://media"/>
            <a:extLst>
              <a:ext uri="{FF2B5EF4-FFF2-40B4-BE49-F238E27FC236}">
                <a16:creationId xmlns:a16="http://schemas.microsoft.com/office/drawing/2014/main" id="{0C671E6F-4928-5B84-A885-91E045354075}"/>
              </a:ext>
            </a:extLst>
          </p:cNvPr>
          <p:cNvPicPr>
            <a:picLocks noChangeAspect="1"/>
          </p:cNvPicPr>
          <p:nvPr>
            <a:videoFile r:link="rId1"/>
            <p:extLst>
              <p:ext uri="{DAA4B4D4-6D71-4841-9C94-3DE7FCFB9230}">
                <p14:media xmlns:p14="http://schemas.microsoft.com/office/powerpoint/2010/main" r:embed="rId2">
                  <p14:trim st="303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45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5</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316101" y="815554"/>
            <a:ext cx="6303008" cy="830997"/>
          </a:xfrm>
          <a:prstGeom prst="rect">
            <a:avLst/>
          </a:prstGeom>
          <a:noFill/>
        </p:spPr>
        <p:txBody>
          <a:bodyPr wrap="none" lIns="0" tIns="0" rIns="0" bIns="0" rtlCol="0">
            <a:spAutoFit/>
          </a:bodyPr>
          <a:lstStyle/>
          <a:p>
            <a:pPr algn="ctr"/>
            <a:r>
              <a:rPr lang="en-US" sz="5400" dirty="0" err="1">
                <a:solidFill>
                  <a:schemeClr val="accent4"/>
                </a:solidFill>
                <a:latin typeface="Times New Roman" panose="02020603050405020304" pitchFamily="18" charset="0"/>
                <a:cs typeface="Times New Roman" panose="02020603050405020304" pitchFamily="18" charset="0"/>
              </a:rPr>
              <a:t>Thủ</a:t>
            </a:r>
            <a:r>
              <a:rPr lang="en-US" sz="5400" dirty="0">
                <a:solidFill>
                  <a:schemeClr val="accent4"/>
                </a:solidFill>
                <a:latin typeface="Times New Roman" panose="02020603050405020304" pitchFamily="18" charset="0"/>
                <a:cs typeface="Times New Roman" panose="02020603050405020304" pitchFamily="18" charset="0"/>
              </a:rPr>
              <a:t> </a:t>
            </a:r>
            <a:r>
              <a:rPr lang="en-US" sz="5400" dirty="0" err="1">
                <a:solidFill>
                  <a:schemeClr val="accent4"/>
                </a:solidFill>
                <a:latin typeface="Times New Roman" panose="02020603050405020304" pitchFamily="18" charset="0"/>
                <a:cs typeface="Times New Roman" panose="02020603050405020304" pitchFamily="18" charset="0"/>
              </a:rPr>
              <a:t>đô</a:t>
            </a:r>
            <a:r>
              <a:rPr lang="vi-VN" sz="5400" dirty="0">
                <a:solidFill>
                  <a:schemeClr val="accent4"/>
                </a:solidFill>
                <a:latin typeface="Times New Roman" panose="02020603050405020304" pitchFamily="18" charset="0"/>
                <a:cs typeface="Times New Roman" panose="02020603050405020304" pitchFamily="18" charset="0"/>
              </a:rPr>
              <a:t> có nghĩa là gì</a:t>
            </a:r>
            <a:r>
              <a:rPr lang="en-US" sz="5400" dirty="0">
                <a:solidFill>
                  <a:schemeClr val="accent4"/>
                </a:solidFill>
                <a:latin typeface="Times New Roman" panose="02020603050405020304" pitchFamily="18" charset="0"/>
                <a:cs typeface="Times New Roman" panose="02020603050405020304" pitchFamily="18" charset="0"/>
              </a:rPr>
              <a:t>?</a:t>
            </a: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Một</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quốc</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gia</a:t>
              </a:r>
              <a:r>
                <a:rPr lang="vi-VN" sz="3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3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Trung</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tâm</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hành</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chính</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của</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1 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quốc</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gia</a:t>
              </a:r>
              <a:r>
                <a:rPr lang="vi-VN"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a:t>
              </a:r>
              <a:endParaRPr lang="en-US" sz="3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Trung</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tâm</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hành</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chính</a:t>
              </a:r>
              <a:r>
                <a:rPr lang="vi-VN" sz="3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3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Tree>
    <p:extLst>
      <p:ext uri="{BB962C8B-B14F-4D97-AF65-F5344CB8AC3E}">
        <p14:creationId xmlns:p14="http://schemas.microsoft.com/office/powerpoint/2010/main" val="357339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algn="l"/>
            <a:r>
              <a:rPr lang="en-US">
                <a:solidFill>
                  <a:schemeClr val="tx1">
                    <a:lumMod val="50000"/>
                    <a:lumOff val="50000"/>
                  </a:schemeClr>
                </a:solidFill>
              </a:rPr>
              <a:t>Nhạc nền</a:t>
            </a:r>
          </a:p>
        </p:txBody>
      </p:sp>
      <p:sp>
        <p:nvSpPr>
          <p:cNvPr id="2" name="TextBox 1">
            <a:extLst>
              <a:ext uri="{FF2B5EF4-FFF2-40B4-BE49-F238E27FC236}">
                <a16:creationId xmlns:a16="http://schemas.microsoft.com/office/drawing/2014/main" id="{46B4F02C-3CBB-0CDB-7EAB-DD75000481FD}"/>
              </a:ext>
            </a:extLst>
          </p:cNvPr>
          <p:cNvSpPr txBox="1"/>
          <p:nvPr/>
        </p:nvSpPr>
        <p:spPr>
          <a:xfrm>
            <a:off x="-2536719" y="2303146"/>
            <a:ext cx="2454441" cy="2677656"/>
          </a:xfrm>
          <a:prstGeom prst="rect">
            <a:avLst/>
          </a:prstGeom>
          <a:noFill/>
        </p:spPr>
        <p:txBody>
          <a:bodyPr wrap="square" rtlCol="0">
            <a:spAutoFit/>
          </a:bodyPr>
          <a:lstStyle/>
          <a:p>
            <a:r>
              <a:rPr lang="en-US" sz="2800" dirty="0" err="1">
                <a:solidFill>
                  <a:srgbClr val="FF0000"/>
                </a:solidFill>
              </a:rPr>
              <a:t>Trang</a:t>
            </a:r>
            <a:r>
              <a:rPr lang="en-US" sz="2800" dirty="0">
                <a:solidFill>
                  <a:srgbClr val="FF0000"/>
                </a:solidFill>
              </a:rPr>
              <a:t> slide </a:t>
            </a:r>
            <a:r>
              <a:rPr lang="en-US" sz="2800" dirty="0" err="1">
                <a:solidFill>
                  <a:srgbClr val="FF0000"/>
                </a:solidFill>
              </a:rPr>
              <a:t>này</a:t>
            </a:r>
            <a:r>
              <a:rPr lang="en-US" sz="2800" dirty="0">
                <a:solidFill>
                  <a:srgbClr val="FF0000"/>
                </a:solidFill>
              </a:rPr>
              <a:t> </a:t>
            </a:r>
            <a:r>
              <a:rPr lang="en-US" sz="2800" dirty="0" err="1">
                <a:solidFill>
                  <a:srgbClr val="FF0000"/>
                </a:solidFill>
              </a:rPr>
              <a:t>là</a:t>
            </a:r>
            <a:r>
              <a:rPr lang="en-US" sz="2800" dirty="0">
                <a:solidFill>
                  <a:srgbClr val="FF0000"/>
                </a:solidFill>
              </a:rPr>
              <a:t> GV </a:t>
            </a:r>
            <a:r>
              <a:rPr lang="en-US" sz="2800" dirty="0" err="1">
                <a:solidFill>
                  <a:srgbClr val="FF0000"/>
                </a:solidFill>
              </a:rPr>
              <a:t>chốt</a:t>
            </a:r>
            <a:r>
              <a:rPr lang="en-US" sz="2800" dirty="0">
                <a:solidFill>
                  <a:srgbClr val="FF0000"/>
                </a:solidFill>
              </a:rPr>
              <a:t> </a:t>
            </a:r>
            <a:r>
              <a:rPr lang="en-US" sz="2800" dirty="0" err="1">
                <a:solidFill>
                  <a:srgbClr val="FF0000"/>
                </a:solidFill>
              </a:rPr>
              <a:t>lại</a:t>
            </a:r>
            <a:r>
              <a:rPr lang="en-US" sz="2800" dirty="0">
                <a:solidFill>
                  <a:srgbClr val="FF0000"/>
                </a:solidFill>
              </a:rPr>
              <a:t> </a:t>
            </a:r>
            <a:r>
              <a:rPr lang="en-US" sz="2800" dirty="0" err="1">
                <a:solidFill>
                  <a:srgbClr val="FF0000"/>
                </a:solidFill>
              </a:rPr>
              <a:t>trò</a:t>
            </a:r>
            <a:r>
              <a:rPr lang="en-US" sz="2800" dirty="0">
                <a:solidFill>
                  <a:srgbClr val="FF0000"/>
                </a:solidFill>
              </a:rPr>
              <a:t> </a:t>
            </a:r>
            <a:r>
              <a:rPr lang="en-US" sz="2800" dirty="0" err="1">
                <a:solidFill>
                  <a:srgbClr val="FF0000"/>
                </a:solidFill>
              </a:rPr>
              <a:t>chơi</a:t>
            </a:r>
            <a:r>
              <a:rPr lang="en-US" sz="2800" dirty="0">
                <a:solidFill>
                  <a:srgbClr val="FF0000"/>
                </a:solidFill>
              </a:rPr>
              <a:t> </a:t>
            </a:r>
            <a:r>
              <a:rPr lang="en-US" sz="2800" dirty="0" err="1">
                <a:solidFill>
                  <a:srgbClr val="FF0000"/>
                </a:solidFill>
              </a:rPr>
              <a:t>rồi</a:t>
            </a:r>
            <a:r>
              <a:rPr lang="en-US" sz="2800" dirty="0">
                <a:solidFill>
                  <a:srgbClr val="FF0000"/>
                </a:solidFill>
              </a:rPr>
              <a:t> </a:t>
            </a:r>
            <a:r>
              <a:rPr lang="en-US" sz="2800" dirty="0" err="1">
                <a:solidFill>
                  <a:srgbClr val="FF0000"/>
                </a:solidFill>
              </a:rPr>
              <a:t>dẫn</a:t>
            </a:r>
            <a:r>
              <a:rPr lang="en-US" sz="2800" dirty="0">
                <a:solidFill>
                  <a:srgbClr val="FF0000"/>
                </a:solidFill>
              </a:rPr>
              <a:t> </a:t>
            </a:r>
            <a:r>
              <a:rPr lang="en-US" sz="2800" dirty="0" err="1">
                <a:solidFill>
                  <a:srgbClr val="FF0000"/>
                </a:solidFill>
              </a:rPr>
              <a:t>dắt</a:t>
            </a:r>
            <a:r>
              <a:rPr lang="en-US" sz="2800" dirty="0">
                <a:solidFill>
                  <a:srgbClr val="FF0000"/>
                </a:solidFill>
              </a:rPr>
              <a:t> </a:t>
            </a:r>
            <a:r>
              <a:rPr lang="en-US" sz="2800" dirty="0" err="1">
                <a:solidFill>
                  <a:srgbClr val="FF0000"/>
                </a:solidFill>
              </a:rPr>
              <a:t>đọc</a:t>
            </a:r>
            <a:r>
              <a:rPr lang="en-US" sz="2800" dirty="0">
                <a:solidFill>
                  <a:srgbClr val="FF0000"/>
                </a:solidFill>
              </a:rPr>
              <a:t> </a:t>
            </a:r>
            <a:r>
              <a:rPr lang="en-US" sz="2800" dirty="0" err="1">
                <a:solidFill>
                  <a:srgbClr val="FF0000"/>
                </a:solidFill>
              </a:rPr>
              <a:t>lại</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từ</a:t>
            </a:r>
            <a:r>
              <a:rPr lang="en-US" sz="2800" dirty="0">
                <a:solidFill>
                  <a:srgbClr val="FF0000"/>
                </a:solidFill>
              </a:rPr>
              <a:t> </a:t>
            </a:r>
            <a:r>
              <a:rPr lang="en-US" sz="2800" dirty="0" err="1">
                <a:solidFill>
                  <a:srgbClr val="FF0000"/>
                </a:solidFill>
              </a:rPr>
              <a:t>đã</a:t>
            </a:r>
            <a:r>
              <a:rPr lang="en-US" sz="2800" dirty="0">
                <a:solidFill>
                  <a:srgbClr val="FF0000"/>
                </a:solidFill>
              </a:rPr>
              <a:t> </a:t>
            </a:r>
            <a:r>
              <a:rPr lang="en-US" sz="2800" dirty="0" err="1">
                <a:solidFill>
                  <a:srgbClr val="FF0000"/>
                </a:solidFill>
              </a:rPr>
              <a:t>đc</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nghĩa</a:t>
            </a:r>
            <a:endParaRPr lang="en-US" sz="2800" dirty="0">
              <a:solidFill>
                <a:srgbClr val="FF0000"/>
              </a:solidFill>
            </a:endParaRPr>
          </a:p>
        </p:txBody>
      </p:sp>
    </p:spTree>
    <p:extLst>
      <p:ext uri="{BB962C8B-B14F-4D97-AF65-F5344CB8AC3E}">
        <p14:creationId xmlns:p14="http://schemas.microsoft.com/office/powerpoint/2010/main" val="182378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childTnLst>
                              </p:cTn>
                            </p:par>
                            <p:par>
                              <p:cTn id="21" fill="hold">
                                <p:stCondLst>
                                  <p:cond delay="2400"/>
                                </p:stCondLst>
                                <p:childTnLst>
                                  <p:par>
                                    <p:cTn id="22" presetID="32" presetClass="emph" presetSubtype="0" repeatCount="indefinite" fill="hold" nodeType="afterEffect">
                                      <p:stCondLst>
                                        <p:cond delay="0"/>
                                      </p:stCondLst>
                                      <p:childTnLst>
                                        <p:animRot by="120000">
                                          <p:cBhvr>
                                            <p:cTn id="23" dur="150" fill="hold">
                                              <p:stCondLst>
                                                <p:cond delay="0"/>
                                              </p:stCondLst>
                                            </p:cTn>
                                            <p:tgtEl>
                                              <p:spTgt spid="17"/>
                                            </p:tgtEl>
                                            <p:attrNameLst>
                                              <p:attrName>r</p:attrName>
                                            </p:attrNameLst>
                                          </p:cBhvr>
                                        </p:animRot>
                                        <p:animRot by="-240000">
                                          <p:cBhvr>
                                            <p:cTn id="24" dur="300" fill="hold">
                                              <p:stCondLst>
                                                <p:cond delay="300"/>
                                              </p:stCondLst>
                                            </p:cTn>
                                            <p:tgtEl>
                                              <p:spTgt spid="17"/>
                                            </p:tgtEl>
                                            <p:attrNameLst>
                                              <p:attrName>r</p:attrName>
                                            </p:attrNameLst>
                                          </p:cBhvr>
                                        </p:animRot>
                                        <p:animRot by="240000">
                                          <p:cBhvr>
                                            <p:cTn id="25" dur="300" fill="hold">
                                              <p:stCondLst>
                                                <p:cond delay="600"/>
                                              </p:stCondLst>
                                            </p:cTn>
                                            <p:tgtEl>
                                              <p:spTgt spid="17"/>
                                            </p:tgtEl>
                                            <p:attrNameLst>
                                              <p:attrName>r</p:attrName>
                                            </p:attrNameLst>
                                          </p:cBhvr>
                                        </p:animRot>
                                        <p:animRot by="-240000">
                                          <p:cBhvr>
                                            <p:cTn id="26" dur="300" fill="hold">
                                              <p:stCondLst>
                                                <p:cond delay="900"/>
                                              </p:stCondLst>
                                            </p:cTn>
                                            <p:tgtEl>
                                              <p:spTgt spid="17"/>
                                            </p:tgtEl>
                                            <p:attrNameLst>
                                              <p:attrName>r</p:attrName>
                                            </p:attrNameLst>
                                          </p:cBhvr>
                                        </p:animRot>
                                        <p:animRot by="120000">
                                          <p:cBhvr>
                                            <p:cTn id="27" dur="300" fill="hold">
                                              <p:stCondLst>
                                                <p:cond delay="1200"/>
                                              </p:stCondLst>
                                            </p:cTn>
                                            <p:tgtEl>
                                              <p:spTgt spid="17"/>
                                            </p:tgtEl>
                                            <p:attrNameLst>
                                              <p:attrName>r</p:attrName>
                                            </p:attrNameLst>
                                          </p:cBhvr>
                                        </p:animRot>
                                      </p:childTnLst>
                                    </p:cTn>
                                  </p:par>
                                  <p:par>
                                    <p:cTn id="28" presetID="32" presetClass="emph" presetSubtype="0" repeatCount="indefinite" fill="hold" nodeType="withEffect">
                                      <p:stCondLst>
                                        <p:cond delay="500"/>
                                      </p:stCondLst>
                                      <p:childTnLst>
                                        <p:animRot by="120000">
                                          <p:cBhvr>
                                            <p:cTn id="29" dur="150" fill="hold">
                                              <p:stCondLst>
                                                <p:cond delay="0"/>
                                              </p:stCondLst>
                                            </p:cTn>
                                            <p:tgtEl>
                                              <p:spTgt spid="32"/>
                                            </p:tgtEl>
                                            <p:attrNameLst>
                                              <p:attrName>r</p:attrName>
                                            </p:attrNameLst>
                                          </p:cBhvr>
                                        </p:animRot>
                                        <p:animRot by="-240000">
                                          <p:cBhvr>
                                            <p:cTn id="30" dur="300" fill="hold">
                                              <p:stCondLst>
                                                <p:cond delay="300"/>
                                              </p:stCondLst>
                                            </p:cTn>
                                            <p:tgtEl>
                                              <p:spTgt spid="32"/>
                                            </p:tgtEl>
                                            <p:attrNameLst>
                                              <p:attrName>r</p:attrName>
                                            </p:attrNameLst>
                                          </p:cBhvr>
                                        </p:animRot>
                                        <p:animRot by="240000">
                                          <p:cBhvr>
                                            <p:cTn id="31" dur="300" fill="hold">
                                              <p:stCondLst>
                                                <p:cond delay="600"/>
                                              </p:stCondLst>
                                            </p:cTn>
                                            <p:tgtEl>
                                              <p:spTgt spid="32"/>
                                            </p:tgtEl>
                                            <p:attrNameLst>
                                              <p:attrName>r</p:attrName>
                                            </p:attrNameLst>
                                          </p:cBhvr>
                                        </p:animRot>
                                        <p:animRot by="-240000">
                                          <p:cBhvr>
                                            <p:cTn id="32" dur="300" fill="hold">
                                              <p:stCondLst>
                                                <p:cond delay="900"/>
                                              </p:stCondLst>
                                            </p:cTn>
                                            <p:tgtEl>
                                              <p:spTgt spid="32"/>
                                            </p:tgtEl>
                                            <p:attrNameLst>
                                              <p:attrName>r</p:attrName>
                                            </p:attrNameLst>
                                          </p:cBhvr>
                                        </p:animRot>
                                        <p:animRot by="120000">
                                          <p:cBhvr>
                                            <p:cTn id="33" dur="300" fill="hold">
                                              <p:stCondLst>
                                                <p:cond delay="1200"/>
                                              </p:stCondLst>
                                            </p:cTn>
                                            <p:tgtEl>
                                              <p:spTgt spid="32"/>
                                            </p:tgtEl>
                                            <p:attrNameLst>
                                              <p:attrName>r</p:attrName>
                                            </p:attrNameLst>
                                          </p:cBhvr>
                                        </p:animRot>
                                      </p:childTnLst>
                                    </p:cTn>
                                  </p:par>
                                  <p:par>
                                    <p:cTn id="34" presetID="32" presetClass="emph" presetSubtype="0" repeatCount="indefinite" fill="hold" nodeType="withEffect">
                                      <p:stCondLst>
                                        <p:cond delay="900"/>
                                      </p:stCondLst>
                                      <p:childTnLst>
                                        <p:animRot by="120000">
                                          <p:cBhvr>
                                            <p:cTn id="35" dur="150" fill="hold">
                                              <p:stCondLst>
                                                <p:cond delay="0"/>
                                              </p:stCondLst>
                                            </p:cTn>
                                            <p:tgtEl>
                                              <p:spTgt spid="31"/>
                                            </p:tgtEl>
                                            <p:attrNameLst>
                                              <p:attrName>r</p:attrName>
                                            </p:attrNameLst>
                                          </p:cBhvr>
                                        </p:animRot>
                                        <p:animRot by="-240000">
                                          <p:cBhvr>
                                            <p:cTn id="36" dur="300" fill="hold">
                                              <p:stCondLst>
                                                <p:cond delay="300"/>
                                              </p:stCondLst>
                                            </p:cTn>
                                            <p:tgtEl>
                                              <p:spTgt spid="31"/>
                                            </p:tgtEl>
                                            <p:attrNameLst>
                                              <p:attrName>r</p:attrName>
                                            </p:attrNameLst>
                                          </p:cBhvr>
                                        </p:animRot>
                                        <p:animRot by="240000">
                                          <p:cBhvr>
                                            <p:cTn id="37" dur="300" fill="hold">
                                              <p:stCondLst>
                                                <p:cond delay="600"/>
                                              </p:stCondLst>
                                            </p:cTn>
                                            <p:tgtEl>
                                              <p:spTgt spid="31"/>
                                            </p:tgtEl>
                                            <p:attrNameLst>
                                              <p:attrName>r</p:attrName>
                                            </p:attrNameLst>
                                          </p:cBhvr>
                                        </p:animRot>
                                        <p:animRot by="-240000">
                                          <p:cBhvr>
                                            <p:cTn id="38" dur="300" fill="hold">
                                              <p:stCondLst>
                                                <p:cond delay="900"/>
                                              </p:stCondLst>
                                            </p:cTn>
                                            <p:tgtEl>
                                              <p:spTgt spid="31"/>
                                            </p:tgtEl>
                                            <p:attrNameLst>
                                              <p:attrName>r</p:attrName>
                                            </p:attrNameLst>
                                          </p:cBhvr>
                                        </p:animRot>
                                        <p:animRot by="120000">
                                          <p:cBhvr>
                                            <p:cTn id="39"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0" repeatCount="indefinite" fill="hold" display="0">
                      <p:stCondLst>
                        <p:cond delay="indefinite"/>
                      </p:stCondLst>
                      <p:endCondLst>
                        <p:cond evt="onStopAudio" delay="0">
                          <p:tgtEl>
                            <p:sldTgt/>
                          </p:tgtEl>
                        </p:cond>
                      </p:endCondLst>
                    </p:cTn>
                    <p:tgtEl>
                      <p:spTgt spid="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15BF2D-847C-F259-FBAE-6BD2828EF7A2}"/>
              </a:ext>
            </a:extLst>
          </p:cNvPr>
          <p:cNvSpPr txBox="1"/>
          <p:nvPr/>
        </p:nvSpPr>
        <p:spPr>
          <a:xfrm>
            <a:off x="2101515" y="751655"/>
            <a:ext cx="8775031" cy="1481175"/>
          </a:xfrm>
          <a:prstGeom prst="rect">
            <a:avLst/>
          </a:prstGeom>
          <a:noFill/>
        </p:spPr>
        <p:txBody>
          <a:bodyPr wrap="square">
            <a:spAutoFit/>
          </a:bodyPr>
          <a:lstStyle/>
          <a:p>
            <a:pPr>
              <a:lnSpc>
                <a:spcPct val="150000"/>
              </a:lnSpc>
            </a:pPr>
            <a:r>
              <a:rPr lang="vi-VN" sz="3200" b="1" dirty="0">
                <a:latin typeface="+mj-lt"/>
              </a:rPr>
              <a:t>Khí hậu: </a:t>
            </a:r>
            <a:r>
              <a:rPr lang="vi-VN" sz="3200" b="1" dirty="0">
                <a:solidFill>
                  <a:srgbClr val="FF0000"/>
                </a:solidFill>
                <a:latin typeface="+mj-lt"/>
              </a:rPr>
              <a:t>Các đặc điểm về nắng,  mưa, nhiệt độ,… được lặp lại hằng năm của một vùng.</a:t>
            </a:r>
          </a:p>
        </p:txBody>
      </p:sp>
      <p:grpSp>
        <p:nvGrpSpPr>
          <p:cNvPr id="6" name="Group 5">
            <a:extLst>
              <a:ext uri="{FF2B5EF4-FFF2-40B4-BE49-F238E27FC236}">
                <a16:creationId xmlns:a16="http://schemas.microsoft.com/office/drawing/2014/main" id="{91117F5A-7869-3A1B-E23F-6075AB8A4939}"/>
              </a:ext>
            </a:extLst>
          </p:cNvPr>
          <p:cNvGrpSpPr/>
          <p:nvPr/>
        </p:nvGrpSpPr>
        <p:grpSpPr>
          <a:xfrm>
            <a:off x="2228362" y="2666413"/>
            <a:ext cx="6642922" cy="2964366"/>
            <a:chOff x="271226" y="2217234"/>
            <a:chExt cx="6091474" cy="2224591"/>
          </a:xfrm>
        </p:grpSpPr>
        <p:pic>
          <p:nvPicPr>
            <p:cNvPr id="7" name="Picture 2" descr="Cartoon Weather Set - Seasons Nature">
              <a:extLst>
                <a:ext uri="{FF2B5EF4-FFF2-40B4-BE49-F238E27FC236}">
                  <a16:creationId xmlns:a16="http://schemas.microsoft.com/office/drawing/2014/main" id="{94A21FC0-FFFC-44AB-4DE8-60FBEEEDE9B5}"/>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rtoon Weather Set - Seasons Nature">
              <a:extLst>
                <a:ext uri="{FF2B5EF4-FFF2-40B4-BE49-F238E27FC236}">
                  <a16:creationId xmlns:a16="http://schemas.microsoft.com/office/drawing/2014/main" id="{E564E33F-E6E9-2D11-8E0A-891E38DD6D61}"/>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Weather Set - Seasons Nature">
              <a:extLst>
                <a:ext uri="{FF2B5EF4-FFF2-40B4-BE49-F238E27FC236}">
                  <a16:creationId xmlns:a16="http://schemas.microsoft.com/office/drawing/2014/main" id="{46E0CFC6-00A8-8236-20E2-5F66FF1CE56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475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E0AB5-BF5F-12EF-8E17-C0B6ED2761F1}"/>
              </a:ext>
            </a:extLst>
          </p:cNvPr>
          <p:cNvSpPr txBox="1"/>
          <p:nvPr/>
        </p:nvSpPr>
        <p:spPr>
          <a:xfrm>
            <a:off x="3657600" y="2598645"/>
            <a:ext cx="6079958" cy="1179554"/>
          </a:xfrm>
          <a:prstGeom prst="rect">
            <a:avLst/>
          </a:prstGeom>
          <a:noFill/>
        </p:spPr>
        <p:txBody>
          <a:bodyPr wrap="square">
            <a:spAutoFit/>
          </a:bodyPr>
          <a:lstStyle/>
          <a:p>
            <a:pPr algn="just">
              <a:lnSpc>
                <a:spcPct val="115000"/>
              </a:lnSpc>
              <a:spcAft>
                <a:spcPts val="800"/>
              </a:spcAft>
            </a:pPr>
            <a:r>
              <a:rPr lang="vi-VN" sz="3200" b="1">
                <a:effectLst/>
                <a:latin typeface="+mj-lt"/>
                <a:ea typeface="Calibri" panose="020F0502020204030204" pitchFamily="34" charset="0"/>
                <a:cs typeface="Times New Roman" panose="02020603050405020304" pitchFamily="18" charset="0"/>
              </a:rPr>
              <a:t>Rạng danh: </a:t>
            </a:r>
            <a:r>
              <a:rPr lang="vi-VN" sz="3200" b="1">
                <a:solidFill>
                  <a:srgbClr val="FF0000"/>
                </a:solidFill>
                <a:effectLst/>
                <a:latin typeface="+mj-lt"/>
                <a:ea typeface="Calibri" panose="020F0502020204030204" pitchFamily="34" charset="0"/>
                <a:cs typeface="Times New Roman" panose="02020603050405020304" pitchFamily="18" charset="0"/>
              </a:rPr>
              <a:t>Làm vẻ vang, làm cho có tiếng tăm.</a:t>
            </a:r>
          </a:p>
        </p:txBody>
      </p:sp>
    </p:spTree>
    <p:extLst>
      <p:ext uri="{BB962C8B-B14F-4D97-AF65-F5344CB8AC3E}">
        <p14:creationId xmlns:p14="http://schemas.microsoft.com/office/powerpoint/2010/main" val="36233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DDF1F-4128-AFD1-2733-2EB3BBCC5F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09" b="93207" l="9783" r="95245">
                        <a14:foregroundMark x1="51223" y1="62636" x2="49728" y2="83967"/>
                        <a14:foregroundMark x1="49728" y1="83967" x2="57880" y2="89402"/>
                        <a14:foregroundMark x1="52310" y1="71332" x2="50136" y2="62092"/>
                        <a14:foregroundMark x1="50136" y1="62092" x2="49728" y2="64402"/>
                        <a14:foregroundMark x1="49728" y1="66712" x2="49185" y2="60190"/>
                        <a14:foregroundMark x1="52853" y1="80707" x2="50951" y2="83288"/>
                        <a14:foregroundMark x1="52310" y1="93342" x2="54348" y2="92120"/>
                        <a14:foregroundMark x1="53261" y1="91848" x2="52310" y2="91848"/>
                        <a14:foregroundMark x1="58424" y1="89810" x2="71739" y2="83152"/>
                        <a14:foregroundMark x1="71739" y1="83152" x2="80299" y2="86141"/>
                        <a14:foregroundMark x1="80299" y1="86141" x2="72690" y2="91168"/>
                        <a14:foregroundMark x1="72690" y1="91168" x2="64810" y2="89674"/>
                        <a14:foregroundMark x1="64810" y1="89674" x2="62908" y2="88587"/>
                        <a14:foregroundMark x1="65217" y1="93342" x2="66712" y2="93342"/>
                        <a14:foregroundMark x1="77446" y1="86549" x2="78940" y2="77717"/>
                        <a14:foregroundMark x1="78940" y1="77717" x2="71196" y2="58967"/>
                        <a14:foregroundMark x1="71196" y1="58967" x2="63043" y2="49592"/>
                        <a14:foregroundMark x1="63043" y1="49592" x2="57065" y2="37092"/>
                        <a14:foregroundMark x1="89538" y1="71603" x2="92663" y2="65217"/>
                        <a14:foregroundMark x1="95380" y1="66033" x2="95380" y2="69837"/>
                        <a14:foregroundMark x1="78940" y1="80435" x2="77174" y2="85734"/>
                        <a14:foregroundMark x1="77174" y1="79891" x2="86141" y2="90353"/>
                        <a14:foregroundMark x1="86141" y1="90353" x2="77446" y2="79755"/>
                        <a14:foregroundMark x1="77446" y1="79755" x2="77446" y2="78668"/>
                        <a14:foregroundMark x1="51223" y1="18750" x2="50713" y2="8807"/>
                        <a14:foregroundMark x1="51380" y1="8497" x2="59800" y2="12648"/>
                        <a14:foregroundMark x1="71791" y1="25592" x2="73098" y2="27038"/>
                        <a14:foregroundMark x1="69097" y1="37624" x2="65940" y2="36627"/>
                        <a14:foregroundMark x1="62467" y1="33797" x2="59918" y2="30707"/>
                        <a14:foregroundMark x1="75722" y1="43046" x2="79212" y2="43886"/>
                        <a14:foregroundMark x1="71875" y1="42120" x2="75502" y2="42993"/>
                        <a14:foregroundMark x1="45652" y1="20788" x2="48234" y2="23370"/>
                        <a14:foregroundMark x1="54755" y1="7609" x2="54755" y2="7609"/>
                        <a14:foregroundMark x1="54755" y1="7609" x2="52310" y2="7609"/>
                        <a14:foregroundMark x1="79891" y1="79755" x2="81793" y2="82201"/>
                        <a14:foregroundMark x1="81793" y1="82201" x2="79891" y2="74592"/>
                        <a14:backgroundMark x1="79484" y1="35054" x2="82201" y2="19293"/>
                        <a14:backgroundMark x1="75679" y1="37092" x2="71332" y2="33560"/>
                        <a14:backgroundMark x1="71060" y1="37500" x2="74321" y2="29755"/>
                        <a14:backgroundMark x1="74864" y1="40897" x2="72554" y2="37772"/>
                        <a14:backgroundMark x1="76902" y1="40625" x2="72147" y2="39538"/>
                        <a14:backgroundMark x1="76087" y1="37092" x2="73234" y2="29348"/>
                        <a14:backgroundMark x1="73234" y1="29348" x2="71875" y2="38587"/>
                        <a14:backgroundMark x1="65489" y1="19837" x2="61413" y2="13315"/>
                        <a14:backgroundMark x1="61413" y1="13315" x2="61413" y2="12636"/>
                        <a14:backgroundMark x1="60870" y1="12636" x2="67255" y2="19022"/>
                        <a14:backgroundMark x1="65761" y1="36277" x2="62636" y2="35054"/>
                        <a14:backgroundMark x1="62636" y1="33696" x2="64946" y2="37092"/>
                        <a14:backgroundMark x1="70788" y1="23641" x2="66984" y2="22147"/>
                        <a14:backgroundMark x1="72147" y1="29212" x2="76087" y2="27717"/>
                        <a14:backgroundMark x1="50543" y1="7880" x2="50951" y2="8696"/>
                        <a14:backgroundMark x1="60190" y1="12500" x2="60462" y2="13179"/>
                      </a14:backgroundRemoval>
                    </a14:imgEffect>
                  </a14:imgLayer>
                </a14:imgProps>
              </a:ext>
              <a:ext uri="{28A0092B-C50C-407E-A947-70E740481C1C}">
                <a14:useLocalDpi xmlns:a14="http://schemas.microsoft.com/office/drawing/2010/main" val="0"/>
              </a:ext>
            </a:extLst>
          </a:blip>
          <a:stretch>
            <a:fillRect/>
          </a:stretch>
        </p:blipFill>
        <p:spPr>
          <a:xfrm rot="279139">
            <a:off x="7369331" y="2070889"/>
            <a:ext cx="4932242" cy="4932242"/>
          </a:xfrm>
          <a:prstGeom prst="rect">
            <a:avLst/>
          </a:prstGeom>
        </p:spPr>
      </p:pic>
      <p:sp>
        <p:nvSpPr>
          <p:cNvPr id="5" name="TextBox 4">
            <a:extLst>
              <a:ext uri="{FF2B5EF4-FFF2-40B4-BE49-F238E27FC236}">
                <a16:creationId xmlns:a16="http://schemas.microsoft.com/office/drawing/2014/main" id="{A73FDD88-46A9-17AD-34BD-204A7331A52C}"/>
              </a:ext>
            </a:extLst>
          </p:cNvPr>
          <p:cNvSpPr txBox="1"/>
          <p:nvPr/>
        </p:nvSpPr>
        <p:spPr>
          <a:xfrm>
            <a:off x="3158289" y="1878989"/>
            <a:ext cx="5875422" cy="2357568"/>
          </a:xfrm>
          <a:prstGeom prst="rect">
            <a:avLst/>
          </a:prstGeom>
          <a:noFill/>
        </p:spPr>
        <p:txBody>
          <a:bodyPr wrap="square">
            <a:spAutoFit/>
          </a:bodyPr>
          <a:lstStyle/>
          <a:p>
            <a:pPr algn="just">
              <a:lnSpc>
                <a:spcPct val="115000"/>
              </a:lnSpc>
              <a:spcAft>
                <a:spcPts val="800"/>
              </a:spcAft>
            </a:pPr>
            <a:r>
              <a:rPr lang="vi-VN" sz="3200" b="1">
                <a:effectLst/>
                <a:latin typeface="+mj-lt"/>
                <a:ea typeface="Calibri" panose="020F0502020204030204" pitchFamily="34" charset="0"/>
                <a:cs typeface="Times New Roman" panose="02020603050405020304" pitchFamily="18" charset="0"/>
              </a:rPr>
              <a:t>Truyền thống: </a:t>
            </a:r>
            <a:r>
              <a:rPr lang="vi-VN" sz="3200" b="1">
                <a:solidFill>
                  <a:srgbClr val="FF0000"/>
                </a:solidFill>
                <a:effectLst/>
                <a:latin typeface="+mj-lt"/>
                <a:ea typeface="Calibri" panose="020F0502020204030204" pitchFamily="34" charset="0"/>
                <a:cs typeface="Times New Roman" panose="02020603050405020304" pitchFamily="18" charset="0"/>
              </a:rPr>
              <a:t>Thói </a:t>
            </a:r>
            <a:r>
              <a:rPr lang="vi-VN" sz="3200" b="1" smtClean="0">
                <a:solidFill>
                  <a:srgbClr val="FF0000"/>
                </a:solidFill>
                <a:effectLst/>
                <a:latin typeface="+mj-lt"/>
                <a:ea typeface="Calibri" panose="020F0502020204030204" pitchFamily="34" charset="0"/>
                <a:cs typeface="Times New Roman" panose="02020603050405020304" pitchFamily="18" charset="0"/>
              </a:rPr>
              <a:t>quen hình </a:t>
            </a:r>
            <a:r>
              <a:rPr lang="vi-VN" sz="3200" b="1">
                <a:solidFill>
                  <a:srgbClr val="FF0000"/>
                </a:solidFill>
                <a:effectLst/>
                <a:latin typeface="+mj-lt"/>
                <a:ea typeface="Calibri" panose="020F0502020204030204" pitchFamily="34" charset="0"/>
                <a:cs typeface="Times New Roman" panose="02020603050405020304" pitchFamily="18" charset="0"/>
              </a:rPr>
              <a:t>thành đã lâu đời trong lỗi </a:t>
            </a:r>
            <a:r>
              <a:rPr lang="vi-VN" sz="3200" b="1" smtClean="0">
                <a:solidFill>
                  <a:srgbClr val="FF0000"/>
                </a:solidFill>
                <a:effectLst/>
                <a:latin typeface="+mj-lt"/>
                <a:ea typeface="Calibri" panose="020F0502020204030204" pitchFamily="34" charset="0"/>
                <a:cs typeface="Times New Roman" panose="02020603050405020304" pitchFamily="18" charset="0"/>
              </a:rPr>
              <a:t>sống, </a:t>
            </a:r>
            <a:r>
              <a:rPr lang="vi-VN" sz="3200" b="1">
                <a:solidFill>
                  <a:srgbClr val="FF0000"/>
                </a:solidFill>
                <a:effectLst/>
                <a:latin typeface="+mj-lt"/>
                <a:ea typeface="Calibri" panose="020F0502020204030204" pitchFamily="34" charset="0"/>
                <a:cs typeface="Times New Roman" panose="02020603050405020304" pitchFamily="18" charset="0"/>
              </a:rPr>
              <a:t>suy </a:t>
            </a:r>
            <a:r>
              <a:rPr lang="vi-VN" sz="3200" b="1" smtClean="0">
                <a:solidFill>
                  <a:srgbClr val="FF0000"/>
                </a:solidFill>
                <a:effectLst/>
                <a:latin typeface="+mj-lt"/>
                <a:ea typeface="Calibri" panose="020F0502020204030204" pitchFamily="34" charset="0"/>
                <a:cs typeface="Times New Roman" panose="02020603050405020304" pitchFamily="18" charset="0"/>
              </a:rPr>
              <a:t>nghĩ, </a:t>
            </a:r>
            <a:r>
              <a:rPr lang="vi-VN" sz="3200" b="1">
                <a:solidFill>
                  <a:srgbClr val="FF0000"/>
                </a:solidFill>
                <a:effectLst/>
                <a:latin typeface="+mj-lt"/>
                <a:ea typeface="Calibri" panose="020F0502020204030204" pitchFamily="34" charset="0"/>
                <a:cs typeface="Times New Roman" panose="02020603050405020304" pitchFamily="18" charset="0"/>
              </a:rPr>
              <a:t>được truyền từ thế hệ này sang thế hệ khác.</a:t>
            </a:r>
          </a:p>
        </p:txBody>
      </p:sp>
    </p:spTree>
    <p:extLst>
      <p:ext uri="{BB962C8B-B14F-4D97-AF65-F5344CB8AC3E}">
        <p14:creationId xmlns:p14="http://schemas.microsoft.com/office/powerpoint/2010/main" val="255065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E7E0B6-F8C5-E486-9907-A9820B3E6FD4}"/>
              </a:ext>
            </a:extLst>
          </p:cNvPr>
          <p:cNvSpPr txBox="1"/>
          <p:nvPr/>
        </p:nvSpPr>
        <p:spPr>
          <a:xfrm>
            <a:off x="2733575" y="2356905"/>
            <a:ext cx="6880688" cy="1224951"/>
          </a:xfrm>
          <a:prstGeom prst="rect">
            <a:avLst/>
          </a:prstGeom>
          <a:noFill/>
        </p:spPr>
        <p:txBody>
          <a:bodyPr wrap="square">
            <a:spAutoFit/>
          </a:bodyPr>
          <a:lstStyle/>
          <a:p>
            <a:pPr>
              <a:lnSpc>
                <a:spcPct val="115000"/>
              </a:lnSpc>
              <a:spcAft>
                <a:spcPts val="800"/>
              </a:spcAft>
            </a:pPr>
            <a:r>
              <a:rPr lang="vi-VN" sz="3200" b="1" dirty="0">
                <a:effectLst/>
                <a:latin typeface="+mj-lt"/>
                <a:ea typeface="Calibri" panose="020F0502020204030204" pitchFamily="34" charset="0"/>
                <a:cs typeface="Times New Roman" panose="02020603050405020304" pitchFamily="18" charset="0"/>
              </a:rPr>
              <a:t>Lịch sử: </a:t>
            </a:r>
            <a:r>
              <a:rPr lang="vi-VN" sz="3200" b="1" dirty="0">
                <a:solidFill>
                  <a:srgbClr val="FF0000"/>
                </a:solidFill>
                <a:effectLst/>
                <a:latin typeface="+mj-lt"/>
                <a:ea typeface="Calibri" panose="020F0502020204030204" pitchFamily="34" charset="0"/>
                <a:cs typeface="Times New Roman" panose="02020603050405020304" pitchFamily="18" charset="0"/>
              </a:rPr>
              <a:t>Là những gì (sự kiện, sự việc) diễn ra trong quá khứ.</a:t>
            </a:r>
          </a:p>
        </p:txBody>
      </p:sp>
    </p:spTree>
    <p:extLst>
      <p:ext uri="{BB962C8B-B14F-4D97-AF65-F5344CB8AC3E}">
        <p14:creationId xmlns:p14="http://schemas.microsoft.com/office/powerpoint/2010/main" val="8202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Calendar 2015 - Features of Hanoi on Behance">
            <a:extLst>
              <a:ext uri="{FF2B5EF4-FFF2-40B4-BE49-F238E27FC236}">
                <a16:creationId xmlns:a16="http://schemas.microsoft.com/office/drawing/2014/main" id="{397D460A-02FC-49E3-F9F6-F08536702A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54" r="37508"/>
          <a:stretch/>
        </p:blipFill>
        <p:spPr bwMode="auto">
          <a:xfrm>
            <a:off x="8582527" y="4503822"/>
            <a:ext cx="2775284" cy="23020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495C91-8115-6A72-4D83-280BA2106D05}"/>
              </a:ext>
            </a:extLst>
          </p:cNvPr>
          <p:cNvSpPr txBox="1"/>
          <p:nvPr/>
        </p:nvSpPr>
        <p:spPr>
          <a:xfrm>
            <a:off x="3400926" y="2662759"/>
            <a:ext cx="6096000" cy="1179554"/>
          </a:xfrm>
          <a:prstGeom prst="rect">
            <a:avLst/>
          </a:prstGeom>
          <a:noFill/>
        </p:spPr>
        <p:txBody>
          <a:bodyPr wrap="square">
            <a:spAutoFit/>
          </a:bodyPr>
          <a:lstStyle/>
          <a:p>
            <a:pPr algn="just">
              <a:lnSpc>
                <a:spcPct val="115000"/>
              </a:lnSpc>
              <a:spcAft>
                <a:spcPts val="800"/>
              </a:spcAft>
            </a:pPr>
            <a:r>
              <a:rPr lang="vi-VN" sz="3200" b="1">
                <a:effectLst/>
                <a:latin typeface="+mj-lt"/>
                <a:ea typeface="Calibri" panose="020F0502020204030204" pitchFamily="34" charset="0"/>
                <a:cs typeface="Times New Roman" panose="02020603050405020304" pitchFamily="18" charset="0"/>
              </a:rPr>
              <a:t>Thủ đô: </a:t>
            </a:r>
            <a:r>
              <a:rPr lang="vi-VN" sz="3200" b="1">
                <a:solidFill>
                  <a:srgbClr val="FF0000"/>
                </a:solidFill>
                <a:effectLst/>
                <a:latin typeface="+mj-lt"/>
                <a:ea typeface="Calibri" panose="020F0502020204030204" pitchFamily="34" charset="0"/>
                <a:cs typeface="Times New Roman" panose="02020603050405020304" pitchFamily="18" charset="0"/>
              </a:rPr>
              <a:t>Trung tâm hành chính của 1 quốc gia.</a:t>
            </a:r>
          </a:p>
        </p:txBody>
      </p:sp>
      <p:pic>
        <p:nvPicPr>
          <p:cNvPr id="1028" name="Picture 4" descr="Nghệ thuật New York thành Phố New York Clip nghệ thuật - ny. png tải về -  Miễn phí trong suốt Silhouette png Tải về.">
            <a:extLst>
              <a:ext uri="{FF2B5EF4-FFF2-40B4-BE49-F238E27FC236}">
                <a16:creationId xmlns:a16="http://schemas.microsoft.com/office/drawing/2014/main" id="{69E927A9-FEB0-E65F-47B3-438CD3A6BD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8" b="94722" l="10000" r="90000">
                        <a14:foregroundMark x1="12222" y1="5278" x2="11667" y2="19167"/>
                        <a14:foregroundMark x1="11667" y1="19167" x2="14889" y2="39444"/>
                        <a14:foregroundMark x1="14889" y1="39444" x2="19222" y2="54167"/>
                        <a14:foregroundMark x1="19222" y1="54167" x2="18556" y2="75833"/>
                        <a14:foregroundMark x1="18556" y1="75833" x2="18000" y2="78611"/>
                        <a14:foregroundMark x1="16556" y1="68889" x2="13667" y2="94722"/>
                        <a14:foregroundMark x1="13667" y1="94722" x2="12222" y2="93056"/>
                      </a14:backgroundRemoval>
                    </a14:imgEffect>
                  </a14:imgLayer>
                </a14:imgProps>
              </a:ext>
              <a:ext uri="{28A0092B-C50C-407E-A947-70E740481C1C}">
                <a14:useLocalDpi xmlns:a14="http://schemas.microsoft.com/office/drawing/2010/main" val="0"/>
              </a:ext>
            </a:extLst>
          </a:blip>
          <a:srcRect/>
          <a:stretch>
            <a:fillRect/>
          </a:stretch>
        </p:blipFill>
        <p:spPr bwMode="auto">
          <a:xfrm>
            <a:off x="1017170" y="5003132"/>
            <a:ext cx="428625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51270B-14E7-D4F1-A914-952B4610AEF9}"/>
              </a:ext>
            </a:extLst>
          </p:cNvPr>
          <p:cNvSpPr txBox="1"/>
          <p:nvPr/>
        </p:nvSpPr>
        <p:spPr>
          <a:xfrm>
            <a:off x="-3251534" y="1543050"/>
            <a:ext cx="2775284" cy="2677656"/>
          </a:xfrm>
          <a:prstGeom prst="rect">
            <a:avLst/>
          </a:prstGeom>
          <a:noFill/>
        </p:spPr>
        <p:txBody>
          <a:bodyPr wrap="square" rtlCol="0">
            <a:spAutoFit/>
          </a:bodyPr>
          <a:lstStyle/>
          <a:p>
            <a:r>
              <a:rPr lang="en-US" sz="2800">
                <a:solidFill>
                  <a:srgbClr val="FF0000"/>
                </a:solidFill>
              </a:rPr>
              <a:t>Ở trang slide này thì giáo viên có thể hỏi thêm câu hỏi cho HS là “thủ đô của nước mình là gì?”</a:t>
            </a:r>
          </a:p>
        </p:txBody>
      </p:sp>
    </p:spTree>
    <p:extLst>
      <p:ext uri="{BB962C8B-B14F-4D97-AF65-F5344CB8AC3E}">
        <p14:creationId xmlns:p14="http://schemas.microsoft.com/office/powerpoint/2010/main" val="32757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4000" b="-4000"/>
          </a:stretch>
        </a:blipFill>
        <a:effectLst/>
      </p:bgPr>
    </p:bg>
    <p:spTree>
      <p:nvGrpSpPr>
        <p:cNvPr id="1" name=""/>
        <p:cNvGrpSpPr/>
        <p:nvPr/>
      </p:nvGrpSpPr>
      <p:grpSpPr>
        <a:xfrm>
          <a:off x="0" y="0"/>
          <a:ext cx="0" cy="0"/>
          <a:chOff x="0" y="0"/>
          <a:chExt cx="0" cy="0"/>
        </a:xfrm>
      </p:grpSpPr>
      <p:grpSp>
        <p:nvGrpSpPr>
          <p:cNvPr id="5" name="Google Shape;1124;p50">
            <a:extLst>
              <a:ext uri="{FF2B5EF4-FFF2-40B4-BE49-F238E27FC236}">
                <a16:creationId xmlns:a16="http://schemas.microsoft.com/office/drawing/2014/main" id="{421D914E-68BF-5732-5264-8C02B6AC0AB5}"/>
              </a:ext>
            </a:extLst>
          </p:cNvPr>
          <p:cNvGrpSpPr/>
          <p:nvPr/>
        </p:nvGrpSpPr>
        <p:grpSpPr>
          <a:xfrm>
            <a:off x="130185" y="3629017"/>
            <a:ext cx="2476775" cy="3033856"/>
            <a:chOff x="1000057" y="3773548"/>
            <a:chExt cx="958257" cy="1173851"/>
          </a:xfrm>
        </p:grpSpPr>
        <p:sp>
          <p:nvSpPr>
            <p:cNvPr id="6" name="Google Shape;1125;p50">
              <a:extLst>
                <a:ext uri="{FF2B5EF4-FFF2-40B4-BE49-F238E27FC236}">
                  <a16:creationId xmlns:a16="http://schemas.microsoft.com/office/drawing/2014/main" id="{F0120B69-7521-5B31-D887-EFF8304F449F}"/>
                </a:ext>
              </a:extLst>
            </p:cNvPr>
            <p:cNvSpPr/>
            <p:nvPr/>
          </p:nvSpPr>
          <p:spPr>
            <a:xfrm rot="-521635">
              <a:off x="1079387" y="3828132"/>
              <a:ext cx="803114" cy="1064144"/>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1126;p50">
              <a:extLst>
                <a:ext uri="{FF2B5EF4-FFF2-40B4-BE49-F238E27FC236}">
                  <a16:creationId xmlns:a16="http://schemas.microsoft.com/office/drawing/2014/main" id="{BCC9B1FD-C8B0-E84C-5BE9-6C6DD8E62DF5}"/>
                </a:ext>
              </a:extLst>
            </p:cNvPr>
            <p:cNvSpPr/>
            <p:nvPr/>
          </p:nvSpPr>
          <p:spPr>
            <a:xfrm rot="-521635">
              <a:off x="1077760" y="3853558"/>
              <a:ext cx="473823" cy="1064144"/>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002643">
                <a:alpha val="1606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1127;p50">
              <a:extLst>
                <a:ext uri="{FF2B5EF4-FFF2-40B4-BE49-F238E27FC236}">
                  <a16:creationId xmlns:a16="http://schemas.microsoft.com/office/drawing/2014/main" id="{E98D44D7-FFF0-D9E4-612B-6FFB19011904}"/>
                </a:ext>
              </a:extLst>
            </p:cNvPr>
            <p:cNvSpPr/>
            <p:nvPr/>
          </p:nvSpPr>
          <p:spPr>
            <a:xfrm rot="-521635">
              <a:off x="1457826" y="3937984"/>
              <a:ext cx="263166" cy="357147"/>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rgbClr val="FFFFFF">
                <a:alpha val="720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1128;p50">
              <a:extLst>
                <a:ext uri="{FF2B5EF4-FFF2-40B4-BE49-F238E27FC236}">
                  <a16:creationId xmlns:a16="http://schemas.microsoft.com/office/drawing/2014/main" id="{4E31ACDE-8E9F-23C1-4FB0-DE4181811F27}"/>
                </a:ext>
              </a:extLst>
            </p:cNvPr>
            <p:cNvSpPr/>
            <p:nvPr/>
          </p:nvSpPr>
          <p:spPr>
            <a:xfrm rot="-521635">
              <a:off x="1077764" y="3828393"/>
              <a:ext cx="803114" cy="1064144"/>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 name="Google Shape;1129;p50">
            <a:extLst>
              <a:ext uri="{FF2B5EF4-FFF2-40B4-BE49-F238E27FC236}">
                <a16:creationId xmlns:a16="http://schemas.microsoft.com/office/drawing/2014/main" id="{E1E21EEA-F736-D4DD-5A2E-4CC67D671DA1}"/>
              </a:ext>
            </a:extLst>
          </p:cNvPr>
          <p:cNvSpPr txBox="1">
            <a:spLocks/>
          </p:cNvSpPr>
          <p:nvPr/>
        </p:nvSpPr>
        <p:spPr>
          <a:xfrm>
            <a:off x="624741" y="4645601"/>
            <a:ext cx="1664400" cy="120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Mochiy Pop One"/>
              <a:buNone/>
              <a:defRPr sz="6000" b="0" i="0" u="none" strike="noStrike" cap="none">
                <a:solidFill>
                  <a:schemeClr val="dk1"/>
                </a:solidFill>
                <a:latin typeface="Mochiy Pop One"/>
                <a:ea typeface="Mochiy Pop One"/>
                <a:cs typeface="Mochiy Pop One"/>
                <a:sym typeface="Mochiy Pop One"/>
              </a:defRPr>
            </a:lvl1pPr>
            <a:lvl2pPr marR="0" lvl="1"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2pPr>
            <a:lvl3pPr marR="0" lvl="2"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3pPr>
            <a:lvl4pPr marR="0" lvl="3"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4pPr>
            <a:lvl5pPr marR="0" lvl="4"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5pPr>
            <a:lvl6pPr marR="0" lvl="5"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6pPr>
            <a:lvl7pPr marR="0" lvl="6"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7pPr>
            <a:lvl8pPr marR="0" lvl="7"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8pPr>
            <a:lvl9pPr marR="0" lvl="8"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9pPr>
          </a:lstStyle>
          <a:p>
            <a:pPr defTabSz="1219170">
              <a:buClr>
                <a:srgbClr val="FE616F"/>
              </a:buClr>
            </a:pPr>
            <a:r>
              <a:rPr lang="en" sz="8000" kern="0" dirty="0">
                <a:solidFill>
                  <a:srgbClr val="002643"/>
                </a:solidFill>
              </a:rPr>
              <a:t>1.</a:t>
            </a:r>
          </a:p>
        </p:txBody>
      </p:sp>
      <p:grpSp>
        <p:nvGrpSpPr>
          <p:cNvPr id="29" name="Group 28">
            <a:extLst>
              <a:ext uri="{FF2B5EF4-FFF2-40B4-BE49-F238E27FC236}">
                <a16:creationId xmlns:a16="http://schemas.microsoft.com/office/drawing/2014/main" id="{C93EA305-600E-04D7-B145-37B89247E66E}"/>
              </a:ext>
            </a:extLst>
          </p:cNvPr>
          <p:cNvGrpSpPr/>
          <p:nvPr/>
        </p:nvGrpSpPr>
        <p:grpSpPr>
          <a:xfrm>
            <a:off x="3635957" y="1373529"/>
            <a:ext cx="2080345" cy="2816031"/>
            <a:chOff x="2527628" y="552170"/>
            <a:chExt cx="1560259" cy="2112023"/>
          </a:xfrm>
        </p:grpSpPr>
        <p:sp>
          <p:nvSpPr>
            <p:cNvPr id="14" name="Google Shape;2018;p68">
              <a:extLst>
                <a:ext uri="{FF2B5EF4-FFF2-40B4-BE49-F238E27FC236}">
                  <a16:creationId xmlns:a16="http://schemas.microsoft.com/office/drawing/2014/main" id="{C010E339-A8DB-1998-EAA7-683B9657F81A}"/>
                </a:ext>
              </a:extLst>
            </p:cNvPr>
            <p:cNvSpPr/>
            <p:nvPr/>
          </p:nvSpPr>
          <p:spPr>
            <a:xfrm rot="21078392">
              <a:off x="2531052" y="552170"/>
              <a:ext cx="1556835" cy="2062739"/>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019;p68">
              <a:extLst>
                <a:ext uri="{FF2B5EF4-FFF2-40B4-BE49-F238E27FC236}">
                  <a16:creationId xmlns:a16="http://schemas.microsoft.com/office/drawing/2014/main" id="{55980DFA-EC33-709C-5C77-9DD8FE2DD487}"/>
                </a:ext>
              </a:extLst>
            </p:cNvPr>
            <p:cNvSpPr/>
            <p:nvPr/>
          </p:nvSpPr>
          <p:spPr>
            <a:xfrm rot="21078392">
              <a:off x="2527897" y="601454"/>
              <a:ext cx="918505" cy="2062739"/>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002643">
                <a:alpha val="1606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020;p68">
              <a:extLst>
                <a:ext uri="{FF2B5EF4-FFF2-40B4-BE49-F238E27FC236}">
                  <a16:creationId xmlns:a16="http://schemas.microsoft.com/office/drawing/2014/main" id="{548C22F1-E701-462A-384F-AF3AD4B61A09}"/>
                </a:ext>
              </a:extLst>
            </p:cNvPr>
            <p:cNvSpPr/>
            <p:nvPr/>
          </p:nvSpPr>
          <p:spPr>
            <a:xfrm rot="21078392">
              <a:off x="3264655" y="765108"/>
              <a:ext cx="510146" cy="692295"/>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rgbClr val="FFFFFF">
                <a:alpha val="720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021;p68">
              <a:extLst>
                <a:ext uri="{FF2B5EF4-FFF2-40B4-BE49-F238E27FC236}">
                  <a16:creationId xmlns:a16="http://schemas.microsoft.com/office/drawing/2014/main" id="{F5FB7256-452C-98B4-A6AD-A7BA38518639}"/>
                </a:ext>
              </a:extLst>
            </p:cNvPr>
            <p:cNvSpPr/>
            <p:nvPr/>
          </p:nvSpPr>
          <p:spPr>
            <a:xfrm rot="21078370">
              <a:off x="2527628" y="552671"/>
              <a:ext cx="1556841" cy="2062730"/>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027;p68">
              <a:extLst>
                <a:ext uri="{FF2B5EF4-FFF2-40B4-BE49-F238E27FC236}">
                  <a16:creationId xmlns:a16="http://schemas.microsoft.com/office/drawing/2014/main" id="{18725CEE-2BC9-98AA-75F6-6B202640F8D2}"/>
                </a:ext>
              </a:extLst>
            </p:cNvPr>
            <p:cNvSpPr txBox="1">
              <a:spLocks/>
            </p:cNvSpPr>
            <p:nvPr/>
          </p:nvSpPr>
          <p:spPr>
            <a:xfrm>
              <a:off x="2681893" y="1185881"/>
              <a:ext cx="1248300" cy="9045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Mochiy Pop One"/>
                <a:buNone/>
                <a:defRPr sz="6000" b="0" i="0" u="none" strike="noStrike" cap="none">
                  <a:solidFill>
                    <a:schemeClr val="dk1"/>
                  </a:solidFill>
                  <a:latin typeface="Mochiy Pop One"/>
                  <a:ea typeface="Mochiy Pop One"/>
                  <a:cs typeface="Mochiy Pop One"/>
                  <a:sym typeface="Mochiy Pop One"/>
                </a:defRPr>
              </a:lvl1pPr>
              <a:lvl2pPr marR="0" lvl="1"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2pPr>
              <a:lvl3pPr marR="0" lvl="2"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3pPr>
              <a:lvl4pPr marR="0" lvl="3"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4pPr>
              <a:lvl5pPr marR="0" lvl="4"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5pPr>
              <a:lvl6pPr marR="0" lvl="5"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6pPr>
              <a:lvl7pPr marR="0" lvl="6"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7pPr>
              <a:lvl8pPr marR="0" lvl="7"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8pPr>
              <a:lvl9pPr marR="0" lvl="8"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9pPr>
            </a:lstStyle>
            <a:p>
              <a:pPr defTabSz="1219170">
                <a:buClr>
                  <a:srgbClr val="FE616F"/>
                </a:buClr>
              </a:pPr>
              <a:r>
                <a:rPr lang="en" sz="8000" kern="0" dirty="0">
                  <a:solidFill>
                    <a:srgbClr val="002643"/>
                  </a:solidFill>
                </a:rPr>
                <a:t>2.</a:t>
              </a:r>
            </a:p>
          </p:txBody>
        </p:sp>
      </p:grpSp>
      <p:grpSp>
        <p:nvGrpSpPr>
          <p:cNvPr id="27" name="Group 26">
            <a:extLst>
              <a:ext uri="{FF2B5EF4-FFF2-40B4-BE49-F238E27FC236}">
                <a16:creationId xmlns:a16="http://schemas.microsoft.com/office/drawing/2014/main" id="{CE01594E-8544-23FF-E243-6808F8AC7A20}"/>
              </a:ext>
            </a:extLst>
          </p:cNvPr>
          <p:cNvGrpSpPr/>
          <p:nvPr/>
        </p:nvGrpSpPr>
        <p:grpSpPr>
          <a:xfrm>
            <a:off x="7396931" y="101060"/>
            <a:ext cx="2075781" cy="2813971"/>
            <a:chOff x="4239226" y="2151930"/>
            <a:chExt cx="1556836" cy="2110478"/>
          </a:xfrm>
        </p:grpSpPr>
        <p:sp>
          <p:nvSpPr>
            <p:cNvPr id="26" name="Google Shape;1128;p50">
              <a:extLst>
                <a:ext uri="{FF2B5EF4-FFF2-40B4-BE49-F238E27FC236}">
                  <a16:creationId xmlns:a16="http://schemas.microsoft.com/office/drawing/2014/main" id="{D4822F47-C701-F44B-6D3C-5FF467202700}"/>
                </a:ext>
              </a:extLst>
            </p:cNvPr>
            <p:cNvSpPr/>
            <p:nvPr/>
          </p:nvSpPr>
          <p:spPr>
            <a:xfrm rot="21078365">
              <a:off x="4239226" y="2151930"/>
              <a:ext cx="1556836" cy="2062736"/>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126;p50">
              <a:extLst>
                <a:ext uri="{FF2B5EF4-FFF2-40B4-BE49-F238E27FC236}">
                  <a16:creationId xmlns:a16="http://schemas.microsoft.com/office/drawing/2014/main" id="{81B8F2AD-95E3-2409-137A-E3BCF7DDC006}"/>
                </a:ext>
              </a:extLst>
            </p:cNvPr>
            <p:cNvSpPr/>
            <p:nvPr/>
          </p:nvSpPr>
          <p:spPr>
            <a:xfrm rot="21078365">
              <a:off x="4239747" y="2199672"/>
              <a:ext cx="918506" cy="2062736"/>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0070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127;p50">
              <a:extLst>
                <a:ext uri="{FF2B5EF4-FFF2-40B4-BE49-F238E27FC236}">
                  <a16:creationId xmlns:a16="http://schemas.microsoft.com/office/drawing/2014/main" id="{E5807C87-B6BC-04F6-92BC-18568EF03DED}"/>
                </a:ext>
              </a:extLst>
            </p:cNvPr>
            <p:cNvSpPr/>
            <p:nvPr/>
          </p:nvSpPr>
          <p:spPr>
            <a:xfrm rot="21078365">
              <a:off x="4920125" y="2451266"/>
              <a:ext cx="578414" cy="692294"/>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 name="Google Shape;1129;p50">
            <a:extLst>
              <a:ext uri="{FF2B5EF4-FFF2-40B4-BE49-F238E27FC236}">
                <a16:creationId xmlns:a16="http://schemas.microsoft.com/office/drawing/2014/main" id="{98F151A6-D465-41D1-80AB-9C83A92DA11A}"/>
              </a:ext>
            </a:extLst>
          </p:cNvPr>
          <p:cNvSpPr txBox="1">
            <a:spLocks/>
          </p:cNvSpPr>
          <p:nvPr/>
        </p:nvSpPr>
        <p:spPr>
          <a:xfrm>
            <a:off x="7858205" y="1232451"/>
            <a:ext cx="1664400" cy="120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Mochiy Pop One"/>
              <a:buNone/>
              <a:defRPr sz="6000" b="0" i="0" u="none" strike="noStrike" cap="none">
                <a:solidFill>
                  <a:schemeClr val="dk1"/>
                </a:solidFill>
                <a:latin typeface="Mochiy Pop One"/>
                <a:ea typeface="Mochiy Pop One"/>
                <a:cs typeface="Mochiy Pop One"/>
                <a:sym typeface="Mochiy Pop One"/>
              </a:defRPr>
            </a:lvl1pPr>
            <a:lvl2pPr marR="0" lvl="1"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2pPr>
            <a:lvl3pPr marR="0" lvl="2"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3pPr>
            <a:lvl4pPr marR="0" lvl="3"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4pPr>
            <a:lvl5pPr marR="0" lvl="4"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5pPr>
            <a:lvl6pPr marR="0" lvl="5"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6pPr>
            <a:lvl7pPr marR="0" lvl="6"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7pPr>
            <a:lvl8pPr marR="0" lvl="7"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8pPr>
            <a:lvl9pPr marR="0" lvl="8"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9pPr>
          </a:lstStyle>
          <a:p>
            <a:pPr defTabSz="1219170">
              <a:buClr>
                <a:srgbClr val="FE616F"/>
              </a:buClr>
            </a:pPr>
            <a:r>
              <a:rPr lang="vi-VN" sz="8000" kern="0" dirty="0">
                <a:solidFill>
                  <a:srgbClr val="002643"/>
                </a:solidFill>
              </a:rPr>
              <a:t>3</a:t>
            </a:r>
            <a:r>
              <a:rPr lang="en" sz="8000" kern="0" dirty="0">
                <a:solidFill>
                  <a:srgbClr val="002643"/>
                </a:solidFill>
              </a:rPr>
              <a:t>.</a:t>
            </a:r>
          </a:p>
        </p:txBody>
      </p:sp>
      <p:sp>
        <p:nvSpPr>
          <p:cNvPr id="30" name="Rectangle 29">
            <a:extLst>
              <a:ext uri="{FF2B5EF4-FFF2-40B4-BE49-F238E27FC236}">
                <a16:creationId xmlns:a16="http://schemas.microsoft.com/office/drawing/2014/main" id="{BD34ADAA-6C32-C016-4B63-F93E612FD214}"/>
              </a:ext>
            </a:extLst>
          </p:cNvPr>
          <p:cNvSpPr/>
          <p:nvPr/>
        </p:nvSpPr>
        <p:spPr>
          <a:xfrm>
            <a:off x="2707038" y="5279756"/>
            <a:ext cx="2467639" cy="754251"/>
          </a:xfrm>
          <a:prstGeom prst="rect">
            <a:avLst/>
          </a:prstGeom>
          <a:solidFill>
            <a:schemeClr val="tx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3200" kern="0">
                <a:solidFill>
                  <a:srgbClr val="002643"/>
                </a:solidFill>
                <a:latin typeface="#9Slide03 AllRoundGothic" panose="020B0703020202020104" pitchFamily="34" charset="0"/>
                <a:sym typeface="Arial"/>
              </a:rPr>
              <a:t>Luyện đọc</a:t>
            </a:r>
            <a:endParaRPr lang="en-US" sz="3200" kern="0" dirty="0">
              <a:solidFill>
                <a:srgbClr val="002643"/>
              </a:solidFill>
              <a:latin typeface="#9Slide03 AllRoundGothic" panose="020B0703020202020104" pitchFamily="34" charset="0"/>
              <a:sym typeface="Arial"/>
            </a:endParaRPr>
          </a:p>
        </p:txBody>
      </p:sp>
      <p:sp>
        <p:nvSpPr>
          <p:cNvPr id="31" name="Rectangle 30">
            <a:extLst>
              <a:ext uri="{FF2B5EF4-FFF2-40B4-BE49-F238E27FC236}">
                <a16:creationId xmlns:a16="http://schemas.microsoft.com/office/drawing/2014/main" id="{FBE7B979-CB73-05DD-E4E2-EAA5BBE0FD09}"/>
              </a:ext>
            </a:extLst>
          </p:cNvPr>
          <p:cNvSpPr/>
          <p:nvPr/>
        </p:nvSpPr>
        <p:spPr>
          <a:xfrm>
            <a:off x="5748307" y="3599155"/>
            <a:ext cx="3104219" cy="754251"/>
          </a:xfrm>
          <a:prstGeom prst="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3200" kern="0">
                <a:solidFill>
                  <a:srgbClr val="002643"/>
                </a:solidFill>
                <a:latin typeface="#9Slide03 AllRoundGothic" panose="020B0703020202020104" pitchFamily="34" charset="0"/>
                <a:sym typeface="Arial"/>
              </a:rPr>
              <a:t>Trả lời câu hỏi</a:t>
            </a:r>
            <a:endParaRPr lang="en-US" sz="3200" kern="0" dirty="0">
              <a:solidFill>
                <a:srgbClr val="002643"/>
              </a:solidFill>
              <a:latin typeface="#9Slide03 AllRoundGothic" panose="020B0703020202020104" pitchFamily="34" charset="0"/>
              <a:sym typeface="Arial"/>
            </a:endParaRPr>
          </a:p>
        </p:txBody>
      </p:sp>
      <p:sp>
        <p:nvSpPr>
          <p:cNvPr id="32" name="Rectangle 31">
            <a:extLst>
              <a:ext uri="{FF2B5EF4-FFF2-40B4-BE49-F238E27FC236}">
                <a16:creationId xmlns:a16="http://schemas.microsoft.com/office/drawing/2014/main" id="{11593BA8-BE8E-BEB8-C83A-445603CB208A}"/>
              </a:ext>
            </a:extLst>
          </p:cNvPr>
          <p:cNvSpPr/>
          <p:nvPr/>
        </p:nvSpPr>
        <p:spPr>
          <a:xfrm>
            <a:off x="9522606" y="2337995"/>
            <a:ext cx="2467639" cy="754251"/>
          </a:xfrm>
          <a:prstGeom prst="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3200" kern="0">
                <a:solidFill>
                  <a:srgbClr val="002643"/>
                </a:solidFill>
                <a:latin typeface="#9Slide03 AllRoundGothic" panose="020B0703020202020104" pitchFamily="34" charset="0"/>
                <a:sym typeface="Arial"/>
              </a:rPr>
              <a:t>Luyện tập</a:t>
            </a:r>
            <a:endParaRPr lang="en-US" sz="3200" kern="0" dirty="0">
              <a:solidFill>
                <a:srgbClr val="002643"/>
              </a:solidFill>
              <a:latin typeface="#9Slide03 AllRoundGothic" panose="020B0703020202020104" pitchFamily="34" charset="0"/>
              <a:sym typeface="Arial"/>
            </a:endParaRPr>
          </a:p>
        </p:txBody>
      </p:sp>
    </p:spTree>
    <p:extLst>
      <p:ext uri="{BB962C8B-B14F-4D97-AF65-F5344CB8AC3E}">
        <p14:creationId xmlns:p14="http://schemas.microsoft.com/office/powerpoint/2010/main" val="14185907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29"/>
                                        </p:tgtEl>
                                        <p:attrNameLst>
                                          <p:attrName>r</p:attrName>
                                        </p:attrNameLst>
                                      </p:cBhvr>
                                    </p:animRot>
                                    <p:animRot by="-240000">
                                      <p:cBhvr>
                                        <p:cTn id="13" dur="400" fill="hold">
                                          <p:stCondLst>
                                            <p:cond delay="400"/>
                                          </p:stCondLst>
                                        </p:cTn>
                                        <p:tgtEl>
                                          <p:spTgt spid="29"/>
                                        </p:tgtEl>
                                        <p:attrNameLst>
                                          <p:attrName>r</p:attrName>
                                        </p:attrNameLst>
                                      </p:cBhvr>
                                    </p:animRot>
                                    <p:animRot by="240000">
                                      <p:cBhvr>
                                        <p:cTn id="14" dur="400" fill="hold">
                                          <p:stCondLst>
                                            <p:cond delay="800"/>
                                          </p:stCondLst>
                                        </p:cTn>
                                        <p:tgtEl>
                                          <p:spTgt spid="29"/>
                                        </p:tgtEl>
                                        <p:attrNameLst>
                                          <p:attrName>r</p:attrName>
                                        </p:attrNameLst>
                                      </p:cBhvr>
                                    </p:animRot>
                                    <p:animRot by="-240000">
                                      <p:cBhvr>
                                        <p:cTn id="15" dur="400" fill="hold">
                                          <p:stCondLst>
                                            <p:cond delay="1200"/>
                                          </p:stCondLst>
                                        </p:cTn>
                                        <p:tgtEl>
                                          <p:spTgt spid="29"/>
                                        </p:tgtEl>
                                        <p:attrNameLst>
                                          <p:attrName>r</p:attrName>
                                        </p:attrNameLst>
                                      </p:cBhvr>
                                    </p:animRot>
                                    <p:animRot by="120000">
                                      <p:cBhvr>
                                        <p:cTn id="16" dur="400" fill="hold">
                                          <p:stCondLst>
                                            <p:cond delay="16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4" name="Google Shape;1240;p53">
            <a:extLst>
              <a:ext uri="{FF2B5EF4-FFF2-40B4-BE49-F238E27FC236}">
                <a16:creationId xmlns:a16="http://schemas.microsoft.com/office/drawing/2014/main" id="{791E4C43-520C-D4AC-5461-EE9FFE0E3046}"/>
              </a:ext>
            </a:extLst>
          </p:cNvPr>
          <p:cNvSpPr/>
          <p:nvPr/>
        </p:nvSpPr>
        <p:spPr>
          <a:xfrm>
            <a:off x="361627" y="1078683"/>
            <a:ext cx="11241436" cy="1409780"/>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2643"/>
              </a:solidFill>
              <a:latin typeface="Arial"/>
              <a:sym typeface="Arial"/>
            </a:endParaRPr>
          </a:p>
        </p:txBody>
      </p:sp>
      <p:sp>
        <p:nvSpPr>
          <p:cNvPr id="1165" name="Google Shape;1165;p51"/>
          <p:cNvSpPr txBox="1">
            <a:spLocks noGrp="1"/>
          </p:cNvSpPr>
          <p:nvPr>
            <p:ph type="subTitle" idx="1"/>
          </p:nvPr>
        </p:nvSpPr>
        <p:spPr>
          <a:xfrm>
            <a:off x="884788" y="1068955"/>
            <a:ext cx="10565773" cy="1312667"/>
          </a:xfrm>
          <a:prstGeom prst="rect">
            <a:avLst/>
          </a:prstGeom>
          <a:no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t" anchorCtr="0">
            <a:noAutofit/>
          </a:bodyPr>
          <a:lstStyle/>
          <a:p>
            <a:pPr marL="0" indent="0"/>
            <a:r>
              <a:rPr lang="vi-VN" sz="3733" b="1" dirty="0"/>
              <a:t>Câu 1: Sắp xếp các thẻ dưới đây theo trình tự các đoạn trong bài đọc.</a:t>
            </a:r>
            <a:endParaRPr sz="3733" b="1" dirty="0"/>
          </a:p>
        </p:txBody>
      </p:sp>
      <p:sp>
        <p:nvSpPr>
          <p:cNvPr id="1168" name="Google Shape;1168;p51"/>
          <p:cNvSpPr txBox="1">
            <a:spLocks noGrp="1"/>
          </p:cNvSpPr>
          <p:nvPr>
            <p:ph type="title"/>
          </p:nvPr>
        </p:nvSpPr>
        <p:spPr>
          <a:xfrm>
            <a:off x="268191" y="239720"/>
            <a:ext cx="3184531" cy="586857"/>
          </a:xfrm>
          <a:prstGeom prst="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t" anchorCtr="0">
            <a:noAutofit/>
          </a:bodyPr>
          <a:lstStyle/>
          <a:p>
            <a:pPr algn="ctr"/>
            <a:r>
              <a:rPr lang="vi-VN" sz="2400" dirty="0">
                <a:latin typeface="Open Sans Extrabold" panose="020B0906030804020204" pitchFamily="34" charset="0"/>
                <a:ea typeface="Open Sans Extrabold" panose="020B0906030804020204" pitchFamily="34" charset="0"/>
                <a:cs typeface="Open Sans Extrabold" panose="020B0906030804020204" pitchFamily="34" charset="0"/>
              </a:rPr>
              <a:t>TRẢ LỜI CÂU HỎI</a:t>
            </a:r>
            <a:endParaRPr sz="2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169" name="Google Shape;1169;p51"/>
          <p:cNvSpPr/>
          <p:nvPr/>
        </p:nvSpPr>
        <p:spPr>
          <a:xfrm rot="26968">
            <a:off x="10315085" y="6416139"/>
            <a:ext cx="866827" cy="223789"/>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70" name="Google Shape;1170;p51"/>
          <p:cNvGrpSpPr/>
          <p:nvPr/>
        </p:nvGrpSpPr>
        <p:grpSpPr>
          <a:xfrm rot="-322933">
            <a:off x="10647545" y="5576648"/>
            <a:ext cx="757817" cy="999693"/>
            <a:chOff x="4391198" y="3948700"/>
            <a:chExt cx="568358" cy="749764"/>
          </a:xfrm>
        </p:grpSpPr>
        <p:sp>
          <p:nvSpPr>
            <p:cNvPr id="1171" name="Google Shape;1171;p51"/>
            <p:cNvSpPr/>
            <p:nvPr/>
          </p:nvSpPr>
          <p:spPr>
            <a:xfrm>
              <a:off x="4393706" y="3948700"/>
              <a:ext cx="565850" cy="749764"/>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2" name="Google Shape;1172;p51"/>
            <p:cNvSpPr/>
            <p:nvPr/>
          </p:nvSpPr>
          <p:spPr>
            <a:xfrm>
              <a:off x="4391198" y="3948700"/>
              <a:ext cx="333841" cy="749764"/>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4B8A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3" name="Google Shape;1173;p51"/>
            <p:cNvSpPr/>
            <p:nvPr/>
          </p:nvSpPr>
          <p:spPr>
            <a:xfrm>
              <a:off x="4685407" y="4039621"/>
              <a:ext cx="185419" cy="251635"/>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rgbClr val="FFFFFF">
                <a:alpha val="58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4" name="Google Shape;1174;p51"/>
            <p:cNvSpPr/>
            <p:nvPr/>
          </p:nvSpPr>
          <p:spPr>
            <a:xfrm>
              <a:off x="4393694" y="3948700"/>
              <a:ext cx="565850" cy="749764"/>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75" name="Google Shape;1175;p51"/>
          <p:cNvSpPr/>
          <p:nvPr/>
        </p:nvSpPr>
        <p:spPr>
          <a:xfrm rot="26936">
            <a:off x="1267717" y="6395467"/>
            <a:ext cx="2705683" cy="153333"/>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76" name="Google Shape;1176;p51"/>
          <p:cNvGrpSpPr/>
          <p:nvPr/>
        </p:nvGrpSpPr>
        <p:grpSpPr>
          <a:xfrm rot="5400000">
            <a:off x="2760015" y="5565169"/>
            <a:ext cx="478148" cy="1217169"/>
            <a:chOff x="304825" y="4193325"/>
            <a:chExt cx="436054" cy="1110016"/>
          </a:xfrm>
        </p:grpSpPr>
        <p:sp>
          <p:nvSpPr>
            <p:cNvPr id="1177" name="Google Shape;1177;p51"/>
            <p:cNvSpPr/>
            <p:nvPr/>
          </p:nvSpPr>
          <p:spPr>
            <a:xfrm>
              <a:off x="304825" y="4271296"/>
              <a:ext cx="436054" cy="1032044"/>
            </a:xfrm>
            <a:custGeom>
              <a:avLst/>
              <a:gdLst/>
              <a:ahLst/>
              <a:cxnLst/>
              <a:rect l="l" t="t" r="r" b="b"/>
              <a:pathLst>
                <a:path w="5900" h="13964" extrusionOk="0">
                  <a:moveTo>
                    <a:pt x="0" y="1"/>
                  </a:moveTo>
                  <a:lnTo>
                    <a:pt x="0" y="13004"/>
                  </a:lnTo>
                  <a:cubicBezTo>
                    <a:pt x="0" y="13540"/>
                    <a:pt x="1320" y="13963"/>
                    <a:pt x="2951" y="13963"/>
                  </a:cubicBezTo>
                  <a:cubicBezTo>
                    <a:pt x="4581" y="13963"/>
                    <a:pt x="5899" y="13540"/>
                    <a:pt x="5899" y="13004"/>
                  </a:cubicBezTo>
                  <a:lnTo>
                    <a:pt x="5899"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8" name="Google Shape;1178;p51"/>
            <p:cNvSpPr/>
            <p:nvPr/>
          </p:nvSpPr>
          <p:spPr>
            <a:xfrm>
              <a:off x="304825" y="4193325"/>
              <a:ext cx="436054" cy="141311"/>
            </a:xfrm>
            <a:custGeom>
              <a:avLst/>
              <a:gdLst/>
              <a:ahLst/>
              <a:cxnLst/>
              <a:rect l="l" t="t" r="r" b="b"/>
              <a:pathLst>
                <a:path w="5900" h="1912" extrusionOk="0">
                  <a:moveTo>
                    <a:pt x="2951" y="1"/>
                  </a:moveTo>
                  <a:cubicBezTo>
                    <a:pt x="1320" y="1"/>
                    <a:pt x="0" y="424"/>
                    <a:pt x="0" y="952"/>
                  </a:cubicBezTo>
                  <a:cubicBezTo>
                    <a:pt x="0" y="1487"/>
                    <a:pt x="1320" y="1911"/>
                    <a:pt x="2951" y="1911"/>
                  </a:cubicBezTo>
                  <a:cubicBezTo>
                    <a:pt x="4581" y="1911"/>
                    <a:pt x="5899" y="1487"/>
                    <a:pt x="5899" y="952"/>
                  </a:cubicBezTo>
                  <a:cubicBezTo>
                    <a:pt x="5899" y="424"/>
                    <a:pt x="4581" y="1"/>
                    <a:pt x="29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79" name="Google Shape;1179;p51"/>
          <p:cNvGrpSpPr/>
          <p:nvPr/>
        </p:nvGrpSpPr>
        <p:grpSpPr>
          <a:xfrm rot="-746695">
            <a:off x="1329790" y="5996095"/>
            <a:ext cx="1793271" cy="800743"/>
            <a:chOff x="6572878" y="3448465"/>
            <a:chExt cx="1344958" cy="600560"/>
          </a:xfrm>
        </p:grpSpPr>
        <p:sp>
          <p:nvSpPr>
            <p:cNvPr id="1180" name="Google Shape;1180;p51"/>
            <p:cNvSpPr/>
            <p:nvPr/>
          </p:nvSpPr>
          <p:spPr>
            <a:xfrm rot="4995528">
              <a:off x="7019878" y="3098236"/>
              <a:ext cx="450958" cy="130101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rgbClr val="FF485B"/>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1" name="Google Shape;1181;p51"/>
            <p:cNvSpPr/>
            <p:nvPr/>
          </p:nvSpPr>
          <p:spPr>
            <a:xfrm rot="4995528">
              <a:off x="7840788" y="3826953"/>
              <a:ext cx="80836" cy="63807"/>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FE616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2" name="Google Shape;1182;p51"/>
            <p:cNvSpPr/>
            <p:nvPr/>
          </p:nvSpPr>
          <p:spPr>
            <a:xfrm rot="4995528">
              <a:off x="7465390" y="3673237"/>
              <a:ext cx="174348" cy="264787"/>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FE616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3" name="Google Shape;1183;p51"/>
            <p:cNvSpPr/>
            <p:nvPr/>
          </p:nvSpPr>
          <p:spPr>
            <a:xfrm rot="4995528">
              <a:off x="6995590" y="3566467"/>
              <a:ext cx="188987" cy="313186"/>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FE616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4" name="Google Shape;1184;p51"/>
            <p:cNvSpPr/>
            <p:nvPr/>
          </p:nvSpPr>
          <p:spPr>
            <a:xfrm rot="4995528">
              <a:off x="6623237" y="3544562"/>
              <a:ext cx="148697" cy="233545"/>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FE616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5" name="Google Shape;1185;p51"/>
            <p:cNvSpPr/>
            <p:nvPr/>
          </p:nvSpPr>
          <p:spPr>
            <a:xfrm rot="4995528">
              <a:off x="7646270" y="3677559"/>
              <a:ext cx="84976" cy="261586"/>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roup 5">
            <a:extLst>
              <a:ext uri="{FF2B5EF4-FFF2-40B4-BE49-F238E27FC236}">
                <a16:creationId xmlns:a16="http://schemas.microsoft.com/office/drawing/2014/main" id="{7A92D7DA-59A4-A33F-FD28-932AEC84683D}"/>
              </a:ext>
            </a:extLst>
          </p:cNvPr>
          <p:cNvGrpSpPr/>
          <p:nvPr/>
        </p:nvGrpSpPr>
        <p:grpSpPr>
          <a:xfrm>
            <a:off x="-63790" y="2911255"/>
            <a:ext cx="5818075" cy="1085985"/>
            <a:chOff x="723561" y="2129894"/>
            <a:chExt cx="2705439" cy="448663"/>
          </a:xfrm>
        </p:grpSpPr>
        <p:grpSp>
          <p:nvGrpSpPr>
            <p:cNvPr id="7" name="Group 6">
              <a:extLst>
                <a:ext uri="{FF2B5EF4-FFF2-40B4-BE49-F238E27FC236}">
                  <a16:creationId xmlns:a16="http://schemas.microsoft.com/office/drawing/2014/main" id="{149B8AF4-B1E0-380E-9944-9708E37FB5C4}"/>
                </a:ext>
              </a:extLst>
            </p:cNvPr>
            <p:cNvGrpSpPr/>
            <p:nvPr/>
          </p:nvGrpSpPr>
          <p:grpSpPr>
            <a:xfrm>
              <a:off x="723561" y="2129894"/>
              <a:ext cx="2705439" cy="448663"/>
              <a:chOff x="723561" y="2129894"/>
              <a:chExt cx="2705439" cy="448663"/>
            </a:xfrm>
          </p:grpSpPr>
          <p:grpSp>
            <p:nvGrpSpPr>
              <p:cNvPr id="9" name="Group 8">
                <a:extLst>
                  <a:ext uri="{FF2B5EF4-FFF2-40B4-BE49-F238E27FC236}">
                    <a16:creationId xmlns:a16="http://schemas.microsoft.com/office/drawing/2014/main" id="{CA535198-C2D7-D68A-0D7D-C82881B9B988}"/>
                  </a:ext>
                </a:extLst>
              </p:cNvPr>
              <p:cNvGrpSpPr/>
              <p:nvPr/>
            </p:nvGrpSpPr>
            <p:grpSpPr>
              <a:xfrm>
                <a:off x="723561" y="2129894"/>
                <a:ext cx="2705439" cy="448663"/>
                <a:chOff x="723561" y="2129894"/>
                <a:chExt cx="2705439" cy="448663"/>
              </a:xfrm>
            </p:grpSpPr>
            <p:sp>
              <p:nvSpPr>
                <p:cNvPr id="11" name="Rectangle: Rounded Corners 10">
                  <a:extLst>
                    <a:ext uri="{FF2B5EF4-FFF2-40B4-BE49-F238E27FC236}">
                      <a16:creationId xmlns:a16="http://schemas.microsoft.com/office/drawing/2014/main" id="{631A2C24-910F-C362-0C5C-303612A38F5C}"/>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dirty="0">
                    <a:solidFill>
                      <a:srgbClr val="D9EAFF"/>
                    </a:solidFill>
                    <a:latin typeface="Mali Medium" panose="020B0604020202020204" charset="-34"/>
                    <a:cs typeface="Mali Medium" panose="020B0604020202020204" charset="-34"/>
                    <a:sym typeface="Arial"/>
                  </a:endParaRPr>
                </a:p>
              </p:txBody>
            </p:sp>
            <p:sp>
              <p:nvSpPr>
                <p:cNvPr id="12" name="Oval 11">
                  <a:extLst>
                    <a:ext uri="{FF2B5EF4-FFF2-40B4-BE49-F238E27FC236}">
                      <a16:creationId xmlns:a16="http://schemas.microsoft.com/office/drawing/2014/main" id="{9DA5D2DF-385B-8271-0D82-C08D28B52B0B}"/>
                    </a:ext>
                  </a:extLst>
                </p:cNvPr>
                <p:cNvSpPr/>
                <p:nvPr/>
              </p:nvSpPr>
              <p:spPr>
                <a:xfrm>
                  <a:off x="723561" y="2129894"/>
                  <a:ext cx="529485" cy="448663"/>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D9EAFF"/>
                    </a:solidFill>
                    <a:latin typeface="Mali Medium" panose="020B0604020202020204" charset="-34"/>
                    <a:cs typeface="Mali Medium" panose="020B0604020202020204" charset="-34"/>
                    <a:sym typeface="Arial"/>
                  </a:endParaRPr>
                </a:p>
              </p:txBody>
            </p:sp>
          </p:grpSp>
          <p:sp>
            <p:nvSpPr>
              <p:cNvPr id="10" name="Rectangle 9">
                <a:extLst>
                  <a:ext uri="{FF2B5EF4-FFF2-40B4-BE49-F238E27FC236}">
                    <a16:creationId xmlns:a16="http://schemas.microsoft.com/office/drawing/2014/main" id="{62943CAA-703A-EBB7-752B-CBDB25BE249F}"/>
                  </a:ext>
                </a:extLst>
              </p:cNvPr>
              <p:cNvSpPr/>
              <p:nvPr/>
            </p:nvSpPr>
            <p:spPr>
              <a:xfrm>
                <a:off x="1140417" y="2207672"/>
                <a:ext cx="2288583" cy="241593"/>
              </a:xfrm>
              <a:prstGeom prst="rect">
                <a:avLst/>
              </a:prstGeom>
            </p:spPr>
            <p:txBody>
              <a:bodyPr wrap="square">
                <a:spAutoFit/>
              </a:bodyPr>
              <a:lstStyle/>
              <a:p>
                <a:pPr algn="ctr" defTabSz="1219170">
                  <a:buClr>
                    <a:srgbClr val="000000"/>
                  </a:buClr>
                </a:pPr>
                <a:r>
                  <a:rPr lang="vi-VN" sz="3200" kern="0" dirty="0">
                    <a:solidFill>
                      <a:srgbClr val="000000"/>
                    </a:solidFill>
                    <a:latin typeface="Mali Medium" panose="020B0604020202020204" charset="-34"/>
                    <a:cs typeface="Mali Medium" panose="020B0604020202020204" charset="-34"/>
                    <a:sym typeface="Arial"/>
                  </a:rPr>
                  <a:t>Các miền, khí hậu</a:t>
                </a:r>
              </a:p>
            </p:txBody>
          </p:sp>
        </p:grpSp>
        <p:sp>
          <p:nvSpPr>
            <p:cNvPr id="8" name="Rectangle 7">
              <a:extLst>
                <a:ext uri="{FF2B5EF4-FFF2-40B4-BE49-F238E27FC236}">
                  <a16:creationId xmlns:a16="http://schemas.microsoft.com/office/drawing/2014/main" id="{677B1E6F-AECC-69CC-4A14-1161F0E17D7A}"/>
                </a:ext>
              </a:extLst>
            </p:cNvPr>
            <p:cNvSpPr/>
            <p:nvPr/>
          </p:nvSpPr>
          <p:spPr>
            <a:xfrm>
              <a:off x="865979" y="2182732"/>
              <a:ext cx="227498" cy="309436"/>
            </a:xfrm>
            <a:prstGeom prst="rect">
              <a:avLst/>
            </a:prstGeom>
          </p:spPr>
          <p:txBody>
            <a:bodyPr wrap="none">
              <a:spAutoFit/>
            </a:bodyPr>
            <a:lstStyle/>
            <a:p>
              <a:pPr defTabSz="1219170">
                <a:buClr>
                  <a:srgbClr val="000000"/>
                </a:buClr>
              </a:pPr>
              <a:r>
                <a:rPr lang="en-US" sz="4267" kern="0" dirty="0">
                  <a:solidFill>
                    <a:srgbClr val="000000"/>
                  </a:solidFill>
                  <a:latin typeface="Mali Medium" panose="020B0604020202020204" charset="-34"/>
                  <a:cs typeface="Mali Medium" panose="020B0604020202020204" charset="-34"/>
                  <a:sym typeface="Arial"/>
                </a:rPr>
                <a:t>1</a:t>
              </a:r>
              <a:endParaRPr lang="vi-VN" sz="4267" kern="0" dirty="0">
                <a:solidFill>
                  <a:srgbClr val="000000"/>
                </a:solidFill>
                <a:latin typeface="Mali Medium" panose="020B0604020202020204" charset="-34"/>
                <a:cs typeface="Mali Medium" panose="020B0604020202020204" charset="-34"/>
                <a:sym typeface="Arial"/>
              </a:endParaRPr>
            </a:p>
          </p:txBody>
        </p:sp>
      </p:grpSp>
      <p:grpSp>
        <p:nvGrpSpPr>
          <p:cNvPr id="13" name="Group 12">
            <a:extLst>
              <a:ext uri="{FF2B5EF4-FFF2-40B4-BE49-F238E27FC236}">
                <a16:creationId xmlns:a16="http://schemas.microsoft.com/office/drawing/2014/main" id="{49AECF5D-5DB5-5E2B-55E5-5F19976E05DF}"/>
              </a:ext>
            </a:extLst>
          </p:cNvPr>
          <p:cNvGrpSpPr/>
          <p:nvPr/>
        </p:nvGrpSpPr>
        <p:grpSpPr>
          <a:xfrm>
            <a:off x="6034007" y="2894505"/>
            <a:ext cx="6207052" cy="1053743"/>
            <a:chOff x="718457" y="2156249"/>
            <a:chExt cx="2710543" cy="435342"/>
          </a:xfrm>
        </p:grpSpPr>
        <p:grpSp>
          <p:nvGrpSpPr>
            <p:cNvPr id="14" name="Group 13">
              <a:extLst>
                <a:ext uri="{FF2B5EF4-FFF2-40B4-BE49-F238E27FC236}">
                  <a16:creationId xmlns:a16="http://schemas.microsoft.com/office/drawing/2014/main" id="{AF06EA17-B09E-32E7-9389-864CE23BC040}"/>
                </a:ext>
              </a:extLst>
            </p:cNvPr>
            <p:cNvGrpSpPr/>
            <p:nvPr/>
          </p:nvGrpSpPr>
          <p:grpSpPr>
            <a:xfrm>
              <a:off x="718457" y="2156249"/>
              <a:ext cx="2710543" cy="435342"/>
              <a:chOff x="718457" y="2156249"/>
              <a:chExt cx="2710543" cy="435342"/>
            </a:xfrm>
          </p:grpSpPr>
          <p:grpSp>
            <p:nvGrpSpPr>
              <p:cNvPr id="16" name="Group 15">
                <a:extLst>
                  <a:ext uri="{FF2B5EF4-FFF2-40B4-BE49-F238E27FC236}">
                    <a16:creationId xmlns:a16="http://schemas.microsoft.com/office/drawing/2014/main" id="{8A44A32D-EAF1-E48B-77DE-74C881C6CFF0}"/>
                  </a:ext>
                </a:extLst>
              </p:cNvPr>
              <p:cNvGrpSpPr/>
              <p:nvPr/>
            </p:nvGrpSpPr>
            <p:grpSpPr>
              <a:xfrm>
                <a:off x="718457" y="2156249"/>
                <a:ext cx="2710543" cy="435342"/>
                <a:chOff x="718457" y="2156249"/>
                <a:chExt cx="2710543" cy="435342"/>
              </a:xfrm>
            </p:grpSpPr>
            <p:sp>
              <p:nvSpPr>
                <p:cNvPr id="18" name="Rectangle: Rounded Corners 17">
                  <a:extLst>
                    <a:ext uri="{FF2B5EF4-FFF2-40B4-BE49-F238E27FC236}">
                      <a16:creationId xmlns:a16="http://schemas.microsoft.com/office/drawing/2014/main" id="{FA077171-CE33-B8B3-D9EF-848493A4AD7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dirty="0">
                    <a:solidFill>
                      <a:srgbClr val="D9EAFF"/>
                    </a:solidFill>
                    <a:latin typeface="Mali Medium" panose="020B0604020202020204" charset="-34"/>
                    <a:cs typeface="Mali Medium" panose="020B0604020202020204" charset="-34"/>
                    <a:sym typeface="Arial"/>
                  </a:endParaRPr>
                </a:p>
              </p:txBody>
            </p:sp>
            <p:sp>
              <p:nvSpPr>
                <p:cNvPr id="19" name="Oval 18">
                  <a:extLst>
                    <a:ext uri="{FF2B5EF4-FFF2-40B4-BE49-F238E27FC236}">
                      <a16:creationId xmlns:a16="http://schemas.microsoft.com/office/drawing/2014/main" id="{37D1F98C-4302-CCB0-A620-0AB7EC42E084}"/>
                    </a:ext>
                  </a:extLst>
                </p:cNvPr>
                <p:cNvSpPr/>
                <p:nvPr/>
              </p:nvSpPr>
              <p:spPr>
                <a:xfrm>
                  <a:off x="718457" y="2163167"/>
                  <a:ext cx="480037" cy="428424"/>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D9EAFF"/>
                    </a:solidFill>
                    <a:latin typeface="Mali Medium" panose="020B0604020202020204" charset="-34"/>
                    <a:cs typeface="Mali Medium" panose="020B0604020202020204" charset="-34"/>
                    <a:sym typeface="Arial"/>
                  </a:endParaRPr>
                </a:p>
              </p:txBody>
            </p:sp>
          </p:grpSp>
          <p:sp>
            <p:nvSpPr>
              <p:cNvPr id="17" name="Rectangle 16">
                <a:extLst>
                  <a:ext uri="{FF2B5EF4-FFF2-40B4-BE49-F238E27FC236}">
                    <a16:creationId xmlns:a16="http://schemas.microsoft.com/office/drawing/2014/main" id="{7F5B56F5-F14B-D577-B6B3-0981119C9279}"/>
                  </a:ext>
                </a:extLst>
              </p:cNvPr>
              <p:cNvSpPr/>
              <p:nvPr/>
            </p:nvSpPr>
            <p:spPr>
              <a:xfrm>
                <a:off x="1140417" y="2207672"/>
                <a:ext cx="2191484" cy="241593"/>
              </a:xfrm>
              <a:prstGeom prst="rect">
                <a:avLst/>
              </a:prstGeom>
            </p:spPr>
            <p:txBody>
              <a:bodyPr wrap="square">
                <a:spAutoFit/>
              </a:bodyPr>
              <a:lstStyle/>
              <a:p>
                <a:pPr algn="ctr" defTabSz="1219170">
                  <a:buClr>
                    <a:srgbClr val="000000"/>
                  </a:buClr>
                </a:pPr>
                <a:r>
                  <a:rPr lang="vi-VN" sz="3200" kern="0" dirty="0">
                    <a:solidFill>
                      <a:srgbClr val="000000"/>
                    </a:solidFill>
                    <a:latin typeface="Mali Medium" panose="020B0604020202020204" charset="-34"/>
                    <a:cs typeface="Mali Medium" panose="020B0604020202020204" charset="-34"/>
                    <a:sym typeface="Arial"/>
                  </a:rPr>
                  <a:t>Tên nước, thủ đô, lá cờ</a:t>
                </a:r>
              </a:p>
            </p:txBody>
          </p:sp>
        </p:grpSp>
        <p:sp>
          <p:nvSpPr>
            <p:cNvPr id="15" name="Rectangle 14">
              <a:extLst>
                <a:ext uri="{FF2B5EF4-FFF2-40B4-BE49-F238E27FC236}">
                  <a16:creationId xmlns:a16="http://schemas.microsoft.com/office/drawing/2014/main" id="{DAE0A93C-BACA-6F75-1269-FC0D228FDDEB}"/>
                </a:ext>
              </a:extLst>
            </p:cNvPr>
            <p:cNvSpPr/>
            <p:nvPr/>
          </p:nvSpPr>
          <p:spPr>
            <a:xfrm>
              <a:off x="850504" y="2179575"/>
              <a:ext cx="213643" cy="309436"/>
            </a:xfrm>
            <a:prstGeom prst="rect">
              <a:avLst/>
            </a:prstGeom>
          </p:spPr>
          <p:txBody>
            <a:bodyPr wrap="none">
              <a:spAutoFit/>
            </a:bodyPr>
            <a:lstStyle/>
            <a:p>
              <a:pPr defTabSz="1219170">
                <a:buClr>
                  <a:srgbClr val="000000"/>
                </a:buClr>
              </a:pPr>
              <a:r>
                <a:rPr lang="en-US" sz="4267" kern="0" dirty="0">
                  <a:solidFill>
                    <a:srgbClr val="000000"/>
                  </a:solidFill>
                  <a:latin typeface="Mali Medium" panose="020B0604020202020204" charset="-34"/>
                  <a:cs typeface="Mali Medium" panose="020B0604020202020204" charset="-34"/>
                  <a:sym typeface="Arial"/>
                </a:rPr>
                <a:t>2</a:t>
              </a:r>
              <a:endParaRPr lang="vi-VN" sz="4267" kern="0" dirty="0">
                <a:solidFill>
                  <a:srgbClr val="000000"/>
                </a:solidFill>
                <a:latin typeface="Mali Medium" panose="020B0604020202020204" charset="-34"/>
                <a:cs typeface="Mali Medium" panose="020B0604020202020204" charset="-34"/>
                <a:sym typeface="Arial"/>
              </a:endParaRPr>
            </a:p>
          </p:txBody>
        </p:sp>
      </p:grpSp>
      <p:grpSp>
        <p:nvGrpSpPr>
          <p:cNvPr id="20" name="Group 19">
            <a:extLst>
              <a:ext uri="{FF2B5EF4-FFF2-40B4-BE49-F238E27FC236}">
                <a16:creationId xmlns:a16="http://schemas.microsoft.com/office/drawing/2014/main" id="{006C37D1-D342-70FF-C79E-E226ED4F5E96}"/>
              </a:ext>
            </a:extLst>
          </p:cNvPr>
          <p:cNvGrpSpPr/>
          <p:nvPr/>
        </p:nvGrpSpPr>
        <p:grpSpPr>
          <a:xfrm>
            <a:off x="-32685" y="4200362"/>
            <a:ext cx="5704017" cy="1132792"/>
            <a:chOff x="718456" y="2123591"/>
            <a:chExt cx="2710544" cy="468000"/>
          </a:xfrm>
        </p:grpSpPr>
        <p:grpSp>
          <p:nvGrpSpPr>
            <p:cNvPr id="21" name="Group 20">
              <a:extLst>
                <a:ext uri="{FF2B5EF4-FFF2-40B4-BE49-F238E27FC236}">
                  <a16:creationId xmlns:a16="http://schemas.microsoft.com/office/drawing/2014/main" id="{5AF71356-389C-A524-DB99-F1619E4763A6}"/>
                </a:ext>
              </a:extLst>
            </p:cNvPr>
            <p:cNvGrpSpPr/>
            <p:nvPr/>
          </p:nvGrpSpPr>
          <p:grpSpPr>
            <a:xfrm>
              <a:off x="718456" y="2123591"/>
              <a:ext cx="2710544" cy="468000"/>
              <a:chOff x="718456" y="2123591"/>
              <a:chExt cx="2710544" cy="468000"/>
            </a:xfrm>
          </p:grpSpPr>
          <p:grpSp>
            <p:nvGrpSpPr>
              <p:cNvPr id="23" name="Group 22">
                <a:extLst>
                  <a:ext uri="{FF2B5EF4-FFF2-40B4-BE49-F238E27FC236}">
                    <a16:creationId xmlns:a16="http://schemas.microsoft.com/office/drawing/2014/main" id="{9DD396F1-FB3B-8433-F5C1-C810531AA973}"/>
                  </a:ext>
                </a:extLst>
              </p:cNvPr>
              <p:cNvGrpSpPr/>
              <p:nvPr/>
            </p:nvGrpSpPr>
            <p:grpSpPr>
              <a:xfrm>
                <a:off x="718456" y="2123591"/>
                <a:ext cx="2710544" cy="468000"/>
                <a:chOff x="718456" y="2123591"/>
                <a:chExt cx="2710544" cy="468000"/>
              </a:xfrm>
            </p:grpSpPr>
            <p:sp>
              <p:nvSpPr>
                <p:cNvPr id="25" name="Rectangle: Rounded Corners 24">
                  <a:extLst>
                    <a:ext uri="{FF2B5EF4-FFF2-40B4-BE49-F238E27FC236}">
                      <a16:creationId xmlns:a16="http://schemas.microsoft.com/office/drawing/2014/main" id="{9A4CC4C5-B139-FBA5-BFEF-237AA441E8FE}"/>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dirty="0">
                    <a:solidFill>
                      <a:srgbClr val="D9EAFF"/>
                    </a:solidFill>
                    <a:latin typeface="Mali Medium" panose="020B0604020202020204" charset="-34"/>
                    <a:cs typeface="Mali Medium" panose="020B0604020202020204" charset="-34"/>
                    <a:sym typeface="Arial"/>
                  </a:endParaRPr>
                </a:p>
              </p:txBody>
            </p:sp>
            <p:sp>
              <p:nvSpPr>
                <p:cNvPr id="26" name="Oval 25">
                  <a:extLst>
                    <a:ext uri="{FF2B5EF4-FFF2-40B4-BE49-F238E27FC236}">
                      <a16:creationId xmlns:a16="http://schemas.microsoft.com/office/drawing/2014/main" id="{6FA6B290-5CF5-B842-9527-B042974C2448}"/>
                    </a:ext>
                  </a:extLst>
                </p:cNvPr>
                <p:cNvSpPr/>
                <p:nvPr/>
              </p:nvSpPr>
              <p:spPr>
                <a:xfrm>
                  <a:off x="718456" y="2123591"/>
                  <a:ext cx="529485"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002643"/>
                    </a:solidFill>
                    <a:latin typeface="Mali Medium" panose="020B0604020202020204" charset="-34"/>
                    <a:cs typeface="Mali Medium" panose="020B0604020202020204" charset="-34"/>
                    <a:sym typeface="Arial"/>
                  </a:endParaRPr>
                </a:p>
              </p:txBody>
            </p:sp>
          </p:grpSp>
          <p:sp>
            <p:nvSpPr>
              <p:cNvPr id="24" name="Rectangle 23">
                <a:extLst>
                  <a:ext uri="{FF2B5EF4-FFF2-40B4-BE49-F238E27FC236}">
                    <a16:creationId xmlns:a16="http://schemas.microsoft.com/office/drawing/2014/main" id="{DBF50A01-D393-7269-60E9-C4E0F553D237}"/>
                  </a:ext>
                </a:extLst>
              </p:cNvPr>
              <p:cNvSpPr/>
              <p:nvPr/>
            </p:nvSpPr>
            <p:spPr>
              <a:xfrm>
                <a:off x="1198559" y="2233365"/>
                <a:ext cx="2230441" cy="241593"/>
              </a:xfrm>
              <a:prstGeom prst="rect">
                <a:avLst/>
              </a:prstGeom>
            </p:spPr>
            <p:txBody>
              <a:bodyPr wrap="square">
                <a:spAutoFit/>
              </a:bodyPr>
              <a:lstStyle/>
              <a:p>
                <a:pPr algn="ctr" defTabSz="1219170">
                  <a:buClr>
                    <a:srgbClr val="000000"/>
                  </a:buClr>
                </a:pPr>
                <a:r>
                  <a:rPr lang="vi-VN" sz="3200" kern="0" dirty="0">
                    <a:solidFill>
                      <a:srgbClr val="000000"/>
                    </a:solidFill>
                    <a:latin typeface="Mali Medium" panose="020B0604020202020204" charset="-34"/>
                    <a:cs typeface="Mali Medium" panose="020B0604020202020204" charset="-34"/>
                    <a:sym typeface="Arial"/>
                  </a:rPr>
                  <a:t>Những người anh hùng</a:t>
                </a:r>
              </a:p>
            </p:txBody>
          </p:sp>
        </p:grpSp>
        <p:sp>
          <p:nvSpPr>
            <p:cNvPr id="22" name="Rectangle 21">
              <a:extLst>
                <a:ext uri="{FF2B5EF4-FFF2-40B4-BE49-F238E27FC236}">
                  <a16:creationId xmlns:a16="http://schemas.microsoft.com/office/drawing/2014/main" id="{D098F293-A0AA-FB9E-4F41-0E26DA529737}"/>
                </a:ext>
              </a:extLst>
            </p:cNvPr>
            <p:cNvSpPr/>
            <p:nvPr/>
          </p:nvSpPr>
          <p:spPr>
            <a:xfrm>
              <a:off x="832439" y="2188876"/>
              <a:ext cx="232485" cy="309436"/>
            </a:xfrm>
            <a:prstGeom prst="rect">
              <a:avLst/>
            </a:prstGeom>
          </p:spPr>
          <p:txBody>
            <a:bodyPr wrap="none">
              <a:spAutoFit/>
            </a:bodyPr>
            <a:lstStyle/>
            <a:p>
              <a:pPr defTabSz="1219170">
                <a:buClr>
                  <a:srgbClr val="000000"/>
                </a:buClr>
              </a:pPr>
              <a:r>
                <a:rPr lang="en-US" sz="4267" kern="0" dirty="0">
                  <a:solidFill>
                    <a:srgbClr val="000000"/>
                  </a:solidFill>
                  <a:latin typeface="Mali Medium" panose="020B0604020202020204" charset="-34"/>
                  <a:cs typeface="Mali Medium" panose="020B0604020202020204" charset="-34"/>
                  <a:sym typeface="Arial"/>
                </a:rPr>
                <a:t>3</a:t>
              </a:r>
              <a:endParaRPr lang="vi-VN" sz="4267" kern="0" dirty="0">
                <a:solidFill>
                  <a:srgbClr val="000000"/>
                </a:solidFill>
                <a:latin typeface="Mali Medium" panose="020B0604020202020204" charset="-34"/>
                <a:cs typeface="Mali Medium" panose="020B0604020202020204" charset="-34"/>
                <a:sym typeface="Arial"/>
              </a:endParaRPr>
            </a:p>
          </p:txBody>
        </p:sp>
      </p:grpSp>
      <p:grpSp>
        <p:nvGrpSpPr>
          <p:cNvPr id="27" name="Group 26">
            <a:extLst>
              <a:ext uri="{FF2B5EF4-FFF2-40B4-BE49-F238E27FC236}">
                <a16:creationId xmlns:a16="http://schemas.microsoft.com/office/drawing/2014/main" id="{C42C47A6-C2D3-2DD7-A0ED-745EAFC8054B}"/>
              </a:ext>
            </a:extLst>
          </p:cNvPr>
          <p:cNvGrpSpPr/>
          <p:nvPr/>
        </p:nvGrpSpPr>
        <p:grpSpPr>
          <a:xfrm>
            <a:off x="6034007" y="4200363"/>
            <a:ext cx="6367627" cy="1048745"/>
            <a:chOff x="742582" y="2138966"/>
            <a:chExt cx="2746231" cy="433277"/>
          </a:xfrm>
        </p:grpSpPr>
        <p:grpSp>
          <p:nvGrpSpPr>
            <p:cNvPr id="28" name="Group 27">
              <a:extLst>
                <a:ext uri="{FF2B5EF4-FFF2-40B4-BE49-F238E27FC236}">
                  <a16:creationId xmlns:a16="http://schemas.microsoft.com/office/drawing/2014/main" id="{A73844E5-6449-98B9-3C1D-D6ABBFF663A0}"/>
                </a:ext>
              </a:extLst>
            </p:cNvPr>
            <p:cNvGrpSpPr/>
            <p:nvPr/>
          </p:nvGrpSpPr>
          <p:grpSpPr>
            <a:xfrm>
              <a:off x="742582" y="2138966"/>
              <a:ext cx="2746231" cy="433277"/>
              <a:chOff x="742582" y="2138966"/>
              <a:chExt cx="2746231" cy="433277"/>
            </a:xfrm>
          </p:grpSpPr>
          <p:grpSp>
            <p:nvGrpSpPr>
              <p:cNvPr id="30" name="Group 29">
                <a:extLst>
                  <a:ext uri="{FF2B5EF4-FFF2-40B4-BE49-F238E27FC236}">
                    <a16:creationId xmlns:a16="http://schemas.microsoft.com/office/drawing/2014/main" id="{AAE650C1-B2A9-7B0E-3482-EDBD04A55261}"/>
                  </a:ext>
                </a:extLst>
              </p:cNvPr>
              <p:cNvGrpSpPr/>
              <p:nvPr/>
            </p:nvGrpSpPr>
            <p:grpSpPr>
              <a:xfrm>
                <a:off x="742582" y="2138966"/>
                <a:ext cx="2686418" cy="433277"/>
                <a:chOff x="742582" y="2138966"/>
                <a:chExt cx="2686418" cy="433277"/>
              </a:xfrm>
            </p:grpSpPr>
            <p:sp>
              <p:nvSpPr>
                <p:cNvPr id="32" name="Rectangle: Rounded Corners 31">
                  <a:extLst>
                    <a:ext uri="{FF2B5EF4-FFF2-40B4-BE49-F238E27FC236}">
                      <a16:creationId xmlns:a16="http://schemas.microsoft.com/office/drawing/2014/main" id="{86790A80-5ACE-B101-CE6A-AC67C2F9439B}"/>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dirty="0">
                    <a:solidFill>
                      <a:srgbClr val="D9EAFF"/>
                    </a:solidFill>
                    <a:latin typeface="Mali Medium" panose="020B0604020202020204" charset="-34"/>
                    <a:cs typeface="Mali Medium" panose="020B0604020202020204" charset="-34"/>
                    <a:sym typeface="Arial"/>
                  </a:endParaRPr>
                </a:p>
              </p:txBody>
            </p:sp>
            <p:sp>
              <p:nvSpPr>
                <p:cNvPr id="33" name="Oval 32">
                  <a:extLst>
                    <a:ext uri="{FF2B5EF4-FFF2-40B4-BE49-F238E27FC236}">
                      <a16:creationId xmlns:a16="http://schemas.microsoft.com/office/drawing/2014/main" id="{BC11F94C-A949-67AC-1B05-AA7AE8FE4FD1}"/>
                    </a:ext>
                  </a:extLst>
                </p:cNvPr>
                <p:cNvSpPr/>
                <p:nvPr/>
              </p:nvSpPr>
              <p:spPr>
                <a:xfrm>
                  <a:off x="742582" y="2138966"/>
                  <a:ext cx="479462" cy="433277"/>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D9EAFF"/>
                    </a:solidFill>
                    <a:latin typeface="Mali Medium" panose="020B0604020202020204" charset="-34"/>
                    <a:cs typeface="Mali Medium" panose="020B0604020202020204" charset="-34"/>
                    <a:sym typeface="Arial"/>
                  </a:endParaRPr>
                </a:p>
              </p:txBody>
            </p:sp>
          </p:grpSp>
          <p:sp>
            <p:nvSpPr>
              <p:cNvPr id="31" name="Rectangle 30">
                <a:extLst>
                  <a:ext uri="{FF2B5EF4-FFF2-40B4-BE49-F238E27FC236}">
                    <a16:creationId xmlns:a16="http://schemas.microsoft.com/office/drawing/2014/main" id="{FAF6E48C-A9C9-1552-A67C-0292BB98A13F}"/>
                  </a:ext>
                </a:extLst>
              </p:cNvPr>
              <p:cNvSpPr/>
              <p:nvPr/>
            </p:nvSpPr>
            <p:spPr>
              <a:xfrm>
                <a:off x="1091673" y="2217650"/>
                <a:ext cx="2397140" cy="241593"/>
              </a:xfrm>
              <a:prstGeom prst="rect">
                <a:avLst/>
              </a:prstGeom>
            </p:spPr>
            <p:txBody>
              <a:bodyPr wrap="square">
                <a:spAutoFit/>
              </a:bodyPr>
              <a:lstStyle/>
              <a:p>
                <a:pPr algn="ctr" defTabSz="1219170">
                  <a:buClr>
                    <a:srgbClr val="000000"/>
                  </a:buClr>
                </a:pPr>
                <a:r>
                  <a:rPr lang="vi-VN" sz="3200" kern="0" dirty="0">
                    <a:solidFill>
                      <a:srgbClr val="000000"/>
                    </a:solidFill>
                    <a:latin typeface="Mali Medium" panose="020B0604020202020204" charset="-34"/>
                    <a:cs typeface="Mali Medium" panose="020B0604020202020204" charset="-34"/>
                    <a:sym typeface="Arial"/>
                  </a:rPr>
                  <a:t>Trang phục truyền thống</a:t>
                </a:r>
              </a:p>
            </p:txBody>
          </p:sp>
        </p:grpSp>
        <p:sp>
          <p:nvSpPr>
            <p:cNvPr id="29" name="Rectangle 28">
              <a:extLst>
                <a:ext uri="{FF2B5EF4-FFF2-40B4-BE49-F238E27FC236}">
                  <a16:creationId xmlns:a16="http://schemas.microsoft.com/office/drawing/2014/main" id="{20A4CF50-03A3-062B-93C0-2F58B20BF8AA}"/>
                </a:ext>
              </a:extLst>
            </p:cNvPr>
            <p:cNvSpPr/>
            <p:nvPr/>
          </p:nvSpPr>
          <p:spPr>
            <a:xfrm>
              <a:off x="861853" y="2211552"/>
              <a:ext cx="210998" cy="309436"/>
            </a:xfrm>
            <a:prstGeom prst="rect">
              <a:avLst/>
            </a:prstGeom>
          </p:spPr>
          <p:txBody>
            <a:bodyPr wrap="none">
              <a:spAutoFit/>
            </a:bodyPr>
            <a:lstStyle/>
            <a:p>
              <a:pPr defTabSz="1219170">
                <a:buClr>
                  <a:srgbClr val="000000"/>
                </a:buClr>
              </a:pPr>
              <a:r>
                <a:rPr lang="en-US" sz="4267" kern="0" dirty="0">
                  <a:solidFill>
                    <a:srgbClr val="000000"/>
                  </a:solidFill>
                  <a:latin typeface="Mali Medium" panose="020B0604020202020204" charset="-34"/>
                  <a:cs typeface="Mali Medium" panose="020B0604020202020204" charset="-34"/>
                  <a:sym typeface="Arial"/>
                </a:rPr>
                <a:t>4</a:t>
              </a:r>
              <a:endParaRPr lang="vi-VN" sz="4267" kern="0" dirty="0">
                <a:solidFill>
                  <a:srgbClr val="000000"/>
                </a:solidFill>
                <a:latin typeface="Mali Medium" panose="020B0604020202020204" charset="-34"/>
                <a:cs typeface="Mali Medium" panose="020B0604020202020204" charset="-34"/>
                <a:sym typeface="Arial"/>
              </a:endParaRPr>
            </a:p>
          </p:txBody>
        </p:sp>
      </p:grpSp>
    </p:spTree>
    <p:extLst>
      <p:ext uri="{BB962C8B-B14F-4D97-AF65-F5344CB8AC3E}">
        <p14:creationId xmlns:p14="http://schemas.microsoft.com/office/powerpoint/2010/main" val="42204446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4.93827E-6 L 0.01007 0.18703 " pathEditMode="relative" rAng="0" ptsTypes="AA">
                                      <p:cBhvr>
                                        <p:cTn id="20" dur="2000" fill="hold"/>
                                        <p:tgtEl>
                                          <p:spTgt spid="6"/>
                                        </p:tgtEl>
                                        <p:attrNameLst>
                                          <p:attrName>ppt_x</p:attrName>
                                          <p:attrName>ppt_y</p:attrName>
                                        </p:attrNameLst>
                                      </p:cBhvr>
                                      <p:rCtr x="503" y="9352"/>
                                    </p:animMotion>
                                  </p:childTnLst>
                                </p:cTn>
                              </p:par>
                              <p:par>
                                <p:cTn id="21" presetID="42" presetClass="path" presetSubtype="0" accel="50000" decel="50000" fill="hold" nodeType="withEffect">
                                  <p:stCondLst>
                                    <p:cond delay="0"/>
                                  </p:stCondLst>
                                  <p:childTnLst>
                                    <p:animMotion origin="layout" path="M 8.33333E-7 4.5679E-6 L -0.51615 0.00463 " pathEditMode="relative" rAng="0" ptsTypes="AA">
                                      <p:cBhvr>
                                        <p:cTn id="22" dur="2000" fill="hold"/>
                                        <p:tgtEl>
                                          <p:spTgt spid="13"/>
                                        </p:tgtEl>
                                        <p:attrNameLst>
                                          <p:attrName>ppt_x</p:attrName>
                                          <p:attrName>ppt_y</p:attrName>
                                        </p:attrNameLst>
                                      </p:cBhvr>
                                      <p:rCtr x="-23958" y="62"/>
                                    </p:animMotion>
                                  </p:childTnLst>
                                </p:cTn>
                              </p:par>
                              <p:par>
                                <p:cTn id="23" presetID="42" presetClass="path" presetSubtype="0" accel="50000" decel="50000" fill="hold" nodeType="withEffect">
                                  <p:stCondLst>
                                    <p:cond delay="0"/>
                                  </p:stCondLst>
                                  <p:childTnLst>
                                    <p:animMotion origin="layout" path="M 0 -1.7284E-6 L 0.54097 -0.20339 " pathEditMode="relative" rAng="0" ptsTypes="AA">
                                      <p:cBhvr>
                                        <p:cTn id="24" dur="2000" fill="hold"/>
                                        <p:tgtEl>
                                          <p:spTgt spid="20"/>
                                        </p:tgtEl>
                                        <p:attrNameLst>
                                          <p:attrName>ppt_x</p:attrName>
                                          <p:attrName>ppt_y</p:attrName>
                                        </p:attrNameLst>
                                      </p:cBhvr>
                                      <p:rCtr x="27049" y="-10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7" name="Google Shape;1240;p53">
            <a:extLst>
              <a:ext uri="{FF2B5EF4-FFF2-40B4-BE49-F238E27FC236}">
                <a16:creationId xmlns:a16="http://schemas.microsoft.com/office/drawing/2014/main" id="{45040EC9-39D1-D78B-6DE7-F203807E0533}"/>
              </a:ext>
            </a:extLst>
          </p:cNvPr>
          <p:cNvSpPr/>
          <p:nvPr/>
        </p:nvSpPr>
        <p:spPr>
          <a:xfrm>
            <a:off x="361627" y="1078683"/>
            <a:ext cx="11510075" cy="812111"/>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2643"/>
              </a:solidFill>
              <a:latin typeface="Arial"/>
              <a:sym typeface="Arial"/>
            </a:endParaRPr>
          </a:p>
        </p:txBody>
      </p:sp>
      <p:sp>
        <p:nvSpPr>
          <p:cNvPr id="1190" name="Google Shape;1190;p52"/>
          <p:cNvSpPr txBox="1">
            <a:spLocks noGrp="1"/>
          </p:cNvSpPr>
          <p:nvPr>
            <p:ph type="body" idx="1"/>
          </p:nvPr>
        </p:nvSpPr>
        <p:spPr>
          <a:xfrm>
            <a:off x="268191" y="2595595"/>
            <a:ext cx="6657720" cy="3034259"/>
          </a:xfrm>
          <a:prstGeom prst="rect">
            <a:avLst/>
          </a:prstGeom>
          <a:solidFill>
            <a:schemeClr val="accent2">
              <a:lumMod val="20000"/>
              <a:lumOff val="80000"/>
            </a:schemeClr>
          </a:solidFill>
          <a:ln>
            <a:solidFill>
              <a:srgbClr val="002060"/>
            </a:solidFill>
            <a:prstDash val="lgDash"/>
          </a:ln>
        </p:spPr>
        <p:txBody>
          <a:bodyPr spcFirstLastPara="1" wrap="square" lIns="121900" tIns="121900" rIns="121900" bIns="121900" anchor="t" anchorCtr="0">
            <a:noAutofit/>
          </a:bodyPr>
          <a:lstStyle/>
          <a:p>
            <a:pPr marL="0" indent="0" algn="just">
              <a:buClr>
                <a:schemeClr val="dk1"/>
              </a:buClr>
              <a:buSzPts val="1100"/>
              <a:buNone/>
            </a:pPr>
            <a:r>
              <a:rPr lang="en-US" sz="3200" i="1" dirty="0" err="1">
                <a:solidFill>
                  <a:srgbClr val="FF0000"/>
                </a:solidFill>
              </a:rPr>
              <a:t>Lá</a:t>
            </a:r>
            <a:r>
              <a:rPr lang="en-US" sz="3200" i="1" dirty="0">
                <a:solidFill>
                  <a:srgbClr val="FF0000"/>
                </a:solidFill>
              </a:rPr>
              <a:t> </a:t>
            </a:r>
            <a:r>
              <a:rPr lang="en-US" sz="3200" i="1" dirty="0" err="1">
                <a:solidFill>
                  <a:srgbClr val="FF0000"/>
                </a:solidFill>
              </a:rPr>
              <a:t>cờ</a:t>
            </a:r>
            <a:r>
              <a:rPr lang="en-US" sz="3200" i="1" dirty="0">
                <a:solidFill>
                  <a:srgbClr val="FF0000"/>
                </a:solidFill>
              </a:rPr>
              <a:t> </a:t>
            </a:r>
            <a:r>
              <a:rPr lang="en-US" sz="3200" i="1" dirty="0" err="1">
                <a:solidFill>
                  <a:srgbClr val="FF0000"/>
                </a:solidFill>
              </a:rPr>
              <a:t>Tổ</a:t>
            </a:r>
            <a:r>
              <a:rPr lang="en-US" sz="3200" i="1" dirty="0">
                <a:solidFill>
                  <a:srgbClr val="FF0000"/>
                </a:solidFill>
              </a:rPr>
              <a:t> </a:t>
            </a:r>
            <a:r>
              <a:rPr lang="en-US" sz="3200" i="1" dirty="0" err="1">
                <a:solidFill>
                  <a:srgbClr val="FF0000"/>
                </a:solidFill>
              </a:rPr>
              <a:t>quốc</a:t>
            </a:r>
            <a:r>
              <a:rPr lang="en-US" sz="3200" i="1" dirty="0">
                <a:solidFill>
                  <a:srgbClr val="FF0000"/>
                </a:solidFill>
              </a:rPr>
              <a:t> </a:t>
            </a:r>
            <a:r>
              <a:rPr lang="vi-VN" sz="3200" i="1" dirty="0">
                <a:solidFill>
                  <a:srgbClr val="FF0000"/>
                </a:solidFill>
              </a:rPr>
              <a:t>được tả:</a:t>
            </a:r>
          </a:p>
          <a:p>
            <a:pPr marL="0" indent="0" algn="just">
              <a:buClr>
                <a:schemeClr val="dk1"/>
              </a:buClr>
              <a:buSzPts val="1100"/>
              <a:buNone/>
            </a:pPr>
            <a:r>
              <a:rPr lang="vi-VN" sz="3200" i="1" dirty="0">
                <a:solidFill>
                  <a:srgbClr val="FF0000"/>
                </a:solidFill>
              </a:rPr>
              <a:t>- H</a:t>
            </a:r>
            <a:r>
              <a:rPr lang="en-US" sz="3200" i="1" dirty="0" err="1">
                <a:solidFill>
                  <a:srgbClr val="FF0000"/>
                </a:solidFill>
              </a:rPr>
              <a:t>ình</a:t>
            </a:r>
            <a:r>
              <a:rPr lang="en-US" sz="3200" i="1" dirty="0">
                <a:solidFill>
                  <a:srgbClr val="FF0000"/>
                </a:solidFill>
              </a:rPr>
              <a:t> </a:t>
            </a:r>
            <a:r>
              <a:rPr lang="en-US" sz="3200" i="1" dirty="0" err="1">
                <a:solidFill>
                  <a:srgbClr val="FF0000"/>
                </a:solidFill>
              </a:rPr>
              <a:t>chữ</a:t>
            </a:r>
            <a:r>
              <a:rPr lang="en-US" sz="3200" i="1" dirty="0">
                <a:solidFill>
                  <a:srgbClr val="FF0000"/>
                </a:solidFill>
              </a:rPr>
              <a:t> </a:t>
            </a:r>
            <a:r>
              <a:rPr lang="en-US" sz="3200" i="1" dirty="0" err="1">
                <a:solidFill>
                  <a:srgbClr val="FF0000"/>
                </a:solidFill>
              </a:rPr>
              <a:t>nhật</a:t>
            </a:r>
            <a:endParaRPr lang="vi-VN" sz="3200" i="1" dirty="0">
              <a:solidFill>
                <a:srgbClr val="FF0000"/>
              </a:solidFill>
            </a:endParaRPr>
          </a:p>
          <a:p>
            <a:pPr marL="0" indent="0" algn="just">
              <a:buClr>
                <a:schemeClr val="dk1"/>
              </a:buClr>
              <a:buSzPts val="1100"/>
              <a:buNone/>
            </a:pPr>
            <a:r>
              <a:rPr lang="vi-VN" sz="3200" i="1" dirty="0">
                <a:solidFill>
                  <a:srgbClr val="FF0000"/>
                </a:solidFill>
              </a:rPr>
              <a:t>- N</a:t>
            </a:r>
            <a:r>
              <a:rPr lang="en-US" sz="3200" i="1" dirty="0" err="1">
                <a:solidFill>
                  <a:srgbClr val="FF0000"/>
                </a:solidFill>
              </a:rPr>
              <a:t>ền</a:t>
            </a:r>
            <a:r>
              <a:rPr lang="en-US" sz="3200" i="1" dirty="0">
                <a:solidFill>
                  <a:srgbClr val="FF0000"/>
                </a:solidFill>
              </a:rPr>
              <a:t> </a:t>
            </a:r>
            <a:r>
              <a:rPr lang="vi-VN" sz="3200" i="1" dirty="0">
                <a:solidFill>
                  <a:srgbClr val="FF0000"/>
                </a:solidFill>
              </a:rPr>
              <a:t>đỏ</a:t>
            </a:r>
          </a:p>
          <a:p>
            <a:pPr marL="0" indent="0" algn="just">
              <a:buClr>
                <a:schemeClr val="dk1"/>
              </a:buClr>
              <a:buSzPts val="1100"/>
              <a:buNone/>
            </a:pPr>
            <a:r>
              <a:rPr lang="vi-VN" sz="3200" i="1" smtClean="0">
                <a:solidFill>
                  <a:srgbClr val="FF0000"/>
                </a:solidFill>
              </a:rPr>
              <a:t>- Ở</a:t>
            </a:r>
            <a:r>
              <a:rPr lang="en-US" sz="3200" i="1" smtClean="0">
                <a:solidFill>
                  <a:srgbClr val="FF0000"/>
                </a:solidFill>
              </a:rPr>
              <a:t> </a:t>
            </a:r>
            <a:r>
              <a:rPr lang="en-US" sz="3200" i="1" dirty="0" err="1">
                <a:solidFill>
                  <a:srgbClr val="FF0000"/>
                </a:solidFill>
              </a:rPr>
              <a:t>giữa</a:t>
            </a:r>
            <a:r>
              <a:rPr lang="en-US" sz="3200" i="1" dirty="0">
                <a:solidFill>
                  <a:srgbClr val="FF0000"/>
                </a:solidFill>
              </a:rPr>
              <a:t> </a:t>
            </a:r>
            <a:r>
              <a:rPr lang="en-US" sz="3200" i="1" dirty="0" err="1">
                <a:solidFill>
                  <a:srgbClr val="FF0000"/>
                </a:solidFill>
              </a:rPr>
              <a:t>có</a:t>
            </a:r>
            <a:r>
              <a:rPr lang="en-US" sz="3200" i="1" dirty="0">
                <a:solidFill>
                  <a:srgbClr val="FF0000"/>
                </a:solidFill>
              </a:rPr>
              <a:t> </a:t>
            </a:r>
            <a:r>
              <a:rPr lang="en-US" sz="3200" i="1" dirty="0" err="1">
                <a:solidFill>
                  <a:srgbClr val="FF0000"/>
                </a:solidFill>
              </a:rPr>
              <a:t>ngôi</a:t>
            </a:r>
            <a:r>
              <a:rPr lang="en-US" sz="3200" i="1" dirty="0">
                <a:solidFill>
                  <a:srgbClr val="FF0000"/>
                </a:solidFill>
              </a:rPr>
              <a:t> </a:t>
            </a:r>
            <a:r>
              <a:rPr lang="en-US" sz="3200" i="1" dirty="0" err="1">
                <a:solidFill>
                  <a:srgbClr val="FF0000"/>
                </a:solidFill>
              </a:rPr>
              <a:t>sao</a:t>
            </a:r>
            <a:r>
              <a:rPr lang="en-US" sz="3200" i="1" dirty="0">
                <a:solidFill>
                  <a:srgbClr val="FF0000"/>
                </a:solidFill>
              </a:rPr>
              <a:t> </a:t>
            </a:r>
            <a:r>
              <a:rPr lang="en-US" sz="3200" i="1" dirty="0" err="1">
                <a:solidFill>
                  <a:srgbClr val="FF0000"/>
                </a:solidFill>
              </a:rPr>
              <a:t>vàng</a:t>
            </a:r>
            <a:r>
              <a:rPr lang="en-US" sz="3200" i="1" dirty="0">
                <a:solidFill>
                  <a:srgbClr val="FF0000"/>
                </a:solidFill>
              </a:rPr>
              <a:t> </a:t>
            </a:r>
            <a:r>
              <a:rPr lang="en-US" sz="3200" i="1" dirty="0" err="1">
                <a:solidFill>
                  <a:srgbClr val="FF0000"/>
                </a:solidFill>
              </a:rPr>
              <a:t>năm</a:t>
            </a:r>
            <a:r>
              <a:rPr lang="en-US" sz="3200" i="1" dirty="0">
                <a:solidFill>
                  <a:srgbClr val="FF0000"/>
                </a:solidFill>
              </a:rPr>
              <a:t> </a:t>
            </a:r>
            <a:r>
              <a:rPr lang="en-US" sz="3200" i="1" dirty="0" err="1">
                <a:solidFill>
                  <a:srgbClr val="FF0000"/>
                </a:solidFill>
              </a:rPr>
              <a:t>cánh</a:t>
            </a:r>
            <a:r>
              <a:rPr lang="en-US" sz="3200" i="1" dirty="0">
                <a:solidFill>
                  <a:srgbClr val="FF0000"/>
                </a:solidFill>
              </a:rPr>
              <a:t>.</a:t>
            </a:r>
            <a:endParaRPr sz="3200" i="1" dirty="0">
              <a:solidFill>
                <a:srgbClr val="FF0000"/>
              </a:solidFill>
            </a:endParaRPr>
          </a:p>
        </p:txBody>
      </p:sp>
      <p:sp>
        <p:nvSpPr>
          <p:cNvPr id="1192" name="Google Shape;1192;p52"/>
          <p:cNvSpPr/>
          <p:nvPr/>
        </p:nvSpPr>
        <p:spPr>
          <a:xfrm rot="27239">
            <a:off x="7860084" y="6341452"/>
            <a:ext cx="1716453" cy="233797"/>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1165;p51">
            <a:extLst>
              <a:ext uri="{FF2B5EF4-FFF2-40B4-BE49-F238E27FC236}">
                <a16:creationId xmlns:a16="http://schemas.microsoft.com/office/drawing/2014/main" id="{AF8D1161-9BFE-AC79-E7D2-E10AD788454A}"/>
              </a:ext>
            </a:extLst>
          </p:cNvPr>
          <p:cNvSpPr txBox="1">
            <a:spLocks/>
          </p:cNvSpPr>
          <p:nvPr/>
        </p:nvSpPr>
        <p:spPr>
          <a:xfrm>
            <a:off x="595487" y="1019188"/>
            <a:ext cx="11358872" cy="871605"/>
          </a:xfrm>
          <a:prstGeom prst="rect">
            <a:avLst/>
          </a:prstGeom>
          <a:no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Mali Medium"/>
              <a:buChar char="●"/>
              <a:defRPr sz="1400" b="0" i="0" u="none" strike="noStrike" cap="none">
                <a:solidFill>
                  <a:srgbClr val="434343"/>
                </a:solidFill>
                <a:latin typeface="Mali Medium"/>
                <a:ea typeface="Mali Medium"/>
                <a:cs typeface="Mali Medium"/>
                <a:sym typeface="Mali Medium"/>
              </a:defRPr>
            </a:lvl1pPr>
            <a:lvl2pPr marL="914400" marR="0" lvl="1"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2pPr>
            <a:lvl3pPr marL="1371600" marR="0" lvl="2"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3pPr>
            <a:lvl4pPr marL="1828800" marR="0" lvl="3"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4pPr>
            <a:lvl5pPr marL="2286000" marR="0" lvl="4"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5pPr>
            <a:lvl6pPr marL="2743200" marR="0" lvl="5"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6pPr>
            <a:lvl7pPr marL="3200400" marR="0" lvl="6"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7pPr>
            <a:lvl8pPr marL="3657600" marR="0" lvl="7"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8pPr>
            <a:lvl9pPr marL="4114800" marR="0" lvl="8"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9pPr>
          </a:lstStyle>
          <a:p>
            <a:pPr marL="0" indent="0" defTabSz="1219170">
              <a:buClr>
                <a:srgbClr val="FE616F"/>
              </a:buClr>
              <a:buNone/>
            </a:pPr>
            <a:r>
              <a:rPr lang="vi-VN" sz="3733" b="1" kern="0" dirty="0"/>
              <a:t>Câu 2. Lá cờ Tổ quốc ta được tả như thế nào?</a:t>
            </a:r>
          </a:p>
        </p:txBody>
      </p:sp>
      <p:sp>
        <p:nvSpPr>
          <p:cNvPr id="5" name="Google Shape;1168;p51">
            <a:extLst>
              <a:ext uri="{FF2B5EF4-FFF2-40B4-BE49-F238E27FC236}">
                <a16:creationId xmlns:a16="http://schemas.microsoft.com/office/drawing/2014/main" id="{B5B961CD-F163-F7F2-121C-E53F987A258E}"/>
              </a:ext>
            </a:extLst>
          </p:cNvPr>
          <p:cNvSpPr txBox="1">
            <a:spLocks noGrp="1"/>
          </p:cNvSpPr>
          <p:nvPr>
            <p:ph type="title"/>
          </p:nvPr>
        </p:nvSpPr>
        <p:spPr>
          <a:xfrm>
            <a:off x="268191" y="239720"/>
            <a:ext cx="3184531" cy="586857"/>
          </a:xfrm>
          <a:prstGeom prst="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t" anchorCtr="0">
            <a:noAutofit/>
          </a:bodyPr>
          <a:lstStyle/>
          <a:p>
            <a:pPr algn="ctr"/>
            <a:r>
              <a:rPr lang="vi-VN" sz="2400" dirty="0">
                <a:latin typeface="Open Sans Extrabold" panose="020B0906030804020204" pitchFamily="34" charset="0"/>
                <a:ea typeface="Open Sans Extrabold" panose="020B0906030804020204" pitchFamily="34" charset="0"/>
                <a:cs typeface="Open Sans Extrabold" panose="020B0906030804020204" pitchFamily="34" charset="0"/>
              </a:rPr>
              <a:t>TRẢ LỜI CÂU HỎI</a:t>
            </a:r>
            <a:endParaRPr sz="2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6" name="Picture 2" descr="Cờ Việt Nam Nhỏ | Mua giá rẻ hơn tại nhanvan.vn – Siêu Thị Sách &amp;amp; Tiện Ích  Nhân Văn">
            <a:extLst>
              <a:ext uri="{FF2B5EF4-FFF2-40B4-BE49-F238E27FC236}">
                <a16:creationId xmlns:a16="http://schemas.microsoft.com/office/drawing/2014/main" id="{7FCF6D54-9134-2E9B-4BAD-58B2A543C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537" y="2696106"/>
            <a:ext cx="4453180" cy="283323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1795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0">
                                            <p:bg/>
                                          </p:spTgt>
                                        </p:tgtEl>
                                        <p:attrNameLst>
                                          <p:attrName>style.visibility</p:attrName>
                                        </p:attrNameLst>
                                      </p:cBhvr>
                                      <p:to>
                                        <p:strVal val="visible"/>
                                      </p:to>
                                    </p:set>
                                    <p:anim calcmode="lin" valueType="num">
                                      <p:cBhvr additive="base">
                                        <p:cTn id="7" dur="500" fill="hold"/>
                                        <p:tgtEl>
                                          <p:spTgt spid="119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90">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0">
                                            <p:txEl>
                                              <p:pRg st="0" end="0"/>
                                            </p:txEl>
                                          </p:spTgt>
                                        </p:tgtEl>
                                        <p:attrNameLst>
                                          <p:attrName>style.visibility</p:attrName>
                                        </p:attrNameLst>
                                      </p:cBhvr>
                                      <p:to>
                                        <p:strVal val="visible"/>
                                      </p:to>
                                    </p:set>
                                    <p:anim calcmode="lin" valueType="num">
                                      <p:cBhvr additive="base">
                                        <p:cTn id="13" dur="500" fill="hold"/>
                                        <p:tgtEl>
                                          <p:spTgt spid="119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0">
                                            <p:txEl>
                                              <p:pRg st="1" end="1"/>
                                            </p:txEl>
                                          </p:spTgt>
                                        </p:tgtEl>
                                        <p:attrNameLst>
                                          <p:attrName>style.visibility</p:attrName>
                                        </p:attrNameLst>
                                      </p:cBhvr>
                                      <p:to>
                                        <p:strVal val="visible"/>
                                      </p:to>
                                    </p:set>
                                    <p:anim calcmode="lin" valueType="num">
                                      <p:cBhvr additive="base">
                                        <p:cTn id="19" dur="500" fill="hold"/>
                                        <p:tgtEl>
                                          <p:spTgt spid="119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90">
                                            <p:txEl>
                                              <p:pRg st="2" end="2"/>
                                            </p:txEl>
                                          </p:spTgt>
                                        </p:tgtEl>
                                        <p:attrNameLst>
                                          <p:attrName>style.visibility</p:attrName>
                                        </p:attrNameLst>
                                      </p:cBhvr>
                                      <p:to>
                                        <p:strVal val="visible"/>
                                      </p:to>
                                    </p:set>
                                    <p:anim calcmode="lin" valueType="num">
                                      <p:cBhvr additive="base">
                                        <p:cTn id="25" dur="500" fill="hold"/>
                                        <p:tgtEl>
                                          <p:spTgt spid="119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90">
                                            <p:txEl>
                                              <p:pRg st="3" end="3"/>
                                            </p:txEl>
                                          </p:spTgt>
                                        </p:tgtEl>
                                        <p:attrNameLst>
                                          <p:attrName>style.visibility</p:attrName>
                                        </p:attrNameLst>
                                      </p:cBhvr>
                                      <p:to>
                                        <p:strVal val="visible"/>
                                      </p:to>
                                    </p:set>
                                    <p:anim calcmode="lin" valueType="num">
                                      <p:cBhvr additive="base">
                                        <p:cTn id="31" dur="500" fill="hold"/>
                                        <p:tgtEl>
                                          <p:spTgt spid="119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9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4CA2A-21CF-51A4-F21A-FDB51C555B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75" b="92659" l="9073" r="90726">
                        <a14:foregroundMark x1="65927" y1="55159" x2="58266" y2="44246"/>
                        <a14:foregroundMark x1="58266" y1="44246" x2="36895" y2="33333"/>
                        <a14:foregroundMark x1="36895" y1="33333" x2="25806" y2="37103"/>
                        <a14:foregroundMark x1="25806" y1="37103" x2="25202" y2="37897"/>
                        <a14:foregroundMark x1="9677" y1="57738" x2="9274" y2="55754"/>
                        <a14:foregroundMark x1="70565" y1="86111" x2="59476" y2="92262"/>
                        <a14:foregroundMark x1="59476" y1="92262" x2="51613" y2="92857"/>
                        <a14:foregroundMark x1="51613" y1="92857" x2="27016" y2="84921"/>
                        <a14:foregroundMark x1="78226" y1="40675" x2="70766" y2="29563"/>
                        <a14:foregroundMark x1="70766" y1="29563" x2="54350" y2="14893"/>
                        <a14:foregroundMark x1="29867" y1="21448" x2="29032" y2="22421"/>
                        <a14:foregroundMark x1="29032" y1="22421" x2="52419" y2="24802"/>
                        <a14:foregroundMark x1="52419" y1="24802" x2="31653" y2="36905"/>
                        <a14:foregroundMark x1="31653" y1="36905" x2="29032" y2="54167"/>
                        <a14:foregroundMark x1="29032" y1="54167" x2="30444" y2="57143"/>
                        <a14:foregroundMark x1="62298" y1="45238" x2="50403" y2="53770"/>
                        <a14:foregroundMark x1="50403" y1="53770" x2="16331" y2="57341"/>
                        <a14:foregroundMark x1="16331" y1="57341" x2="11492" y2="48810"/>
                        <a14:foregroundMark x1="11492" y1="48810" x2="12500" y2="40476"/>
                        <a14:foregroundMark x1="12500" y1="40476" x2="25000" y2="29167"/>
                        <a14:foregroundMark x1="25000" y1="29167" x2="53831" y2="26190"/>
                        <a14:foregroundMark x1="53831" y1="26190" x2="66129" y2="39484"/>
                        <a14:foregroundMark x1="66129" y1="39484" x2="67742" y2="46230"/>
                        <a14:foregroundMark x1="89516" y1="64484" x2="84879" y2="38690"/>
                        <a14:foregroundMark x1="84879" y1="38690" x2="80444" y2="27778"/>
                        <a14:foregroundMark x1="78375" y1="25089" x2="72177" y2="21627"/>
                        <a14:foregroundMark x1="72177" y1="21627" x2="63911" y2="22619"/>
                        <a14:foregroundMark x1="63911" y1="22619" x2="70766" y2="43651"/>
                        <a14:foregroundMark x1="70766" y1="43651" x2="81452" y2="58135"/>
                        <a14:foregroundMark x1="81452" y1="58135" x2="89919" y2="59127"/>
                        <a14:foregroundMark x1="90121" y1="51389" x2="88105" y2="59921"/>
                        <a14:foregroundMark x1="88105" y1="59921" x2="85282" y2="62500"/>
                        <a14:foregroundMark x1="90927" y1="57143" x2="89919" y2="52381"/>
                        <a14:foregroundMark x1="35484" y1="37698" x2="26815" y2="34722"/>
                        <a14:foregroundMark x1="26815" y1="34722" x2="17742" y2="35714"/>
                        <a14:foregroundMark x1="17742" y1="35714" x2="10081" y2="43056"/>
                        <a14:foregroundMark x1="10081" y1="43056" x2="11895" y2="53770"/>
                        <a14:foregroundMark x1="11895" y1="53770" x2="25806" y2="60516"/>
                        <a14:foregroundMark x1="25806" y1="60516" x2="36290" y2="50000"/>
                        <a14:foregroundMark x1="36290" y1="50000" x2="35484" y2="35317"/>
                        <a14:foregroundMark x1="35484" y1="35317" x2="33468" y2="34524"/>
                        <a14:foregroundMark x1="77626" y1="23839" x2="76815" y2="24802"/>
                        <a14:foregroundMark x1="76815" y1="24802" x2="63306" y2="16071"/>
                        <a14:foregroundMark x1="63306" y1="16071" x2="58293" y2="15307"/>
                        <a14:foregroundMark x1="48015" y1="14229" x2="40542" y2="16831"/>
                        <a14:foregroundMark x1="28427" y1="40079" x2="14919" y2="53373"/>
                        <a14:foregroundMark x1="14919" y1="53373" x2="35282" y2="50397"/>
                        <a14:foregroundMark x1="35282" y1="50397" x2="30847" y2="36508"/>
                        <a14:foregroundMark x1="30847" y1="36508" x2="19758" y2="36905"/>
                        <a14:foregroundMark x1="19758" y1="36905" x2="12500" y2="42460"/>
                        <a14:foregroundMark x1="12500" y1="42460" x2="11492" y2="52381"/>
                        <a14:foregroundMark x1="11492" y1="52381" x2="20766" y2="58135"/>
                        <a14:foregroundMark x1="20766" y1="58135" x2="22984" y2="58333"/>
                        <a14:backgroundMark x1="83871" y1="28373" x2="69556" y2="13095"/>
                        <a14:backgroundMark x1="69556" y1="13095" x2="44960" y2="10516"/>
                        <a14:backgroundMark x1="44960" y1="10516" x2="26613" y2="18452"/>
                        <a14:backgroundMark x1="26613" y1="18452" x2="13105" y2="31746"/>
                        <a14:backgroundMark x1="13105" y1="31746" x2="11492" y2="32341"/>
                        <a14:backgroundMark x1="85887" y1="32341" x2="84879" y2="21627"/>
                        <a14:backgroundMark x1="84879" y1="21627" x2="62500" y2="10714"/>
                        <a14:backgroundMark x1="62500" y1="10714" x2="51411" y2="7937"/>
                        <a14:backgroundMark x1="51411" y1="7937" x2="46169" y2="2183"/>
                        <a14:backgroundMark x1="46169" y1="2183" x2="24194" y2="17659"/>
                        <a14:backgroundMark x1="15524" y1="23810" x2="31250" y2="8532"/>
                        <a14:backgroundMark x1="31250" y1="8532" x2="39113" y2="4365"/>
                        <a14:backgroundMark x1="39113" y1="4365" x2="49597" y2="3373"/>
                        <a14:backgroundMark x1="49597" y1="3373" x2="56250" y2="9127"/>
                        <a14:backgroundMark x1="56250" y1="9127" x2="63508" y2="6151"/>
                        <a14:backgroundMark x1="63508" y1="6151" x2="82661" y2="18849"/>
                        <a14:backgroundMark x1="82661" y1="18849" x2="82661" y2="27778"/>
                        <a14:backgroundMark x1="87097" y1="31746" x2="85887" y2="21825"/>
                        <a14:backgroundMark x1="85887" y1="21825" x2="89516" y2="33333"/>
                        <a14:backgroundMark x1="89516" y1="33333" x2="85685" y2="25992"/>
                        <a14:backgroundMark x1="85685" y1="25992" x2="85282" y2="25794"/>
                        <a14:backgroundMark x1="87097" y1="23413" x2="82863" y2="15873"/>
                        <a14:backgroundMark x1="82863" y1="15873" x2="85484" y2="22421"/>
                        <a14:backgroundMark x1="55040" y1="7540" x2="51210" y2="595"/>
                        <a14:backgroundMark x1="51210" y1="595" x2="26411" y2="4960"/>
                        <a14:backgroundMark x1="26411" y1="4960" x2="18347" y2="10119"/>
                        <a14:backgroundMark x1="18347" y1="10119" x2="12097" y2="21032"/>
                        <a14:backgroundMark x1="12097" y1="21032" x2="21976" y2="21825"/>
                        <a14:backgroundMark x1="21976" y1="21825" x2="33669" y2="12500"/>
                        <a14:backgroundMark x1="33669" y1="12500" x2="54839" y2="5159"/>
                        <a14:backgroundMark x1="20766" y1="12103" x2="20968" y2="11310"/>
                        <a14:backgroundMark x1="21774" y1="12897" x2="21169" y2="14683"/>
                      </a14:backgroundRemoval>
                    </a14:imgEffect>
                  </a14:imgLayer>
                </a14:imgProps>
              </a:ext>
              <a:ext uri="{28A0092B-C50C-407E-A947-70E740481C1C}">
                <a14:useLocalDpi xmlns:a14="http://schemas.microsoft.com/office/drawing/2010/main" val="0"/>
              </a:ext>
            </a:extLst>
          </a:blip>
          <a:srcRect t="12115" b="3571"/>
          <a:stretch/>
        </p:blipFill>
        <p:spPr>
          <a:xfrm>
            <a:off x="2592142" y="885239"/>
            <a:ext cx="6839241" cy="5972761"/>
          </a:xfrm>
          <a:prstGeom prst="rect">
            <a:avLst/>
          </a:prstGeom>
        </p:spPr>
      </p:pic>
      <p:sp>
        <p:nvSpPr>
          <p:cNvPr id="4" name="TextBox 3">
            <a:extLst>
              <a:ext uri="{FF2B5EF4-FFF2-40B4-BE49-F238E27FC236}">
                <a16:creationId xmlns:a16="http://schemas.microsoft.com/office/drawing/2014/main" id="{E8B3210C-D04B-BD5B-2E0C-54014CF2DC3B}"/>
              </a:ext>
            </a:extLst>
          </p:cNvPr>
          <p:cNvSpPr txBox="1"/>
          <p:nvPr/>
        </p:nvSpPr>
        <p:spPr>
          <a:xfrm>
            <a:off x="2945919" y="418543"/>
            <a:ext cx="6603029" cy="646331"/>
          </a:xfrm>
          <a:prstGeom prst="rect">
            <a:avLst/>
          </a:prstGeom>
          <a:noFill/>
        </p:spPr>
        <p:txBody>
          <a:bodyPr wrap="square" rtlCol="0">
            <a:spAutoFit/>
          </a:bodyPr>
          <a:lstStyle/>
          <a:p>
            <a:r>
              <a:rPr lang="en-US" sz="3600" b="1" dirty="0">
                <a:solidFill>
                  <a:schemeClr val="accent6">
                    <a:lumMod val="75000"/>
                  </a:schemeClr>
                </a:solidFill>
                <a:latin typeface="Times New Roman" panose="02020603050405020304" pitchFamily="18" charset="0"/>
                <a:cs typeface="Times New Roman" panose="02020603050405020304" pitchFamily="18" charset="0"/>
              </a:rPr>
              <a:t>VIỆT NAM QUÊ  HƯƠNG EM</a:t>
            </a:r>
          </a:p>
        </p:txBody>
      </p:sp>
    </p:spTree>
    <p:extLst>
      <p:ext uri="{BB962C8B-B14F-4D97-AF65-F5344CB8AC3E}">
        <p14:creationId xmlns:p14="http://schemas.microsoft.com/office/powerpoint/2010/main" val="1740189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48" name="Google Shape;1248;p53"/>
          <p:cNvSpPr/>
          <p:nvPr/>
        </p:nvSpPr>
        <p:spPr>
          <a:xfrm rot="27815">
            <a:off x="5790113" y="6238426"/>
            <a:ext cx="1087636" cy="174548"/>
          </a:xfrm>
          <a:prstGeom prst="ellipse">
            <a:avLst/>
          </a:prstGeom>
          <a:solidFill>
            <a:srgbClr val="002643">
              <a:alpha val="279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54" name="Google Shape;1254;p53"/>
          <p:cNvGrpSpPr/>
          <p:nvPr/>
        </p:nvGrpSpPr>
        <p:grpSpPr>
          <a:xfrm rot="4995450">
            <a:off x="5321811" y="5458350"/>
            <a:ext cx="601279" cy="1734692"/>
            <a:chOff x="-1126200" y="1442568"/>
            <a:chExt cx="687609" cy="1983757"/>
          </a:xfrm>
        </p:grpSpPr>
        <p:sp>
          <p:nvSpPr>
            <p:cNvPr id="1255" name="Google Shape;1255;p53"/>
            <p:cNvSpPr/>
            <p:nvPr/>
          </p:nvSpPr>
          <p:spPr>
            <a:xfrm>
              <a:off x="-1126200" y="1442568"/>
              <a:ext cx="687609" cy="1983757"/>
            </a:xfrm>
            <a:custGeom>
              <a:avLst/>
              <a:gdLst/>
              <a:ahLst/>
              <a:cxnLst/>
              <a:rect l="l" t="t" r="r" b="b"/>
              <a:pathLst>
                <a:path w="10566" h="30483" extrusionOk="0">
                  <a:moveTo>
                    <a:pt x="9535" y="1"/>
                  </a:moveTo>
                  <a:cubicBezTo>
                    <a:pt x="9450" y="1"/>
                    <a:pt x="9362" y="16"/>
                    <a:pt x="9271" y="50"/>
                  </a:cubicBezTo>
                  <a:cubicBezTo>
                    <a:pt x="8448" y="353"/>
                    <a:pt x="8191" y="2152"/>
                    <a:pt x="7895" y="3144"/>
                  </a:cubicBezTo>
                  <a:cubicBezTo>
                    <a:pt x="7537" y="4333"/>
                    <a:pt x="7168" y="5524"/>
                    <a:pt x="6808" y="6723"/>
                  </a:cubicBezTo>
                  <a:cubicBezTo>
                    <a:pt x="6073" y="9169"/>
                    <a:pt x="5331" y="11622"/>
                    <a:pt x="4586" y="14068"/>
                  </a:cubicBezTo>
                  <a:cubicBezTo>
                    <a:pt x="3827" y="16587"/>
                    <a:pt x="3067" y="19104"/>
                    <a:pt x="2300" y="21622"/>
                  </a:cubicBezTo>
                  <a:cubicBezTo>
                    <a:pt x="1580" y="23995"/>
                    <a:pt x="775" y="26362"/>
                    <a:pt x="207" y="28831"/>
                  </a:cubicBezTo>
                  <a:cubicBezTo>
                    <a:pt x="0" y="29726"/>
                    <a:pt x="581" y="30482"/>
                    <a:pt x="1144" y="30482"/>
                  </a:cubicBezTo>
                  <a:cubicBezTo>
                    <a:pt x="1365" y="30482"/>
                    <a:pt x="1583" y="30366"/>
                    <a:pt x="1749" y="30095"/>
                  </a:cubicBezTo>
                  <a:cubicBezTo>
                    <a:pt x="2340" y="29144"/>
                    <a:pt x="2635" y="27784"/>
                    <a:pt x="2988" y="26625"/>
                  </a:cubicBezTo>
                  <a:cubicBezTo>
                    <a:pt x="3339" y="25507"/>
                    <a:pt x="3675" y="24379"/>
                    <a:pt x="4011" y="23253"/>
                  </a:cubicBezTo>
                  <a:lnTo>
                    <a:pt x="6121" y="16299"/>
                  </a:lnTo>
                  <a:cubicBezTo>
                    <a:pt x="6840" y="13917"/>
                    <a:pt x="7560" y="11526"/>
                    <a:pt x="8279" y="9146"/>
                  </a:cubicBezTo>
                  <a:cubicBezTo>
                    <a:pt x="8622" y="8018"/>
                    <a:pt x="8966" y="6892"/>
                    <a:pt x="9301" y="5764"/>
                  </a:cubicBezTo>
                  <a:cubicBezTo>
                    <a:pt x="9486" y="5173"/>
                    <a:pt x="9662" y="4573"/>
                    <a:pt x="9846" y="3982"/>
                  </a:cubicBezTo>
                  <a:cubicBezTo>
                    <a:pt x="9942" y="3662"/>
                    <a:pt x="10053" y="3303"/>
                    <a:pt x="10149" y="2983"/>
                  </a:cubicBezTo>
                  <a:cubicBezTo>
                    <a:pt x="10205" y="2775"/>
                    <a:pt x="10566" y="1784"/>
                    <a:pt x="10541" y="1456"/>
                  </a:cubicBezTo>
                  <a:cubicBezTo>
                    <a:pt x="10479" y="653"/>
                    <a:pt x="10081" y="1"/>
                    <a:pt x="953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53"/>
            <p:cNvSpPr/>
            <p:nvPr/>
          </p:nvSpPr>
          <p:spPr>
            <a:xfrm>
              <a:off x="-563482" y="1442698"/>
              <a:ext cx="123257" cy="97291"/>
            </a:xfrm>
            <a:custGeom>
              <a:avLst/>
              <a:gdLst/>
              <a:ahLst/>
              <a:cxnLst/>
              <a:rect l="l" t="t" r="r" b="b"/>
              <a:pathLst>
                <a:path w="1894" h="1495" extrusionOk="0">
                  <a:moveTo>
                    <a:pt x="885" y="0"/>
                  </a:moveTo>
                  <a:cubicBezTo>
                    <a:pt x="801" y="0"/>
                    <a:pt x="714" y="15"/>
                    <a:pt x="624" y="48"/>
                  </a:cubicBezTo>
                  <a:cubicBezTo>
                    <a:pt x="367" y="144"/>
                    <a:pt x="167" y="383"/>
                    <a:pt x="0" y="704"/>
                  </a:cubicBezTo>
                  <a:cubicBezTo>
                    <a:pt x="385" y="1212"/>
                    <a:pt x="914" y="1494"/>
                    <a:pt x="1442" y="1494"/>
                  </a:cubicBezTo>
                  <a:cubicBezTo>
                    <a:pt x="1594" y="1494"/>
                    <a:pt x="1745" y="1471"/>
                    <a:pt x="1894" y="1423"/>
                  </a:cubicBezTo>
                  <a:cubicBezTo>
                    <a:pt x="1825" y="634"/>
                    <a:pt x="1427" y="0"/>
                    <a:pt x="885" y="0"/>
                  </a:cubicBezTo>
                  <a:close/>
                </a:path>
              </a:pathLst>
            </a:custGeom>
            <a:solidFill>
              <a:srgbClr val="F4CF49"/>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53"/>
            <p:cNvSpPr/>
            <p:nvPr/>
          </p:nvSpPr>
          <p:spPr>
            <a:xfrm>
              <a:off x="-774200" y="1777583"/>
              <a:ext cx="265842" cy="403741"/>
            </a:xfrm>
            <a:custGeom>
              <a:avLst/>
              <a:gdLst/>
              <a:ahLst/>
              <a:cxnLst/>
              <a:rect l="l" t="t" r="r" b="b"/>
              <a:pathLst>
                <a:path w="4085" h="6204" extrusionOk="0">
                  <a:moveTo>
                    <a:pt x="4084" y="0"/>
                  </a:moveTo>
                  <a:cubicBezTo>
                    <a:pt x="3309" y="432"/>
                    <a:pt x="2471" y="664"/>
                    <a:pt x="1648" y="777"/>
                  </a:cubicBezTo>
                  <a:cubicBezTo>
                    <a:pt x="1560" y="1040"/>
                    <a:pt x="1479" y="1305"/>
                    <a:pt x="1399" y="1575"/>
                  </a:cubicBezTo>
                  <a:cubicBezTo>
                    <a:pt x="936" y="3117"/>
                    <a:pt x="472" y="4662"/>
                    <a:pt x="0" y="6204"/>
                  </a:cubicBezTo>
                  <a:cubicBezTo>
                    <a:pt x="288" y="6100"/>
                    <a:pt x="568" y="5979"/>
                    <a:pt x="848" y="5851"/>
                  </a:cubicBezTo>
                  <a:cubicBezTo>
                    <a:pt x="1416" y="5588"/>
                    <a:pt x="2070" y="5308"/>
                    <a:pt x="2615" y="4861"/>
                  </a:cubicBezTo>
                  <a:cubicBezTo>
                    <a:pt x="2703" y="4573"/>
                    <a:pt x="2789" y="4286"/>
                    <a:pt x="2870" y="3998"/>
                  </a:cubicBezTo>
                  <a:cubicBezTo>
                    <a:pt x="3213" y="2870"/>
                    <a:pt x="3557" y="1744"/>
                    <a:pt x="3892" y="616"/>
                  </a:cubicBezTo>
                  <a:cubicBezTo>
                    <a:pt x="3958" y="417"/>
                    <a:pt x="4021" y="209"/>
                    <a:pt x="4084" y="0"/>
                  </a:cubicBezTo>
                  <a:close/>
                </a:path>
              </a:pathLst>
            </a:custGeom>
            <a:solidFill>
              <a:srgbClr val="F4CF49"/>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53"/>
            <p:cNvSpPr/>
            <p:nvPr/>
          </p:nvSpPr>
          <p:spPr>
            <a:xfrm>
              <a:off x="-993183" y="2426202"/>
              <a:ext cx="288163" cy="477539"/>
            </a:xfrm>
            <a:custGeom>
              <a:avLst/>
              <a:gdLst/>
              <a:ahLst/>
              <a:cxnLst/>
              <a:rect l="l" t="t" r="r" b="b"/>
              <a:pathLst>
                <a:path w="4428" h="7338" extrusionOk="0">
                  <a:moveTo>
                    <a:pt x="4428" y="1"/>
                  </a:moveTo>
                  <a:cubicBezTo>
                    <a:pt x="3597" y="440"/>
                    <a:pt x="2750" y="816"/>
                    <a:pt x="1896" y="1111"/>
                  </a:cubicBezTo>
                  <a:cubicBezTo>
                    <a:pt x="1343" y="2911"/>
                    <a:pt x="801" y="4708"/>
                    <a:pt x="256" y="6507"/>
                  </a:cubicBezTo>
                  <a:cubicBezTo>
                    <a:pt x="177" y="6787"/>
                    <a:pt x="89" y="7058"/>
                    <a:pt x="1" y="7338"/>
                  </a:cubicBezTo>
                  <a:cubicBezTo>
                    <a:pt x="889" y="6923"/>
                    <a:pt x="1752" y="6386"/>
                    <a:pt x="2631" y="5964"/>
                  </a:cubicBezTo>
                  <a:lnTo>
                    <a:pt x="4077" y="1184"/>
                  </a:lnTo>
                  <a:cubicBezTo>
                    <a:pt x="4198" y="793"/>
                    <a:pt x="4309" y="392"/>
                    <a:pt x="4428" y="1"/>
                  </a:cubicBezTo>
                  <a:close/>
                </a:path>
              </a:pathLst>
            </a:custGeom>
            <a:solidFill>
              <a:srgbClr val="F4CF49"/>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53"/>
            <p:cNvSpPr/>
            <p:nvPr/>
          </p:nvSpPr>
          <p:spPr>
            <a:xfrm>
              <a:off x="-1126200" y="3070201"/>
              <a:ext cx="226730" cy="356104"/>
            </a:xfrm>
            <a:custGeom>
              <a:avLst/>
              <a:gdLst/>
              <a:ahLst/>
              <a:cxnLst/>
              <a:rect l="l" t="t" r="r" b="b"/>
              <a:pathLst>
                <a:path w="3484" h="5472" extrusionOk="0">
                  <a:moveTo>
                    <a:pt x="3483" y="1"/>
                  </a:moveTo>
                  <a:lnTo>
                    <a:pt x="3483" y="1"/>
                  </a:lnTo>
                  <a:cubicBezTo>
                    <a:pt x="2749" y="423"/>
                    <a:pt x="1861" y="599"/>
                    <a:pt x="1053" y="663"/>
                  </a:cubicBezTo>
                  <a:cubicBezTo>
                    <a:pt x="742" y="1702"/>
                    <a:pt x="454" y="2750"/>
                    <a:pt x="207" y="3820"/>
                  </a:cubicBezTo>
                  <a:cubicBezTo>
                    <a:pt x="0" y="4715"/>
                    <a:pt x="581" y="5471"/>
                    <a:pt x="1144" y="5471"/>
                  </a:cubicBezTo>
                  <a:cubicBezTo>
                    <a:pt x="1365" y="5471"/>
                    <a:pt x="1583" y="5355"/>
                    <a:pt x="1749" y="5084"/>
                  </a:cubicBezTo>
                  <a:cubicBezTo>
                    <a:pt x="2340" y="4133"/>
                    <a:pt x="2635" y="2773"/>
                    <a:pt x="2988" y="1614"/>
                  </a:cubicBezTo>
                  <a:cubicBezTo>
                    <a:pt x="3155" y="1079"/>
                    <a:pt x="3324" y="544"/>
                    <a:pt x="3483" y="1"/>
                  </a:cubicBezTo>
                  <a:close/>
                </a:path>
              </a:pathLst>
            </a:custGeom>
            <a:solidFill>
              <a:srgbClr val="F4CF49"/>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53"/>
            <p:cNvSpPr/>
            <p:nvPr/>
          </p:nvSpPr>
          <p:spPr>
            <a:xfrm>
              <a:off x="-677561" y="1574283"/>
              <a:ext cx="129569" cy="398860"/>
            </a:xfrm>
            <a:custGeom>
              <a:avLst/>
              <a:gdLst/>
              <a:ahLst/>
              <a:cxnLst/>
              <a:rect l="l" t="t" r="r" b="b"/>
              <a:pathLst>
                <a:path w="1991" h="6129" extrusionOk="0">
                  <a:moveTo>
                    <a:pt x="1899" y="0"/>
                  </a:moveTo>
                  <a:cubicBezTo>
                    <a:pt x="1878" y="0"/>
                    <a:pt x="1857" y="12"/>
                    <a:pt x="1842" y="40"/>
                  </a:cubicBezTo>
                  <a:cubicBezTo>
                    <a:pt x="986" y="1743"/>
                    <a:pt x="547" y="3813"/>
                    <a:pt x="50" y="5771"/>
                  </a:cubicBezTo>
                  <a:cubicBezTo>
                    <a:pt x="1" y="5982"/>
                    <a:pt x="123" y="6129"/>
                    <a:pt x="241" y="6129"/>
                  </a:cubicBezTo>
                  <a:cubicBezTo>
                    <a:pt x="311" y="6129"/>
                    <a:pt x="380" y="6076"/>
                    <a:pt x="410" y="5954"/>
                  </a:cubicBezTo>
                  <a:cubicBezTo>
                    <a:pt x="898" y="3988"/>
                    <a:pt x="1329" y="2006"/>
                    <a:pt x="1968" y="128"/>
                  </a:cubicBezTo>
                  <a:cubicBezTo>
                    <a:pt x="1991" y="57"/>
                    <a:pt x="1945" y="0"/>
                    <a:pt x="1899" y="0"/>
                  </a:cubicBezTo>
                  <a:close/>
                </a:path>
              </a:pathLst>
            </a:custGeom>
            <a:solidFill>
              <a:srgbClr val="FFFFFF">
                <a:alpha val="58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 name="Google Shape;1240;p53">
            <a:extLst>
              <a:ext uri="{FF2B5EF4-FFF2-40B4-BE49-F238E27FC236}">
                <a16:creationId xmlns:a16="http://schemas.microsoft.com/office/drawing/2014/main" id="{C1CD07AF-D2C8-C221-9C7B-BBF80C9BD24B}"/>
              </a:ext>
            </a:extLst>
          </p:cNvPr>
          <p:cNvSpPr/>
          <p:nvPr/>
        </p:nvSpPr>
        <p:spPr>
          <a:xfrm>
            <a:off x="361628" y="1078684"/>
            <a:ext cx="11386089" cy="1276851"/>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2643"/>
              </a:solidFill>
              <a:latin typeface="Arial"/>
              <a:sym typeface="Arial"/>
            </a:endParaRPr>
          </a:p>
        </p:txBody>
      </p:sp>
      <p:sp>
        <p:nvSpPr>
          <p:cNvPr id="31" name="Google Shape;1165;p51">
            <a:extLst>
              <a:ext uri="{FF2B5EF4-FFF2-40B4-BE49-F238E27FC236}">
                <a16:creationId xmlns:a16="http://schemas.microsoft.com/office/drawing/2014/main" id="{CBE7829E-54F2-56D0-4F41-F156993AB386}"/>
              </a:ext>
            </a:extLst>
          </p:cNvPr>
          <p:cNvSpPr txBox="1">
            <a:spLocks/>
          </p:cNvSpPr>
          <p:nvPr/>
        </p:nvSpPr>
        <p:spPr>
          <a:xfrm>
            <a:off x="595487" y="1019188"/>
            <a:ext cx="11152229" cy="871605"/>
          </a:xfrm>
          <a:prstGeom prst="rect">
            <a:avLst/>
          </a:prstGeom>
          <a:no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Mali Medium"/>
              <a:buChar char="●"/>
              <a:defRPr sz="1400" b="0" i="0" u="none" strike="noStrike" cap="none">
                <a:solidFill>
                  <a:srgbClr val="434343"/>
                </a:solidFill>
                <a:latin typeface="Mali Medium"/>
                <a:ea typeface="Mali Medium"/>
                <a:cs typeface="Mali Medium"/>
                <a:sym typeface="Mali Medium"/>
              </a:defRPr>
            </a:lvl1pPr>
            <a:lvl2pPr marL="914400" marR="0" lvl="1"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2pPr>
            <a:lvl3pPr marL="1371600" marR="0" lvl="2"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3pPr>
            <a:lvl4pPr marL="1828800" marR="0" lvl="3"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4pPr>
            <a:lvl5pPr marL="2286000" marR="0" lvl="4"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5pPr>
            <a:lvl6pPr marL="2743200" marR="0" lvl="5"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6pPr>
            <a:lvl7pPr marL="3200400" marR="0" lvl="6"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7pPr>
            <a:lvl8pPr marL="3657600" marR="0" lvl="7"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8pPr>
            <a:lvl9pPr marL="4114800" marR="0" lvl="8"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9pPr>
          </a:lstStyle>
          <a:p>
            <a:pPr marL="0" indent="0" defTabSz="1219170">
              <a:lnSpc>
                <a:spcPct val="100000"/>
              </a:lnSpc>
              <a:buClr>
                <a:srgbClr val="FE616F"/>
              </a:buClr>
              <a:buNone/>
            </a:pPr>
            <a:r>
              <a:rPr lang="vi-VN" sz="3733" b="1" kern="0" dirty="0"/>
              <a:t>Câu 3. Bài đọc nói đến những vị anh hùng nào của dân tộc ta?</a:t>
            </a:r>
          </a:p>
        </p:txBody>
      </p:sp>
      <p:sp>
        <p:nvSpPr>
          <p:cNvPr id="32" name="Google Shape;1168;p51">
            <a:extLst>
              <a:ext uri="{FF2B5EF4-FFF2-40B4-BE49-F238E27FC236}">
                <a16:creationId xmlns:a16="http://schemas.microsoft.com/office/drawing/2014/main" id="{99F9882F-1D8F-4851-B22B-6281F7F80939}"/>
              </a:ext>
            </a:extLst>
          </p:cNvPr>
          <p:cNvSpPr txBox="1">
            <a:spLocks noGrp="1"/>
          </p:cNvSpPr>
          <p:nvPr>
            <p:ph type="title"/>
          </p:nvPr>
        </p:nvSpPr>
        <p:spPr>
          <a:xfrm>
            <a:off x="268191" y="239720"/>
            <a:ext cx="3184531" cy="586857"/>
          </a:xfrm>
          <a:prstGeom prst="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t" anchorCtr="0">
            <a:noAutofit/>
          </a:bodyPr>
          <a:lstStyle/>
          <a:p>
            <a:pPr algn="ctr"/>
            <a:r>
              <a:rPr lang="vi-VN" sz="2400" dirty="0">
                <a:latin typeface="Open Sans Extrabold" panose="020B0906030804020204" pitchFamily="34" charset="0"/>
                <a:ea typeface="Open Sans Extrabold" panose="020B0906030804020204" pitchFamily="34" charset="0"/>
                <a:cs typeface="Open Sans Extrabold" panose="020B0906030804020204" pitchFamily="34" charset="0"/>
              </a:rPr>
              <a:t>TRẢ LỜI CÂU HỎI</a:t>
            </a:r>
            <a:endParaRPr sz="2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35" name="Picture 2">
            <a:extLst>
              <a:ext uri="{FF2B5EF4-FFF2-40B4-BE49-F238E27FC236}">
                <a16:creationId xmlns:a16="http://schemas.microsoft.com/office/drawing/2014/main" id="{E56045E7-D274-E574-07BF-FDB63D67D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55" y="2859059"/>
            <a:ext cx="3248379" cy="182880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67E9F6D1-D70E-3C2A-D021-8572446677A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876113" y="2905916"/>
            <a:ext cx="2364459" cy="182880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37" name="Plaque 36">
            <a:extLst>
              <a:ext uri="{FF2B5EF4-FFF2-40B4-BE49-F238E27FC236}">
                <a16:creationId xmlns:a16="http://schemas.microsoft.com/office/drawing/2014/main" id="{45E87E3F-9166-BC46-6C5A-5551264F15EA}"/>
              </a:ext>
            </a:extLst>
          </p:cNvPr>
          <p:cNvSpPr/>
          <p:nvPr/>
        </p:nvSpPr>
        <p:spPr>
          <a:xfrm>
            <a:off x="594878" y="4976920"/>
            <a:ext cx="2634053" cy="495947"/>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buClr>
                <a:srgbClr val="000000"/>
              </a:buClr>
            </a:pPr>
            <a:r>
              <a:rPr lang="vi-VN" sz="2667" kern="0" dirty="0">
                <a:solidFill>
                  <a:srgbClr val="002643"/>
                </a:solidFill>
                <a:latin typeface="Arial" panose="020B0604020202020204" pitchFamily="34" charset="0"/>
                <a:sym typeface="Arial"/>
              </a:rPr>
              <a:t>Hai Bà Trưng</a:t>
            </a:r>
            <a:endParaRPr lang="en-US" sz="2667" kern="0" dirty="0">
              <a:solidFill>
                <a:srgbClr val="002643"/>
              </a:solidFill>
              <a:latin typeface="Arial"/>
              <a:sym typeface="Arial"/>
            </a:endParaRPr>
          </a:p>
        </p:txBody>
      </p:sp>
      <p:sp>
        <p:nvSpPr>
          <p:cNvPr id="38" name="Plaque 37">
            <a:extLst>
              <a:ext uri="{FF2B5EF4-FFF2-40B4-BE49-F238E27FC236}">
                <a16:creationId xmlns:a16="http://schemas.microsoft.com/office/drawing/2014/main" id="{999750C0-945C-ED96-704A-E79B289F3E6B}"/>
              </a:ext>
            </a:extLst>
          </p:cNvPr>
          <p:cNvSpPr/>
          <p:nvPr/>
        </p:nvSpPr>
        <p:spPr>
          <a:xfrm>
            <a:off x="4035215" y="4974261"/>
            <a:ext cx="2046255" cy="495947"/>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buClr>
                <a:srgbClr val="000000"/>
              </a:buClr>
            </a:pPr>
            <a:r>
              <a:rPr lang="vi-VN" sz="2667" kern="0" dirty="0">
                <a:solidFill>
                  <a:srgbClr val="002643"/>
                </a:solidFill>
                <a:latin typeface="Arial" panose="020B0604020202020204" pitchFamily="34" charset="0"/>
                <a:sym typeface="Arial"/>
              </a:rPr>
              <a:t>Bà Triệu</a:t>
            </a:r>
            <a:endParaRPr lang="en-US" sz="2667" kern="0" dirty="0">
              <a:solidFill>
                <a:srgbClr val="002643"/>
              </a:solidFill>
              <a:latin typeface="Arial"/>
              <a:sym typeface="Arial"/>
            </a:endParaRPr>
          </a:p>
        </p:txBody>
      </p:sp>
      <p:sp>
        <p:nvSpPr>
          <p:cNvPr id="39" name="Plaque 38">
            <a:extLst>
              <a:ext uri="{FF2B5EF4-FFF2-40B4-BE49-F238E27FC236}">
                <a16:creationId xmlns:a16="http://schemas.microsoft.com/office/drawing/2014/main" id="{DEC00183-3CE8-C923-E003-9271F1E7BF9B}"/>
              </a:ext>
            </a:extLst>
          </p:cNvPr>
          <p:cNvSpPr/>
          <p:nvPr/>
        </p:nvSpPr>
        <p:spPr>
          <a:xfrm>
            <a:off x="6492869" y="4958115"/>
            <a:ext cx="2744375" cy="495947"/>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buClr>
                <a:srgbClr val="000000"/>
              </a:buClr>
            </a:pPr>
            <a:r>
              <a:rPr lang="vi-VN" sz="2667" kern="0">
                <a:solidFill>
                  <a:srgbClr val="002643"/>
                </a:solidFill>
                <a:latin typeface="Arial" panose="020B0604020202020204" pitchFamily="34" charset="0"/>
                <a:sym typeface="Arial"/>
              </a:rPr>
              <a:t>Trần Hưng Đạo</a:t>
            </a:r>
            <a:endParaRPr lang="en-US" sz="2667" kern="0" dirty="0">
              <a:solidFill>
                <a:srgbClr val="002643"/>
              </a:solidFill>
              <a:latin typeface="Arial"/>
              <a:sym typeface="Arial"/>
            </a:endParaRPr>
          </a:p>
        </p:txBody>
      </p:sp>
      <p:sp>
        <p:nvSpPr>
          <p:cNvPr id="40" name="Plaque 39">
            <a:extLst>
              <a:ext uri="{FF2B5EF4-FFF2-40B4-BE49-F238E27FC236}">
                <a16:creationId xmlns:a16="http://schemas.microsoft.com/office/drawing/2014/main" id="{197A9D20-9347-1654-9BCC-5D63D108433A}"/>
              </a:ext>
            </a:extLst>
          </p:cNvPr>
          <p:cNvSpPr/>
          <p:nvPr/>
        </p:nvSpPr>
        <p:spPr>
          <a:xfrm>
            <a:off x="9521807" y="4976920"/>
            <a:ext cx="2426037" cy="495947"/>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buClr>
                <a:srgbClr val="000000"/>
              </a:buClr>
            </a:pPr>
            <a:r>
              <a:rPr lang="vi-VN" sz="2667" kern="0" dirty="0">
                <a:solidFill>
                  <a:srgbClr val="002643"/>
                </a:solidFill>
                <a:latin typeface="Arial" panose="020B0604020202020204" pitchFamily="34" charset="0"/>
                <a:sym typeface="Arial"/>
              </a:rPr>
              <a:t>Quang Trung</a:t>
            </a:r>
            <a:endParaRPr lang="en-US" sz="2667" kern="0" dirty="0">
              <a:solidFill>
                <a:srgbClr val="002643"/>
              </a:solidFill>
              <a:latin typeface="Arial"/>
              <a:sym typeface="Arial"/>
            </a:endParaRPr>
          </a:p>
        </p:txBody>
      </p:sp>
      <p:pic>
        <p:nvPicPr>
          <p:cNvPr id="41" name="Picture 2">
            <a:extLst>
              <a:ext uri="{FF2B5EF4-FFF2-40B4-BE49-F238E27FC236}">
                <a16:creationId xmlns:a16="http://schemas.microsoft.com/office/drawing/2014/main" id="{140BC36B-0457-5FDE-137F-9F6819E8EE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120" y="2928741"/>
            <a:ext cx="2438400" cy="182880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42" name="Picture 8" descr="Cảm nhận của em về người anh hùng áo vải Quang Trung - Bài văn mẫu lớp 9 -  VnDoc.com">
            <a:extLst>
              <a:ext uri="{FF2B5EF4-FFF2-40B4-BE49-F238E27FC236}">
                <a16:creationId xmlns:a16="http://schemas.microsoft.com/office/drawing/2014/main" id="{C276D637-945C-AB46-8350-F2678F13D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9907" y="2928741"/>
            <a:ext cx="2620959" cy="182880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745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20" name="Google Shape;1240;p53">
            <a:extLst>
              <a:ext uri="{FF2B5EF4-FFF2-40B4-BE49-F238E27FC236}">
                <a16:creationId xmlns:a16="http://schemas.microsoft.com/office/drawing/2014/main" id="{700DC862-994E-2558-4FEB-F6D5E976E6F1}"/>
              </a:ext>
            </a:extLst>
          </p:cNvPr>
          <p:cNvSpPr/>
          <p:nvPr/>
        </p:nvSpPr>
        <p:spPr>
          <a:xfrm>
            <a:off x="614543" y="1019188"/>
            <a:ext cx="10962915" cy="1276851"/>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ln>
            <a:headEnd type="none" w="sm" len="sm"/>
            <a:tailEnd type="none" w="sm" len="sm"/>
          </a:ln>
        </p:spPr>
        <p:style>
          <a:lnRef idx="1">
            <a:schemeClr val="accent5"/>
          </a:lnRef>
          <a:fillRef idx="1001">
            <a:schemeClr val="lt2"/>
          </a:fillRef>
          <a:effectRef idx="1">
            <a:schemeClr val="accent5"/>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2643"/>
              </a:solidFill>
              <a:latin typeface="Arial"/>
              <a:sym typeface="Arial"/>
            </a:endParaRPr>
          </a:p>
        </p:txBody>
      </p:sp>
      <p:sp>
        <p:nvSpPr>
          <p:cNvPr id="21" name="Google Shape;1165;p51">
            <a:extLst>
              <a:ext uri="{FF2B5EF4-FFF2-40B4-BE49-F238E27FC236}">
                <a16:creationId xmlns:a16="http://schemas.microsoft.com/office/drawing/2014/main" id="{74CE2787-7CE1-2A4C-6857-008388817149}"/>
              </a:ext>
            </a:extLst>
          </p:cNvPr>
          <p:cNvSpPr txBox="1">
            <a:spLocks/>
          </p:cNvSpPr>
          <p:nvPr/>
        </p:nvSpPr>
        <p:spPr>
          <a:xfrm>
            <a:off x="960895" y="1019188"/>
            <a:ext cx="10335984" cy="871605"/>
          </a:xfrm>
          <a:prstGeom prst="rect">
            <a:avLst/>
          </a:prstGeom>
          <a:no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Mali Medium"/>
              <a:buChar char="●"/>
              <a:defRPr sz="1400" b="0" i="0" u="none" strike="noStrike" cap="none">
                <a:solidFill>
                  <a:srgbClr val="434343"/>
                </a:solidFill>
                <a:latin typeface="Mali Medium"/>
                <a:ea typeface="Mali Medium"/>
                <a:cs typeface="Mali Medium"/>
                <a:sym typeface="Mali Medium"/>
              </a:defRPr>
            </a:lvl1pPr>
            <a:lvl2pPr marL="914400" marR="0" lvl="1"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2pPr>
            <a:lvl3pPr marL="1371600" marR="0" lvl="2"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3pPr>
            <a:lvl4pPr marL="1828800" marR="0" lvl="3"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4pPr>
            <a:lvl5pPr marL="2286000" marR="0" lvl="4"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5pPr>
            <a:lvl6pPr marL="2743200" marR="0" lvl="5"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6pPr>
            <a:lvl7pPr marL="3200400" marR="0" lvl="6"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7pPr>
            <a:lvl8pPr marL="3657600" marR="0" lvl="7"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8pPr>
            <a:lvl9pPr marL="4114800" marR="0" lvl="8"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9pPr>
          </a:lstStyle>
          <a:p>
            <a:pPr marL="0" indent="0" algn="just" defTabSz="1219170">
              <a:lnSpc>
                <a:spcPct val="100000"/>
              </a:lnSpc>
              <a:buClr>
                <a:srgbClr val="FE616F"/>
              </a:buClr>
              <a:buNone/>
            </a:pPr>
            <a:r>
              <a:rPr lang="vi-VN" sz="3733" b="1" kern="0" dirty="0"/>
              <a:t>Câu 4. Kể tên các mùa trong năm của ba miền </a:t>
            </a:r>
            <a:r>
              <a:rPr lang="vi-VN" sz="3733" b="1" kern="0"/>
              <a:t>đất </a:t>
            </a:r>
            <a:r>
              <a:rPr lang="vi-VN" sz="3733" b="1" kern="0" smtClean="0"/>
              <a:t>nước?</a:t>
            </a:r>
            <a:endParaRPr lang="vi-VN" sz="3733" b="1" kern="0" dirty="0"/>
          </a:p>
        </p:txBody>
      </p:sp>
      <p:sp>
        <p:nvSpPr>
          <p:cNvPr id="22" name="Google Shape;1168;p51">
            <a:extLst>
              <a:ext uri="{FF2B5EF4-FFF2-40B4-BE49-F238E27FC236}">
                <a16:creationId xmlns:a16="http://schemas.microsoft.com/office/drawing/2014/main" id="{AA0B2563-C29E-7038-2ABB-9AFD50015414}"/>
              </a:ext>
            </a:extLst>
          </p:cNvPr>
          <p:cNvSpPr txBox="1">
            <a:spLocks noGrp="1"/>
          </p:cNvSpPr>
          <p:nvPr>
            <p:ph type="title"/>
          </p:nvPr>
        </p:nvSpPr>
        <p:spPr>
          <a:xfrm>
            <a:off x="268191" y="239720"/>
            <a:ext cx="3184531" cy="586857"/>
          </a:xfrm>
          <a:prstGeom prst="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t" anchorCtr="0">
            <a:noAutofit/>
          </a:bodyPr>
          <a:lstStyle/>
          <a:p>
            <a:pPr algn="ctr"/>
            <a:r>
              <a:rPr lang="vi-VN" sz="2400" dirty="0">
                <a:latin typeface="Open Sans Extrabold" panose="020B0906030804020204" pitchFamily="34" charset="0"/>
                <a:ea typeface="Open Sans Extrabold" panose="020B0906030804020204" pitchFamily="34" charset="0"/>
                <a:cs typeface="Open Sans Extrabold" panose="020B0906030804020204" pitchFamily="34" charset="0"/>
              </a:rPr>
              <a:t>TRẢ LỜI CÂU HỎI</a:t>
            </a:r>
            <a:endParaRPr sz="2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3" name="Rectangle 22">
            <a:extLst>
              <a:ext uri="{FF2B5EF4-FFF2-40B4-BE49-F238E27FC236}">
                <a16:creationId xmlns:a16="http://schemas.microsoft.com/office/drawing/2014/main" id="{39F73BF1-0B85-6781-86E7-7E92EA89E2ED}"/>
              </a:ext>
            </a:extLst>
          </p:cNvPr>
          <p:cNvSpPr/>
          <p:nvPr/>
        </p:nvSpPr>
        <p:spPr>
          <a:xfrm>
            <a:off x="1163846" y="2653791"/>
            <a:ext cx="4312399" cy="584775"/>
          </a:xfrm>
          <a:prstGeom prst="rect">
            <a:avLst/>
          </a:prstGeom>
          <a:solidFill>
            <a:schemeClr val="accent5"/>
          </a:solidFill>
          <a:scene3d>
            <a:camera prst="orthographicFront"/>
            <a:lightRig rig="threePt" dir="t"/>
          </a:scene3d>
          <a:sp3d>
            <a:bevelT/>
          </a:sp3d>
        </p:spPr>
        <p:txBody>
          <a:bodyPr wrap="none">
            <a:spAutoFit/>
          </a:bodyPr>
          <a:lstStyle/>
          <a:p>
            <a:pPr defTabSz="1219170">
              <a:buClr>
                <a:srgbClr val="000000"/>
              </a:buClr>
            </a:pPr>
            <a:r>
              <a:rPr lang="vi-VN" sz="3200" kern="0" dirty="0">
                <a:solidFill>
                  <a:srgbClr val="FF0000"/>
                </a:solidFill>
                <a:latin typeface="Times New Roman" panose="02020603050405020304" pitchFamily="18" charset="0"/>
                <a:cs typeface="Arial"/>
                <a:sym typeface="Arial"/>
              </a:rPr>
              <a:t>Miền Bắc và miền Trung</a:t>
            </a:r>
          </a:p>
        </p:txBody>
      </p:sp>
      <p:grpSp>
        <p:nvGrpSpPr>
          <p:cNvPr id="24" name="Group 23">
            <a:extLst>
              <a:ext uri="{FF2B5EF4-FFF2-40B4-BE49-F238E27FC236}">
                <a16:creationId xmlns:a16="http://schemas.microsoft.com/office/drawing/2014/main" id="{44B2BE83-CD62-D78A-935C-421AD303F99E}"/>
              </a:ext>
            </a:extLst>
          </p:cNvPr>
          <p:cNvGrpSpPr/>
          <p:nvPr/>
        </p:nvGrpSpPr>
        <p:grpSpPr>
          <a:xfrm>
            <a:off x="127490" y="3464337"/>
            <a:ext cx="10018735" cy="2583882"/>
            <a:chOff x="555128" y="1962734"/>
            <a:chExt cx="5658957" cy="1553139"/>
          </a:xfrm>
        </p:grpSpPr>
        <p:pic>
          <p:nvPicPr>
            <p:cNvPr id="25" name="Picture 2" descr="Tả về bốn mùa Lớp 2 - Tập làm văn lớp 2 (61 mẫu)">
              <a:extLst>
                <a:ext uri="{FF2B5EF4-FFF2-40B4-BE49-F238E27FC236}">
                  <a16:creationId xmlns:a16="http://schemas.microsoft.com/office/drawing/2014/main" id="{093DE1E4-9F1A-BB77-8DC2-E9DDA8CF54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8" y="1962734"/>
              <a:ext cx="3748199" cy="125093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73A9654-83AC-FD4D-6690-0DFF80382D9A}"/>
                </a:ext>
              </a:extLst>
            </p:cNvPr>
            <p:cNvSpPr/>
            <p:nvPr/>
          </p:nvSpPr>
          <p:spPr>
            <a:xfrm>
              <a:off x="596181" y="3213667"/>
              <a:ext cx="5617904" cy="302206"/>
            </a:xfrm>
            <a:prstGeom prst="rect">
              <a:avLst/>
            </a:prstGeom>
          </p:spPr>
          <p:txBody>
            <a:bodyPr wrap="square">
              <a:spAutoFit/>
            </a:bodyPr>
            <a:lstStyle/>
            <a:p>
              <a:pPr defTabSz="1219170">
                <a:buClr>
                  <a:srgbClr val="000000"/>
                </a:buClr>
              </a:pPr>
              <a:r>
                <a:rPr lang="vi-VN" sz="2667" b="1" kern="0" dirty="0">
                  <a:solidFill>
                    <a:srgbClr val="000000"/>
                  </a:solidFill>
                  <a:latin typeface="Times New Roman" panose="02020603050405020304" pitchFamily="18" charset="0"/>
                  <a:cs typeface="Arial"/>
                  <a:sym typeface="Arial"/>
                </a:rPr>
                <a:t>  Xuân           Hạ                Thu          Đông</a:t>
              </a:r>
            </a:p>
          </p:txBody>
        </p:sp>
      </p:grpSp>
      <p:sp>
        <p:nvSpPr>
          <p:cNvPr id="27" name="Rectangle 26">
            <a:extLst>
              <a:ext uri="{FF2B5EF4-FFF2-40B4-BE49-F238E27FC236}">
                <a16:creationId xmlns:a16="http://schemas.microsoft.com/office/drawing/2014/main" id="{541D7AA5-61A2-5301-3C1F-E1E0CA037B92}"/>
              </a:ext>
            </a:extLst>
          </p:cNvPr>
          <p:cNvSpPr/>
          <p:nvPr/>
        </p:nvSpPr>
        <p:spPr>
          <a:xfrm>
            <a:off x="8412330" y="2649254"/>
            <a:ext cx="1952779" cy="584775"/>
          </a:xfrm>
          <a:prstGeom prst="rect">
            <a:avLst/>
          </a:prstGeom>
          <a:solidFill>
            <a:schemeClr val="bg1"/>
          </a:solidFill>
          <a:scene3d>
            <a:camera prst="orthographicFront"/>
            <a:lightRig rig="threePt" dir="t"/>
          </a:scene3d>
          <a:sp3d>
            <a:bevelT/>
          </a:sp3d>
        </p:spPr>
        <p:txBody>
          <a:bodyPr wrap="none">
            <a:spAutoFit/>
          </a:bodyPr>
          <a:lstStyle/>
          <a:p>
            <a:pPr defTabSz="1219170">
              <a:buClr>
                <a:srgbClr val="000000"/>
              </a:buClr>
            </a:pPr>
            <a:r>
              <a:rPr lang="vi-VN" sz="3200" kern="0" dirty="0">
                <a:solidFill>
                  <a:srgbClr val="FF0000"/>
                </a:solidFill>
                <a:latin typeface="Times New Roman" panose="02020603050405020304" pitchFamily="18" charset="0"/>
                <a:cs typeface="Arial"/>
                <a:sym typeface="Arial"/>
              </a:rPr>
              <a:t>Miền Nam</a:t>
            </a:r>
          </a:p>
        </p:txBody>
      </p:sp>
      <p:grpSp>
        <p:nvGrpSpPr>
          <p:cNvPr id="28" name="Group 27">
            <a:extLst>
              <a:ext uri="{FF2B5EF4-FFF2-40B4-BE49-F238E27FC236}">
                <a16:creationId xmlns:a16="http://schemas.microsoft.com/office/drawing/2014/main" id="{C9812E53-715B-B628-9719-94D68C78FAC0}"/>
              </a:ext>
            </a:extLst>
          </p:cNvPr>
          <p:cNvGrpSpPr/>
          <p:nvPr/>
        </p:nvGrpSpPr>
        <p:grpSpPr>
          <a:xfrm>
            <a:off x="6985016" y="3464337"/>
            <a:ext cx="5392232" cy="2112720"/>
            <a:chOff x="2817352" y="3604373"/>
            <a:chExt cx="3033131" cy="1188405"/>
          </a:xfrm>
        </p:grpSpPr>
        <p:pic>
          <p:nvPicPr>
            <p:cNvPr id="29" name="Picture 4" descr="Sổ tay du lịch mùa mưa - Vntrip.vn">
              <a:extLst>
                <a:ext uri="{FF2B5EF4-FFF2-40B4-BE49-F238E27FC236}">
                  <a16:creationId xmlns:a16="http://schemas.microsoft.com/office/drawing/2014/main" id="{E43ED97A-8A6E-6739-0018-2062F0D30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961" y="3604373"/>
              <a:ext cx="1261539" cy="9461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Dựa vào bảng số liệu, em hãy cho biết ở Buôn Ma Thuật, mùa khô vào những  tháng nào | Địa lí lớp 4">
              <a:extLst>
                <a:ext uri="{FF2B5EF4-FFF2-40B4-BE49-F238E27FC236}">
                  <a16:creationId xmlns:a16="http://schemas.microsoft.com/office/drawing/2014/main" id="{F5227773-EEE7-18F1-C0BC-C5031DDFE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510" y="3609449"/>
              <a:ext cx="1415058" cy="94107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70FF8CFA-C2A0-E23F-A250-6FB4C3702B27}"/>
                </a:ext>
              </a:extLst>
            </p:cNvPr>
            <p:cNvSpPr/>
            <p:nvPr/>
          </p:nvSpPr>
          <p:spPr>
            <a:xfrm>
              <a:off x="2817352" y="4509972"/>
              <a:ext cx="3033131" cy="282806"/>
            </a:xfrm>
            <a:prstGeom prst="rect">
              <a:avLst/>
            </a:prstGeom>
          </p:spPr>
          <p:txBody>
            <a:bodyPr wrap="square">
              <a:spAutoFit/>
            </a:bodyPr>
            <a:lstStyle/>
            <a:p>
              <a:pPr defTabSz="1219170">
                <a:buClr>
                  <a:srgbClr val="000000"/>
                </a:buClr>
              </a:pPr>
              <a:r>
                <a:rPr lang="vi-VN" sz="2667" b="1" kern="0" dirty="0">
                  <a:solidFill>
                    <a:srgbClr val="000000"/>
                  </a:solidFill>
                  <a:latin typeface="Times New Roman" panose="02020603050405020304" pitchFamily="18" charset="0"/>
                  <a:cs typeface="Arial"/>
                  <a:sym typeface="Arial"/>
                </a:rPr>
                <a:t>    Mùa mưa               Mùa khô</a:t>
              </a:r>
            </a:p>
          </p:txBody>
        </p:sp>
      </p:grpSp>
    </p:spTree>
    <p:extLst>
      <p:ext uri="{BB962C8B-B14F-4D97-AF65-F5344CB8AC3E}">
        <p14:creationId xmlns:p14="http://schemas.microsoft.com/office/powerpoint/2010/main" val="15942879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20" name="Google Shape;1240;p53">
            <a:extLst>
              <a:ext uri="{FF2B5EF4-FFF2-40B4-BE49-F238E27FC236}">
                <a16:creationId xmlns:a16="http://schemas.microsoft.com/office/drawing/2014/main" id="{700DC862-994E-2558-4FEB-F6D5E976E6F1}"/>
              </a:ext>
            </a:extLst>
          </p:cNvPr>
          <p:cNvSpPr/>
          <p:nvPr/>
        </p:nvSpPr>
        <p:spPr>
          <a:xfrm>
            <a:off x="614543" y="1019188"/>
            <a:ext cx="10962915" cy="1276851"/>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ln>
            <a:headEnd type="none" w="sm" len="sm"/>
            <a:tailEnd type="none" w="sm" len="sm"/>
          </a:ln>
        </p:spPr>
        <p:style>
          <a:lnRef idx="1">
            <a:schemeClr val="accent5"/>
          </a:lnRef>
          <a:fillRef idx="1001">
            <a:schemeClr val="lt2"/>
          </a:fillRef>
          <a:effectRef idx="1">
            <a:schemeClr val="accent5"/>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2643"/>
              </a:solidFill>
              <a:latin typeface="Arial"/>
              <a:sym typeface="Arial"/>
            </a:endParaRPr>
          </a:p>
        </p:txBody>
      </p:sp>
      <p:sp>
        <p:nvSpPr>
          <p:cNvPr id="21" name="Google Shape;1165;p51">
            <a:extLst>
              <a:ext uri="{FF2B5EF4-FFF2-40B4-BE49-F238E27FC236}">
                <a16:creationId xmlns:a16="http://schemas.microsoft.com/office/drawing/2014/main" id="{74CE2787-7CE1-2A4C-6857-008388817149}"/>
              </a:ext>
            </a:extLst>
          </p:cNvPr>
          <p:cNvSpPr txBox="1">
            <a:spLocks/>
          </p:cNvSpPr>
          <p:nvPr/>
        </p:nvSpPr>
        <p:spPr>
          <a:xfrm>
            <a:off x="960895" y="1019188"/>
            <a:ext cx="10335984" cy="871605"/>
          </a:xfrm>
          <a:prstGeom prst="rect">
            <a:avLst/>
          </a:prstGeom>
          <a:no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Mali Medium"/>
              <a:buChar char="●"/>
              <a:defRPr sz="1400" b="0" i="0" u="none" strike="noStrike" cap="none">
                <a:solidFill>
                  <a:srgbClr val="434343"/>
                </a:solidFill>
                <a:latin typeface="Mali Medium"/>
                <a:ea typeface="Mali Medium"/>
                <a:cs typeface="Mali Medium"/>
                <a:sym typeface="Mali Medium"/>
              </a:defRPr>
            </a:lvl1pPr>
            <a:lvl2pPr marL="914400" marR="0" lvl="1"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2pPr>
            <a:lvl3pPr marL="1371600" marR="0" lvl="2"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3pPr>
            <a:lvl4pPr marL="1828800" marR="0" lvl="3"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4pPr>
            <a:lvl5pPr marL="2286000" marR="0" lvl="4"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5pPr>
            <a:lvl6pPr marL="2743200" marR="0" lvl="5"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6pPr>
            <a:lvl7pPr marL="3200400" marR="0" lvl="6"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7pPr>
            <a:lvl8pPr marL="3657600" marR="0" lvl="7"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8pPr>
            <a:lvl9pPr marL="4114800" marR="0" lvl="8"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9pPr>
          </a:lstStyle>
          <a:p>
            <a:pPr marL="0" indent="0" algn="just" defTabSz="1219170">
              <a:lnSpc>
                <a:spcPct val="100000"/>
              </a:lnSpc>
              <a:buClr>
                <a:srgbClr val="FE616F"/>
              </a:buClr>
              <a:buNone/>
            </a:pPr>
            <a:r>
              <a:rPr lang="vi-VN" sz="3200" b="1" kern="0"/>
              <a:t>Câu </a:t>
            </a:r>
            <a:r>
              <a:rPr lang="vi-VN" sz="3200" b="1" kern="0" smtClean="0"/>
              <a:t>5. Ngoài những thông tin trong bài đọc, em còn biết thêm điều gì thú vị về đất nước chúng mình?</a:t>
            </a:r>
            <a:endParaRPr lang="vi-VN" sz="3200" b="1" kern="0" dirty="0"/>
          </a:p>
        </p:txBody>
      </p:sp>
      <p:sp>
        <p:nvSpPr>
          <p:cNvPr id="22" name="Google Shape;1168;p51">
            <a:extLst>
              <a:ext uri="{FF2B5EF4-FFF2-40B4-BE49-F238E27FC236}">
                <a16:creationId xmlns:a16="http://schemas.microsoft.com/office/drawing/2014/main" id="{AA0B2563-C29E-7038-2ABB-9AFD50015414}"/>
              </a:ext>
            </a:extLst>
          </p:cNvPr>
          <p:cNvSpPr txBox="1">
            <a:spLocks noGrp="1"/>
          </p:cNvSpPr>
          <p:nvPr>
            <p:ph type="title"/>
          </p:nvPr>
        </p:nvSpPr>
        <p:spPr>
          <a:xfrm>
            <a:off x="268191" y="239720"/>
            <a:ext cx="3184531" cy="586857"/>
          </a:xfrm>
          <a:prstGeom prst="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t" anchorCtr="0">
            <a:noAutofit/>
          </a:bodyPr>
          <a:lstStyle/>
          <a:p>
            <a:pPr algn="ctr"/>
            <a:r>
              <a:rPr lang="vi-VN" sz="2400" dirty="0">
                <a:latin typeface="Open Sans Extrabold" panose="020B0906030804020204" pitchFamily="34" charset="0"/>
                <a:ea typeface="Open Sans Extrabold" panose="020B0906030804020204" pitchFamily="34" charset="0"/>
                <a:cs typeface="Open Sans Extrabold" panose="020B0906030804020204" pitchFamily="34" charset="0"/>
              </a:rPr>
              <a:t>TRẢ LỜI CÂU HỎI</a:t>
            </a:r>
            <a:endParaRPr sz="2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14" name="Picture 2" descr="Top 11 Địa điểm ngắm đồng lúa chín tuyệt đẹp - Toplist.vn">
            <a:extLst>
              <a:ext uri="{FF2B5EF4-FFF2-40B4-BE49-F238E27FC236}">
                <a16:creationId xmlns:a16="http://schemas.microsoft.com/office/drawing/2014/main" id="{19574D82-6765-89D8-4EEF-AFE4891D5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43" y="2637989"/>
            <a:ext cx="4894315" cy="3255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4" descr="55+ Ảnh Mùa Xuân Tươi Đẹp, Hoa Nở Khắp Mọi Nơi">
            <a:extLst>
              <a:ext uri="{FF2B5EF4-FFF2-40B4-BE49-F238E27FC236}">
                <a16:creationId xmlns:a16="http://schemas.microsoft.com/office/drawing/2014/main" id="{F302A26C-E4DA-2592-F122-C07534301D2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39199" y="2637989"/>
            <a:ext cx="4894316" cy="3255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2928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20" name="Google Shape;1240;p53">
            <a:extLst>
              <a:ext uri="{FF2B5EF4-FFF2-40B4-BE49-F238E27FC236}">
                <a16:creationId xmlns:a16="http://schemas.microsoft.com/office/drawing/2014/main" id="{700DC862-994E-2558-4FEB-F6D5E976E6F1}"/>
              </a:ext>
            </a:extLst>
          </p:cNvPr>
          <p:cNvSpPr/>
          <p:nvPr/>
        </p:nvSpPr>
        <p:spPr>
          <a:xfrm>
            <a:off x="614543" y="1019188"/>
            <a:ext cx="10962915" cy="1276851"/>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ln>
            <a:headEnd type="none" w="sm" len="sm"/>
            <a:tailEnd type="none" w="sm" len="sm"/>
          </a:ln>
        </p:spPr>
        <p:style>
          <a:lnRef idx="1">
            <a:schemeClr val="accent5"/>
          </a:lnRef>
          <a:fillRef idx="1001">
            <a:schemeClr val="lt2"/>
          </a:fillRef>
          <a:effectRef idx="1">
            <a:schemeClr val="accent5"/>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2643"/>
              </a:solidFill>
              <a:latin typeface="Arial"/>
              <a:sym typeface="Arial"/>
            </a:endParaRPr>
          </a:p>
        </p:txBody>
      </p:sp>
      <p:sp>
        <p:nvSpPr>
          <p:cNvPr id="21" name="Google Shape;1165;p51">
            <a:extLst>
              <a:ext uri="{FF2B5EF4-FFF2-40B4-BE49-F238E27FC236}">
                <a16:creationId xmlns:a16="http://schemas.microsoft.com/office/drawing/2014/main" id="{74CE2787-7CE1-2A4C-6857-008388817149}"/>
              </a:ext>
            </a:extLst>
          </p:cNvPr>
          <p:cNvSpPr txBox="1">
            <a:spLocks/>
          </p:cNvSpPr>
          <p:nvPr/>
        </p:nvSpPr>
        <p:spPr>
          <a:xfrm>
            <a:off x="960895" y="1019188"/>
            <a:ext cx="10335984" cy="871605"/>
          </a:xfrm>
          <a:prstGeom prst="rect">
            <a:avLst/>
          </a:prstGeom>
          <a:no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Mali Medium"/>
              <a:buChar char="●"/>
              <a:defRPr sz="1400" b="0" i="0" u="none" strike="noStrike" cap="none">
                <a:solidFill>
                  <a:srgbClr val="434343"/>
                </a:solidFill>
                <a:latin typeface="Mali Medium"/>
                <a:ea typeface="Mali Medium"/>
                <a:cs typeface="Mali Medium"/>
                <a:sym typeface="Mali Medium"/>
              </a:defRPr>
            </a:lvl1pPr>
            <a:lvl2pPr marL="914400" marR="0" lvl="1"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2pPr>
            <a:lvl3pPr marL="1371600" marR="0" lvl="2"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3pPr>
            <a:lvl4pPr marL="1828800" marR="0" lvl="3"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4pPr>
            <a:lvl5pPr marL="2286000" marR="0" lvl="4"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5pPr>
            <a:lvl6pPr marL="2743200" marR="0" lvl="5"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6pPr>
            <a:lvl7pPr marL="3200400" marR="0" lvl="6"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7pPr>
            <a:lvl8pPr marL="3657600" marR="0" lvl="7"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8pPr>
            <a:lvl9pPr marL="4114800" marR="0" lvl="8" indent="-317500" algn="l" rtl="0">
              <a:lnSpc>
                <a:spcPct val="115000"/>
              </a:lnSpc>
              <a:spcBef>
                <a:spcPts val="0"/>
              </a:spcBef>
              <a:spcAft>
                <a:spcPts val="0"/>
              </a:spcAft>
              <a:buClr>
                <a:srgbClr val="434343"/>
              </a:buClr>
              <a:buSzPts val="1400"/>
              <a:buFont typeface="Mali Medium"/>
              <a:buChar char="■"/>
              <a:defRPr sz="1400" b="0" i="0" u="none" strike="noStrike" cap="none">
                <a:solidFill>
                  <a:srgbClr val="434343"/>
                </a:solidFill>
                <a:latin typeface="Mali Medium"/>
                <a:ea typeface="Mali Medium"/>
                <a:cs typeface="Mali Medium"/>
                <a:sym typeface="Mali Medium"/>
              </a:defRPr>
            </a:lvl9pPr>
          </a:lstStyle>
          <a:p>
            <a:pPr marL="0" indent="0" algn="just" defTabSz="1219170">
              <a:lnSpc>
                <a:spcPct val="100000"/>
              </a:lnSpc>
              <a:buClr>
                <a:srgbClr val="FE616F"/>
              </a:buClr>
              <a:buNone/>
            </a:pPr>
            <a:r>
              <a:rPr lang="vi-VN" sz="3600" b="1" kern="0"/>
              <a:t>Câu </a:t>
            </a:r>
            <a:r>
              <a:rPr lang="vi-VN" sz="3600" b="1" kern="0"/>
              <a:t>6</a:t>
            </a:r>
            <a:r>
              <a:rPr lang="vi-VN" sz="3600" b="1" kern="0" smtClean="0"/>
              <a:t>. Sau khi học bài đọc, em có cảm xúc như thế nào?</a:t>
            </a:r>
            <a:endParaRPr lang="vi-VN" sz="3600" b="1" kern="0" dirty="0"/>
          </a:p>
        </p:txBody>
      </p:sp>
      <p:sp>
        <p:nvSpPr>
          <p:cNvPr id="22" name="Google Shape;1168;p51">
            <a:extLst>
              <a:ext uri="{FF2B5EF4-FFF2-40B4-BE49-F238E27FC236}">
                <a16:creationId xmlns:a16="http://schemas.microsoft.com/office/drawing/2014/main" id="{AA0B2563-C29E-7038-2ABB-9AFD50015414}"/>
              </a:ext>
            </a:extLst>
          </p:cNvPr>
          <p:cNvSpPr txBox="1">
            <a:spLocks noGrp="1"/>
          </p:cNvSpPr>
          <p:nvPr>
            <p:ph type="title"/>
          </p:nvPr>
        </p:nvSpPr>
        <p:spPr>
          <a:xfrm>
            <a:off x="268191" y="239720"/>
            <a:ext cx="3184531" cy="586857"/>
          </a:xfrm>
          <a:prstGeom prst="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t" anchorCtr="0">
            <a:noAutofit/>
          </a:bodyPr>
          <a:lstStyle/>
          <a:p>
            <a:pPr algn="ctr"/>
            <a:r>
              <a:rPr lang="vi-VN" sz="2400" dirty="0">
                <a:latin typeface="Open Sans Extrabold" panose="020B0906030804020204" pitchFamily="34" charset="0"/>
                <a:ea typeface="Open Sans Extrabold" panose="020B0906030804020204" pitchFamily="34" charset="0"/>
                <a:cs typeface="Open Sans Extrabold" panose="020B0906030804020204" pitchFamily="34" charset="0"/>
              </a:rPr>
              <a:t>TRẢ LỜI CÂU HỎI</a:t>
            </a:r>
            <a:endParaRPr sz="2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7" name="Picture 6">
            <a:extLst>
              <a:ext uri="{FF2B5EF4-FFF2-40B4-BE49-F238E27FC236}">
                <a16:creationId xmlns:a16="http://schemas.microsoft.com/office/drawing/2014/main" id="{7C90D00D-A4DD-0052-EF80-9ED1295AE3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0032" y1="84665" x2="79553" y2="86393"/>
                        <a14:foregroundMark x1="79553" y1="86393" x2="80351" y2="88121"/>
                        <a14:foregroundMark x1="80511" y1="88337" x2="83866" y2="88985"/>
                        <a14:foregroundMark x1="83866" y1="88985" x2="83546" y2="92657"/>
                        <a14:foregroundMark x1="83546" y1="92657" x2="83546" y2="93737"/>
                        <a14:foregroundMark x1="80831" y1="84233" x2="85463" y2="87041"/>
                      </a14:backgroundRemoval>
                    </a14:imgEffect>
                  </a14:imgLayer>
                </a14:imgProps>
              </a:ext>
              <a:ext uri="{28A0092B-C50C-407E-A947-70E740481C1C}">
                <a14:useLocalDpi xmlns:a14="http://schemas.microsoft.com/office/drawing/2010/main" val="0"/>
              </a:ext>
            </a:extLst>
          </a:blip>
          <a:stretch>
            <a:fillRect/>
          </a:stretch>
        </p:blipFill>
        <p:spPr>
          <a:xfrm>
            <a:off x="1738237" y="1890792"/>
            <a:ext cx="6805262" cy="5033283"/>
          </a:xfrm>
          <a:prstGeom prst="rect">
            <a:avLst/>
          </a:prstGeom>
        </p:spPr>
      </p:pic>
    </p:spTree>
    <p:extLst>
      <p:ext uri="{BB962C8B-B14F-4D97-AF65-F5344CB8AC3E}">
        <p14:creationId xmlns:p14="http://schemas.microsoft.com/office/powerpoint/2010/main" val="7895170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124;p50">
            <a:extLst>
              <a:ext uri="{FF2B5EF4-FFF2-40B4-BE49-F238E27FC236}">
                <a16:creationId xmlns:a16="http://schemas.microsoft.com/office/drawing/2014/main" id="{421D914E-68BF-5732-5264-8C02B6AC0AB5}"/>
              </a:ext>
            </a:extLst>
          </p:cNvPr>
          <p:cNvGrpSpPr/>
          <p:nvPr/>
        </p:nvGrpSpPr>
        <p:grpSpPr>
          <a:xfrm>
            <a:off x="130185" y="3629017"/>
            <a:ext cx="2476775" cy="3033856"/>
            <a:chOff x="1000057" y="3773548"/>
            <a:chExt cx="958257" cy="1173851"/>
          </a:xfrm>
        </p:grpSpPr>
        <p:sp>
          <p:nvSpPr>
            <p:cNvPr id="6" name="Google Shape;1125;p50">
              <a:extLst>
                <a:ext uri="{FF2B5EF4-FFF2-40B4-BE49-F238E27FC236}">
                  <a16:creationId xmlns:a16="http://schemas.microsoft.com/office/drawing/2014/main" id="{F0120B69-7521-5B31-D887-EFF8304F449F}"/>
                </a:ext>
              </a:extLst>
            </p:cNvPr>
            <p:cNvSpPr/>
            <p:nvPr/>
          </p:nvSpPr>
          <p:spPr>
            <a:xfrm rot="-521635">
              <a:off x="1079387" y="3828132"/>
              <a:ext cx="803114" cy="1064144"/>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1126;p50">
              <a:extLst>
                <a:ext uri="{FF2B5EF4-FFF2-40B4-BE49-F238E27FC236}">
                  <a16:creationId xmlns:a16="http://schemas.microsoft.com/office/drawing/2014/main" id="{BCC9B1FD-C8B0-E84C-5BE9-6C6DD8E62DF5}"/>
                </a:ext>
              </a:extLst>
            </p:cNvPr>
            <p:cNvSpPr/>
            <p:nvPr/>
          </p:nvSpPr>
          <p:spPr>
            <a:xfrm rot="-521635">
              <a:off x="1077760" y="3853558"/>
              <a:ext cx="473823" cy="1064144"/>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002643">
                <a:alpha val="1606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1127;p50">
              <a:extLst>
                <a:ext uri="{FF2B5EF4-FFF2-40B4-BE49-F238E27FC236}">
                  <a16:creationId xmlns:a16="http://schemas.microsoft.com/office/drawing/2014/main" id="{E98D44D7-FFF0-D9E4-612B-6FFB19011904}"/>
                </a:ext>
              </a:extLst>
            </p:cNvPr>
            <p:cNvSpPr/>
            <p:nvPr/>
          </p:nvSpPr>
          <p:spPr>
            <a:xfrm rot="-521635">
              <a:off x="1457826" y="3937984"/>
              <a:ext cx="263166" cy="357147"/>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rgbClr val="FFFFFF">
                <a:alpha val="720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1128;p50">
              <a:extLst>
                <a:ext uri="{FF2B5EF4-FFF2-40B4-BE49-F238E27FC236}">
                  <a16:creationId xmlns:a16="http://schemas.microsoft.com/office/drawing/2014/main" id="{4E31ACDE-8E9F-23C1-4FB0-DE4181811F27}"/>
                </a:ext>
              </a:extLst>
            </p:cNvPr>
            <p:cNvSpPr/>
            <p:nvPr/>
          </p:nvSpPr>
          <p:spPr>
            <a:xfrm rot="-521635">
              <a:off x="1077764" y="3828393"/>
              <a:ext cx="803114" cy="1064144"/>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 name="Google Shape;1129;p50">
            <a:extLst>
              <a:ext uri="{FF2B5EF4-FFF2-40B4-BE49-F238E27FC236}">
                <a16:creationId xmlns:a16="http://schemas.microsoft.com/office/drawing/2014/main" id="{E1E21EEA-F736-D4DD-5A2E-4CC67D671DA1}"/>
              </a:ext>
            </a:extLst>
          </p:cNvPr>
          <p:cNvSpPr txBox="1">
            <a:spLocks/>
          </p:cNvSpPr>
          <p:nvPr/>
        </p:nvSpPr>
        <p:spPr>
          <a:xfrm>
            <a:off x="624741" y="4645601"/>
            <a:ext cx="1664400" cy="120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Mochiy Pop One"/>
              <a:buNone/>
              <a:defRPr sz="6000" b="0" i="0" u="none" strike="noStrike" cap="none">
                <a:solidFill>
                  <a:schemeClr val="dk1"/>
                </a:solidFill>
                <a:latin typeface="Mochiy Pop One"/>
                <a:ea typeface="Mochiy Pop One"/>
                <a:cs typeface="Mochiy Pop One"/>
                <a:sym typeface="Mochiy Pop One"/>
              </a:defRPr>
            </a:lvl1pPr>
            <a:lvl2pPr marR="0" lvl="1"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2pPr>
            <a:lvl3pPr marR="0" lvl="2"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3pPr>
            <a:lvl4pPr marR="0" lvl="3"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4pPr>
            <a:lvl5pPr marR="0" lvl="4"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5pPr>
            <a:lvl6pPr marR="0" lvl="5"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6pPr>
            <a:lvl7pPr marR="0" lvl="6"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7pPr>
            <a:lvl8pPr marR="0" lvl="7"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8pPr>
            <a:lvl9pPr marR="0" lvl="8"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9pPr>
          </a:lstStyle>
          <a:p>
            <a:pPr defTabSz="1219170">
              <a:buClr>
                <a:srgbClr val="FE616F"/>
              </a:buClr>
            </a:pPr>
            <a:r>
              <a:rPr lang="en" sz="8000" kern="0" dirty="0">
                <a:solidFill>
                  <a:srgbClr val="002643"/>
                </a:solidFill>
              </a:rPr>
              <a:t>1.</a:t>
            </a:r>
          </a:p>
        </p:txBody>
      </p:sp>
      <p:grpSp>
        <p:nvGrpSpPr>
          <p:cNvPr id="29" name="Group 28">
            <a:extLst>
              <a:ext uri="{FF2B5EF4-FFF2-40B4-BE49-F238E27FC236}">
                <a16:creationId xmlns:a16="http://schemas.microsoft.com/office/drawing/2014/main" id="{C93EA305-600E-04D7-B145-37B89247E66E}"/>
              </a:ext>
            </a:extLst>
          </p:cNvPr>
          <p:cNvGrpSpPr/>
          <p:nvPr/>
        </p:nvGrpSpPr>
        <p:grpSpPr>
          <a:xfrm>
            <a:off x="3635957" y="1373529"/>
            <a:ext cx="2080345" cy="2816031"/>
            <a:chOff x="2527628" y="552170"/>
            <a:chExt cx="1560259" cy="2112023"/>
          </a:xfrm>
        </p:grpSpPr>
        <p:sp>
          <p:nvSpPr>
            <p:cNvPr id="14" name="Google Shape;2018;p68">
              <a:extLst>
                <a:ext uri="{FF2B5EF4-FFF2-40B4-BE49-F238E27FC236}">
                  <a16:creationId xmlns:a16="http://schemas.microsoft.com/office/drawing/2014/main" id="{C010E339-A8DB-1998-EAA7-683B9657F81A}"/>
                </a:ext>
              </a:extLst>
            </p:cNvPr>
            <p:cNvSpPr/>
            <p:nvPr/>
          </p:nvSpPr>
          <p:spPr>
            <a:xfrm rot="21078392">
              <a:off x="2531052" y="552170"/>
              <a:ext cx="1556835" cy="2062739"/>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019;p68">
              <a:extLst>
                <a:ext uri="{FF2B5EF4-FFF2-40B4-BE49-F238E27FC236}">
                  <a16:creationId xmlns:a16="http://schemas.microsoft.com/office/drawing/2014/main" id="{55980DFA-EC33-709C-5C77-9DD8FE2DD487}"/>
                </a:ext>
              </a:extLst>
            </p:cNvPr>
            <p:cNvSpPr/>
            <p:nvPr/>
          </p:nvSpPr>
          <p:spPr>
            <a:xfrm rot="21078392">
              <a:off x="2527897" y="601454"/>
              <a:ext cx="918505" cy="2062739"/>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002643">
                <a:alpha val="1606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020;p68">
              <a:extLst>
                <a:ext uri="{FF2B5EF4-FFF2-40B4-BE49-F238E27FC236}">
                  <a16:creationId xmlns:a16="http://schemas.microsoft.com/office/drawing/2014/main" id="{548C22F1-E701-462A-384F-AF3AD4B61A09}"/>
                </a:ext>
              </a:extLst>
            </p:cNvPr>
            <p:cNvSpPr/>
            <p:nvPr/>
          </p:nvSpPr>
          <p:spPr>
            <a:xfrm rot="21078392">
              <a:off x="3264655" y="765108"/>
              <a:ext cx="510146" cy="692295"/>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rgbClr val="FFFFFF">
                <a:alpha val="720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021;p68">
              <a:extLst>
                <a:ext uri="{FF2B5EF4-FFF2-40B4-BE49-F238E27FC236}">
                  <a16:creationId xmlns:a16="http://schemas.microsoft.com/office/drawing/2014/main" id="{F5FB7256-452C-98B4-A6AD-A7BA38518639}"/>
                </a:ext>
              </a:extLst>
            </p:cNvPr>
            <p:cNvSpPr/>
            <p:nvPr/>
          </p:nvSpPr>
          <p:spPr>
            <a:xfrm rot="21078370">
              <a:off x="2527628" y="552671"/>
              <a:ext cx="1556841" cy="2062730"/>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027;p68">
              <a:extLst>
                <a:ext uri="{FF2B5EF4-FFF2-40B4-BE49-F238E27FC236}">
                  <a16:creationId xmlns:a16="http://schemas.microsoft.com/office/drawing/2014/main" id="{18725CEE-2BC9-98AA-75F6-6B202640F8D2}"/>
                </a:ext>
              </a:extLst>
            </p:cNvPr>
            <p:cNvSpPr txBox="1">
              <a:spLocks/>
            </p:cNvSpPr>
            <p:nvPr/>
          </p:nvSpPr>
          <p:spPr>
            <a:xfrm>
              <a:off x="2681893" y="1185881"/>
              <a:ext cx="1248300" cy="9045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Mochiy Pop One"/>
                <a:buNone/>
                <a:defRPr sz="6000" b="0" i="0" u="none" strike="noStrike" cap="none">
                  <a:solidFill>
                    <a:schemeClr val="dk1"/>
                  </a:solidFill>
                  <a:latin typeface="Mochiy Pop One"/>
                  <a:ea typeface="Mochiy Pop One"/>
                  <a:cs typeface="Mochiy Pop One"/>
                  <a:sym typeface="Mochiy Pop One"/>
                </a:defRPr>
              </a:lvl1pPr>
              <a:lvl2pPr marR="0" lvl="1"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2pPr>
              <a:lvl3pPr marR="0" lvl="2"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3pPr>
              <a:lvl4pPr marR="0" lvl="3"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4pPr>
              <a:lvl5pPr marR="0" lvl="4"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5pPr>
              <a:lvl6pPr marR="0" lvl="5"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6pPr>
              <a:lvl7pPr marR="0" lvl="6"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7pPr>
              <a:lvl8pPr marR="0" lvl="7"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8pPr>
              <a:lvl9pPr marR="0" lvl="8"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9pPr>
            </a:lstStyle>
            <a:p>
              <a:pPr defTabSz="1219170">
                <a:buClr>
                  <a:srgbClr val="FE616F"/>
                </a:buClr>
              </a:pPr>
              <a:r>
                <a:rPr lang="en" sz="8000" kern="0" dirty="0">
                  <a:solidFill>
                    <a:srgbClr val="002643"/>
                  </a:solidFill>
                </a:rPr>
                <a:t>2.</a:t>
              </a:r>
            </a:p>
          </p:txBody>
        </p:sp>
      </p:grpSp>
      <p:grpSp>
        <p:nvGrpSpPr>
          <p:cNvPr id="27" name="Group 26">
            <a:extLst>
              <a:ext uri="{FF2B5EF4-FFF2-40B4-BE49-F238E27FC236}">
                <a16:creationId xmlns:a16="http://schemas.microsoft.com/office/drawing/2014/main" id="{CE01594E-8544-23FF-E243-6808F8AC7A20}"/>
              </a:ext>
            </a:extLst>
          </p:cNvPr>
          <p:cNvGrpSpPr/>
          <p:nvPr/>
        </p:nvGrpSpPr>
        <p:grpSpPr>
          <a:xfrm>
            <a:off x="7396931" y="101060"/>
            <a:ext cx="2075781" cy="2813971"/>
            <a:chOff x="4239226" y="2151930"/>
            <a:chExt cx="1556836" cy="2110478"/>
          </a:xfrm>
        </p:grpSpPr>
        <p:sp>
          <p:nvSpPr>
            <p:cNvPr id="26" name="Google Shape;1128;p50">
              <a:extLst>
                <a:ext uri="{FF2B5EF4-FFF2-40B4-BE49-F238E27FC236}">
                  <a16:creationId xmlns:a16="http://schemas.microsoft.com/office/drawing/2014/main" id="{D4822F47-C701-F44B-6D3C-5FF467202700}"/>
                </a:ext>
              </a:extLst>
            </p:cNvPr>
            <p:cNvSpPr/>
            <p:nvPr/>
          </p:nvSpPr>
          <p:spPr>
            <a:xfrm rot="21078365">
              <a:off x="4239226" y="2151930"/>
              <a:ext cx="1556836" cy="2062736"/>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126;p50">
              <a:extLst>
                <a:ext uri="{FF2B5EF4-FFF2-40B4-BE49-F238E27FC236}">
                  <a16:creationId xmlns:a16="http://schemas.microsoft.com/office/drawing/2014/main" id="{81B8F2AD-95E3-2409-137A-E3BCF7DDC006}"/>
                </a:ext>
              </a:extLst>
            </p:cNvPr>
            <p:cNvSpPr/>
            <p:nvPr/>
          </p:nvSpPr>
          <p:spPr>
            <a:xfrm rot="21078365">
              <a:off x="4239747" y="2199672"/>
              <a:ext cx="918506" cy="2062736"/>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0070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127;p50">
              <a:extLst>
                <a:ext uri="{FF2B5EF4-FFF2-40B4-BE49-F238E27FC236}">
                  <a16:creationId xmlns:a16="http://schemas.microsoft.com/office/drawing/2014/main" id="{E5807C87-B6BC-04F6-92BC-18568EF03DED}"/>
                </a:ext>
              </a:extLst>
            </p:cNvPr>
            <p:cNvSpPr/>
            <p:nvPr/>
          </p:nvSpPr>
          <p:spPr>
            <a:xfrm rot="21078365">
              <a:off x="4920125" y="2451266"/>
              <a:ext cx="578414" cy="692294"/>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 name="Google Shape;1129;p50">
            <a:extLst>
              <a:ext uri="{FF2B5EF4-FFF2-40B4-BE49-F238E27FC236}">
                <a16:creationId xmlns:a16="http://schemas.microsoft.com/office/drawing/2014/main" id="{98F151A6-D465-41D1-80AB-9C83A92DA11A}"/>
              </a:ext>
            </a:extLst>
          </p:cNvPr>
          <p:cNvSpPr txBox="1">
            <a:spLocks/>
          </p:cNvSpPr>
          <p:nvPr/>
        </p:nvSpPr>
        <p:spPr>
          <a:xfrm>
            <a:off x="7858205" y="1232451"/>
            <a:ext cx="1664400" cy="120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Mochiy Pop One"/>
              <a:buNone/>
              <a:defRPr sz="6000" b="0" i="0" u="none" strike="noStrike" cap="none">
                <a:solidFill>
                  <a:schemeClr val="dk1"/>
                </a:solidFill>
                <a:latin typeface="Mochiy Pop One"/>
                <a:ea typeface="Mochiy Pop One"/>
                <a:cs typeface="Mochiy Pop One"/>
                <a:sym typeface="Mochiy Pop One"/>
              </a:defRPr>
            </a:lvl1pPr>
            <a:lvl2pPr marR="0" lvl="1"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2pPr>
            <a:lvl3pPr marR="0" lvl="2"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3pPr>
            <a:lvl4pPr marR="0" lvl="3"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4pPr>
            <a:lvl5pPr marR="0" lvl="4"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5pPr>
            <a:lvl6pPr marR="0" lvl="5"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6pPr>
            <a:lvl7pPr marR="0" lvl="6"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7pPr>
            <a:lvl8pPr marR="0" lvl="7"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8pPr>
            <a:lvl9pPr marR="0" lvl="8"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9pPr>
          </a:lstStyle>
          <a:p>
            <a:pPr defTabSz="1219170">
              <a:buClr>
                <a:srgbClr val="FE616F"/>
              </a:buClr>
            </a:pPr>
            <a:r>
              <a:rPr lang="vi-VN" sz="8000" kern="0" dirty="0">
                <a:solidFill>
                  <a:srgbClr val="002643"/>
                </a:solidFill>
              </a:rPr>
              <a:t>3</a:t>
            </a:r>
            <a:r>
              <a:rPr lang="en" sz="8000" kern="0" dirty="0">
                <a:solidFill>
                  <a:srgbClr val="002643"/>
                </a:solidFill>
              </a:rPr>
              <a:t>.</a:t>
            </a:r>
          </a:p>
        </p:txBody>
      </p:sp>
      <p:sp>
        <p:nvSpPr>
          <p:cNvPr id="30" name="Rectangle 29">
            <a:extLst>
              <a:ext uri="{FF2B5EF4-FFF2-40B4-BE49-F238E27FC236}">
                <a16:creationId xmlns:a16="http://schemas.microsoft.com/office/drawing/2014/main" id="{BD34ADAA-6C32-C016-4B63-F93E612FD214}"/>
              </a:ext>
            </a:extLst>
          </p:cNvPr>
          <p:cNvSpPr/>
          <p:nvPr/>
        </p:nvSpPr>
        <p:spPr>
          <a:xfrm>
            <a:off x="2707038" y="5279756"/>
            <a:ext cx="2467639" cy="754251"/>
          </a:xfrm>
          <a:prstGeom prst="rect">
            <a:avLst/>
          </a:prstGeom>
          <a:solidFill>
            <a:schemeClr val="tx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3200" kern="0">
                <a:solidFill>
                  <a:srgbClr val="002643"/>
                </a:solidFill>
                <a:latin typeface="#9Slide03 AllRoundGothic" panose="020B0703020202020104" pitchFamily="34" charset="0"/>
                <a:sym typeface="Arial"/>
              </a:rPr>
              <a:t>Luyện đọc</a:t>
            </a:r>
            <a:endParaRPr lang="en-US" sz="3200" kern="0" dirty="0">
              <a:solidFill>
                <a:srgbClr val="002643"/>
              </a:solidFill>
              <a:latin typeface="#9Slide03 AllRoundGothic" panose="020B0703020202020104" pitchFamily="34" charset="0"/>
              <a:sym typeface="Arial"/>
            </a:endParaRPr>
          </a:p>
        </p:txBody>
      </p:sp>
      <p:sp>
        <p:nvSpPr>
          <p:cNvPr id="31" name="Rectangle 30">
            <a:extLst>
              <a:ext uri="{FF2B5EF4-FFF2-40B4-BE49-F238E27FC236}">
                <a16:creationId xmlns:a16="http://schemas.microsoft.com/office/drawing/2014/main" id="{FBE7B979-CB73-05DD-E4E2-EAA5BBE0FD09}"/>
              </a:ext>
            </a:extLst>
          </p:cNvPr>
          <p:cNvSpPr/>
          <p:nvPr/>
        </p:nvSpPr>
        <p:spPr>
          <a:xfrm>
            <a:off x="5748307" y="3599155"/>
            <a:ext cx="3104219" cy="754251"/>
          </a:xfrm>
          <a:prstGeom prst="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3200" kern="0">
                <a:solidFill>
                  <a:srgbClr val="002643"/>
                </a:solidFill>
                <a:latin typeface="#9Slide03 AllRoundGothic" panose="020B0703020202020104" pitchFamily="34" charset="0"/>
                <a:sym typeface="Arial"/>
              </a:rPr>
              <a:t>Trả lời câu hỏi</a:t>
            </a:r>
            <a:endParaRPr lang="en-US" sz="3200" kern="0" dirty="0">
              <a:solidFill>
                <a:srgbClr val="002643"/>
              </a:solidFill>
              <a:latin typeface="#9Slide03 AllRoundGothic" panose="020B0703020202020104" pitchFamily="34" charset="0"/>
              <a:sym typeface="Arial"/>
            </a:endParaRPr>
          </a:p>
        </p:txBody>
      </p:sp>
      <p:sp>
        <p:nvSpPr>
          <p:cNvPr id="32" name="Rectangle 31">
            <a:extLst>
              <a:ext uri="{FF2B5EF4-FFF2-40B4-BE49-F238E27FC236}">
                <a16:creationId xmlns:a16="http://schemas.microsoft.com/office/drawing/2014/main" id="{11593BA8-BE8E-BEB8-C83A-445603CB208A}"/>
              </a:ext>
            </a:extLst>
          </p:cNvPr>
          <p:cNvSpPr/>
          <p:nvPr/>
        </p:nvSpPr>
        <p:spPr>
          <a:xfrm>
            <a:off x="9522606" y="2337995"/>
            <a:ext cx="2467639" cy="754251"/>
          </a:xfrm>
          <a:prstGeom prst="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3200" kern="0">
                <a:solidFill>
                  <a:srgbClr val="002643"/>
                </a:solidFill>
                <a:latin typeface="#9Slide03 AllRoundGothic" panose="020B0703020202020104" pitchFamily="34" charset="0"/>
                <a:sym typeface="Arial"/>
              </a:rPr>
              <a:t>Luyện tập</a:t>
            </a:r>
            <a:endParaRPr lang="en-US" sz="3200" kern="0" dirty="0">
              <a:solidFill>
                <a:srgbClr val="002643"/>
              </a:solidFill>
              <a:latin typeface="#9Slide03 AllRoundGothic" panose="020B0703020202020104" pitchFamily="34" charset="0"/>
              <a:sym typeface="Arial"/>
            </a:endParaRPr>
          </a:p>
        </p:txBody>
      </p:sp>
    </p:spTree>
    <p:extLst>
      <p:ext uri="{BB962C8B-B14F-4D97-AF65-F5344CB8AC3E}">
        <p14:creationId xmlns:p14="http://schemas.microsoft.com/office/powerpoint/2010/main" val="35271966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200" fill="hold">
                                          <p:stCondLst>
                                            <p:cond delay="0"/>
                                          </p:stCondLst>
                                        </p:cTn>
                                        <p:tgtEl>
                                          <p:spTgt spid="28"/>
                                        </p:tgtEl>
                                        <p:attrNameLst>
                                          <p:attrName>r</p:attrName>
                                        </p:attrNameLst>
                                      </p:cBhvr>
                                    </p:animRot>
                                    <p:animRot by="-240000">
                                      <p:cBhvr>
                                        <p:cTn id="7" dur="400" fill="hold">
                                          <p:stCondLst>
                                            <p:cond delay="400"/>
                                          </p:stCondLst>
                                        </p:cTn>
                                        <p:tgtEl>
                                          <p:spTgt spid="28"/>
                                        </p:tgtEl>
                                        <p:attrNameLst>
                                          <p:attrName>r</p:attrName>
                                        </p:attrNameLst>
                                      </p:cBhvr>
                                    </p:animRot>
                                    <p:animRot by="240000">
                                      <p:cBhvr>
                                        <p:cTn id="8" dur="400" fill="hold">
                                          <p:stCondLst>
                                            <p:cond delay="800"/>
                                          </p:stCondLst>
                                        </p:cTn>
                                        <p:tgtEl>
                                          <p:spTgt spid="28"/>
                                        </p:tgtEl>
                                        <p:attrNameLst>
                                          <p:attrName>r</p:attrName>
                                        </p:attrNameLst>
                                      </p:cBhvr>
                                    </p:animRot>
                                    <p:animRot by="-240000">
                                      <p:cBhvr>
                                        <p:cTn id="9" dur="400" fill="hold">
                                          <p:stCondLst>
                                            <p:cond delay="1200"/>
                                          </p:stCondLst>
                                        </p:cTn>
                                        <p:tgtEl>
                                          <p:spTgt spid="28"/>
                                        </p:tgtEl>
                                        <p:attrNameLst>
                                          <p:attrName>r</p:attrName>
                                        </p:attrNameLst>
                                      </p:cBhvr>
                                    </p:animRot>
                                    <p:animRot by="120000">
                                      <p:cBhvr>
                                        <p:cTn id="10" dur="400" fill="hold">
                                          <p:stCondLst>
                                            <p:cond delay="1600"/>
                                          </p:stCondLst>
                                        </p:cTn>
                                        <p:tgtEl>
                                          <p:spTgt spid="28"/>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27"/>
                                        </p:tgtEl>
                                        <p:attrNameLst>
                                          <p:attrName>r</p:attrName>
                                        </p:attrNameLst>
                                      </p:cBhvr>
                                    </p:animRot>
                                    <p:animRot by="-240000">
                                      <p:cBhvr>
                                        <p:cTn id="13" dur="400" fill="hold">
                                          <p:stCondLst>
                                            <p:cond delay="400"/>
                                          </p:stCondLst>
                                        </p:cTn>
                                        <p:tgtEl>
                                          <p:spTgt spid="27"/>
                                        </p:tgtEl>
                                        <p:attrNameLst>
                                          <p:attrName>r</p:attrName>
                                        </p:attrNameLst>
                                      </p:cBhvr>
                                    </p:animRot>
                                    <p:animRot by="240000">
                                      <p:cBhvr>
                                        <p:cTn id="14" dur="400" fill="hold">
                                          <p:stCondLst>
                                            <p:cond delay="800"/>
                                          </p:stCondLst>
                                        </p:cTn>
                                        <p:tgtEl>
                                          <p:spTgt spid="27"/>
                                        </p:tgtEl>
                                        <p:attrNameLst>
                                          <p:attrName>r</p:attrName>
                                        </p:attrNameLst>
                                      </p:cBhvr>
                                    </p:animRot>
                                    <p:animRot by="-240000">
                                      <p:cBhvr>
                                        <p:cTn id="15" dur="400" fill="hold">
                                          <p:stCondLst>
                                            <p:cond delay="1200"/>
                                          </p:stCondLst>
                                        </p:cTn>
                                        <p:tgtEl>
                                          <p:spTgt spid="27"/>
                                        </p:tgtEl>
                                        <p:attrNameLst>
                                          <p:attrName>r</p:attrName>
                                        </p:attrNameLst>
                                      </p:cBhvr>
                                    </p:animRot>
                                    <p:animRot by="120000">
                                      <p:cBhvr>
                                        <p:cTn id="16" dur="400" fill="hold">
                                          <p:stCondLst>
                                            <p:cond delay="1600"/>
                                          </p:stCondLst>
                                        </p:cTn>
                                        <p:tgtEl>
                                          <p:spTgt spid="27"/>
                                        </p:tgtEl>
                                        <p:attrNameLst>
                                          <p:attrName>r</p:attrName>
                                        </p:attrNameLst>
                                      </p:cBhvr>
                                    </p:animRot>
                                  </p:childTnLst>
                                </p:cTn>
                              </p:par>
                              <p:par>
                                <p:cTn id="17" presetID="32" presetClass="emph" presetSubtype="0" fill="hold" grpId="0" nodeType="withEffect">
                                  <p:stCondLst>
                                    <p:cond delay="0"/>
                                  </p:stCondLst>
                                  <p:childTnLst>
                                    <p:animRot by="120000">
                                      <p:cBhvr>
                                        <p:cTn id="18" dur="200" fill="hold">
                                          <p:stCondLst>
                                            <p:cond delay="0"/>
                                          </p:stCondLst>
                                        </p:cTn>
                                        <p:tgtEl>
                                          <p:spTgt spid="32"/>
                                        </p:tgtEl>
                                        <p:attrNameLst>
                                          <p:attrName>r</p:attrName>
                                        </p:attrNameLst>
                                      </p:cBhvr>
                                    </p:animRot>
                                    <p:animRot by="-240000">
                                      <p:cBhvr>
                                        <p:cTn id="19" dur="400" fill="hold">
                                          <p:stCondLst>
                                            <p:cond delay="400"/>
                                          </p:stCondLst>
                                        </p:cTn>
                                        <p:tgtEl>
                                          <p:spTgt spid="32"/>
                                        </p:tgtEl>
                                        <p:attrNameLst>
                                          <p:attrName>r</p:attrName>
                                        </p:attrNameLst>
                                      </p:cBhvr>
                                    </p:animRot>
                                    <p:animRot by="240000">
                                      <p:cBhvr>
                                        <p:cTn id="20" dur="400" fill="hold">
                                          <p:stCondLst>
                                            <p:cond delay="800"/>
                                          </p:stCondLst>
                                        </p:cTn>
                                        <p:tgtEl>
                                          <p:spTgt spid="32"/>
                                        </p:tgtEl>
                                        <p:attrNameLst>
                                          <p:attrName>r</p:attrName>
                                        </p:attrNameLst>
                                      </p:cBhvr>
                                    </p:animRot>
                                    <p:animRot by="-240000">
                                      <p:cBhvr>
                                        <p:cTn id="21" dur="400" fill="hold">
                                          <p:stCondLst>
                                            <p:cond delay="1200"/>
                                          </p:stCondLst>
                                        </p:cTn>
                                        <p:tgtEl>
                                          <p:spTgt spid="32"/>
                                        </p:tgtEl>
                                        <p:attrNameLst>
                                          <p:attrName>r</p:attrName>
                                        </p:attrNameLst>
                                      </p:cBhvr>
                                    </p:animRot>
                                    <p:animRot by="120000">
                                      <p:cBhvr>
                                        <p:cTn id="22" dur="400" fill="hold">
                                          <p:stCondLst>
                                            <p:cond delay="16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8" name="TextBox 7">
            <a:extLst>
              <a:ext uri="{FF2B5EF4-FFF2-40B4-BE49-F238E27FC236}">
                <a16:creationId xmlns:a16="http://schemas.microsoft.com/office/drawing/2014/main" id="{2EC40105-051E-C5EF-600E-EF72ABA411DB}"/>
              </a:ext>
            </a:extLst>
          </p:cNvPr>
          <p:cNvSpPr txBox="1"/>
          <p:nvPr/>
        </p:nvSpPr>
        <p:spPr>
          <a:xfrm>
            <a:off x="423620" y="152069"/>
            <a:ext cx="11313763" cy="2472536"/>
          </a:xfrm>
          <a:prstGeom prst="rect">
            <a:avLst/>
          </a:prstGeom>
          <a:solidFill>
            <a:schemeClr val="accent2">
              <a:lumMod val="20000"/>
              <a:lumOff val="80000"/>
            </a:schemeClr>
          </a:solidFill>
          <a:effectLst>
            <a:softEdge rad="31750"/>
          </a:effectLst>
        </p:spPr>
        <p:txBody>
          <a:bodyPr wrap="square">
            <a:spAutoFit/>
          </a:bodyPr>
          <a:lstStyle/>
          <a:p>
            <a:pPr algn="ctr" defTabSz="1219170">
              <a:buClr>
                <a:srgbClr val="000000"/>
              </a:buClr>
            </a:pPr>
            <a:r>
              <a:rPr lang="vi-VN" sz="3200" kern="0" dirty="0">
                <a:solidFill>
                  <a:srgbClr val="FF0000"/>
                </a:solidFill>
                <a:latin typeface="Arial"/>
                <a:cs typeface="Arial"/>
                <a:sym typeface="Arial"/>
              </a:rPr>
              <a:t>ĐẤT NƯỚC CHÚNG MÌNH</a:t>
            </a:r>
          </a:p>
          <a:p>
            <a:pPr algn="just" defTabSz="1219170">
              <a:buClr>
                <a:srgbClr val="000000"/>
              </a:buClr>
            </a:pPr>
            <a:r>
              <a:rPr lang="vi-VN" sz="2667" kern="0" dirty="0">
                <a:solidFill>
                  <a:srgbClr val="002643"/>
                </a:solidFill>
                <a:latin typeface="Arial"/>
                <a:cs typeface="Arial"/>
                <a:sym typeface="Arial"/>
              </a:rPr>
              <a:t>	</a:t>
            </a:r>
            <a:r>
              <a:rPr lang="vi-VN" sz="2400" kern="0" dirty="0">
                <a:solidFill>
                  <a:srgbClr val="002643"/>
                </a:solidFill>
                <a:latin typeface="Arial"/>
                <a:cs typeface="Arial"/>
                <a:sym typeface="Arial"/>
              </a:rPr>
              <a:t>Việt Nam là đất nước tươi đẹp của chúng mình. Thủ đô nước mình là Hà Nội. Lá cờ Tổ quốc hình chữ nhật, nền đỏ, ở giữa có ngôi sao vàng năm cánh.</a:t>
            </a:r>
          </a:p>
          <a:p>
            <a:pPr algn="just" defTabSz="1219170">
              <a:buClr>
                <a:srgbClr val="000000"/>
              </a:buClr>
            </a:pPr>
            <a:r>
              <a:rPr lang="vi-VN" sz="2400" kern="0" dirty="0">
                <a:solidFill>
                  <a:srgbClr val="002643"/>
                </a:solidFill>
                <a:latin typeface="Arial"/>
                <a:cs typeface="Arial"/>
                <a:sym typeface="Arial"/>
              </a:rPr>
              <a:t>	Việt Nam có những vị anh hùng có công lớn với đất nước như Hai Bà Trưng, Bà Triệu, Trần Hưng Đạo, Quang Trung, Hồ Chí Minh,... Những con người ấy đã làm rạng danh lịch sử nước nhà.</a:t>
            </a:r>
          </a:p>
        </p:txBody>
      </p:sp>
      <p:sp>
        <p:nvSpPr>
          <p:cNvPr id="10" name="TextBox 9">
            <a:extLst>
              <a:ext uri="{FF2B5EF4-FFF2-40B4-BE49-F238E27FC236}">
                <a16:creationId xmlns:a16="http://schemas.microsoft.com/office/drawing/2014/main" id="{2B85A5DF-BB30-ACBF-5E3A-01ADAFC8DCE6}"/>
              </a:ext>
            </a:extLst>
          </p:cNvPr>
          <p:cNvSpPr txBox="1"/>
          <p:nvPr/>
        </p:nvSpPr>
        <p:spPr>
          <a:xfrm>
            <a:off x="423620" y="2930539"/>
            <a:ext cx="8337357" cy="3785652"/>
          </a:xfrm>
          <a:prstGeom prst="rect">
            <a:avLst/>
          </a:prstGeom>
          <a:solidFill>
            <a:schemeClr val="accent2">
              <a:lumMod val="20000"/>
              <a:lumOff val="80000"/>
            </a:schemeClr>
          </a:solidFill>
          <a:effectLst>
            <a:softEdge rad="31750"/>
          </a:effectLst>
        </p:spPr>
        <p:txBody>
          <a:bodyPr wrap="square">
            <a:spAutoFit/>
          </a:bodyPr>
          <a:lstStyle/>
          <a:p>
            <a:pPr algn="just" defTabSz="1219170">
              <a:buClr>
                <a:srgbClr val="000000"/>
              </a:buClr>
            </a:pPr>
            <a:r>
              <a:rPr lang="vi-VN" sz="2400" kern="0" dirty="0">
                <a:solidFill>
                  <a:srgbClr val="000000"/>
                </a:solidFill>
                <a:latin typeface="Arial"/>
                <a:cs typeface="Arial"/>
                <a:sym typeface="Arial"/>
              </a:rPr>
              <a:t>	Đất nước mình có ba miền Bắc, Trung, Nam với khí hậu khác nhau. Miền Bắc và miền Trung một năm có bốn mùa: xuân, hạ, thu, đông. Miền Nam có hai mùa: mùa mưa và mùa khô.</a:t>
            </a:r>
          </a:p>
          <a:p>
            <a:pPr algn="just" defTabSz="1219170">
              <a:buClr>
                <a:srgbClr val="000000"/>
              </a:buClr>
            </a:pPr>
            <a:endParaRPr lang="vi-VN" sz="2400" kern="0" dirty="0">
              <a:solidFill>
                <a:srgbClr val="000000"/>
              </a:solidFill>
              <a:latin typeface="Arial"/>
              <a:cs typeface="Arial"/>
              <a:sym typeface="Arial"/>
            </a:endParaRPr>
          </a:p>
          <a:p>
            <a:pPr algn="just" defTabSz="1219170">
              <a:buClr>
                <a:srgbClr val="000000"/>
              </a:buClr>
            </a:pPr>
            <a:endParaRPr lang="vi-VN" sz="2400" kern="0" dirty="0">
              <a:solidFill>
                <a:srgbClr val="000000"/>
              </a:solidFill>
              <a:latin typeface="Arial"/>
              <a:cs typeface="Arial"/>
              <a:sym typeface="Arial"/>
            </a:endParaRPr>
          </a:p>
          <a:p>
            <a:pPr algn="just" defTabSz="1219170">
              <a:buClr>
                <a:srgbClr val="000000"/>
              </a:buClr>
            </a:pPr>
            <a:endParaRPr lang="vi-VN" sz="2400" kern="0" dirty="0">
              <a:solidFill>
                <a:srgbClr val="000000"/>
              </a:solidFill>
              <a:latin typeface="Arial"/>
              <a:cs typeface="Arial"/>
              <a:sym typeface="Arial"/>
            </a:endParaRPr>
          </a:p>
          <a:p>
            <a:pPr algn="just" defTabSz="1219170">
              <a:buClr>
                <a:srgbClr val="000000"/>
              </a:buClr>
            </a:pPr>
            <a:endParaRPr lang="vi-VN" sz="2400" kern="0" dirty="0">
              <a:solidFill>
                <a:srgbClr val="000000"/>
              </a:solidFill>
              <a:latin typeface="Arial"/>
              <a:cs typeface="Arial"/>
              <a:sym typeface="Arial"/>
            </a:endParaRPr>
          </a:p>
          <a:p>
            <a:pPr algn="just" defTabSz="1219170">
              <a:buClr>
                <a:srgbClr val="000000"/>
              </a:buClr>
            </a:pPr>
            <a:endParaRPr lang="vi-VN" sz="2400" kern="0" dirty="0">
              <a:solidFill>
                <a:srgbClr val="000000"/>
              </a:solidFill>
              <a:latin typeface="Arial"/>
              <a:cs typeface="Arial"/>
              <a:sym typeface="Arial"/>
            </a:endParaRPr>
          </a:p>
          <a:p>
            <a:pPr algn="just" defTabSz="1219170">
              <a:buClr>
                <a:srgbClr val="000000"/>
              </a:buClr>
            </a:pPr>
            <a:endParaRPr lang="vi-VN" sz="2400" kern="0" dirty="0">
              <a:solidFill>
                <a:srgbClr val="000000"/>
              </a:solidFill>
              <a:latin typeface="Arial"/>
              <a:cs typeface="Arial"/>
              <a:sym typeface="Arial"/>
            </a:endParaRPr>
          </a:p>
        </p:txBody>
      </p:sp>
      <p:sp>
        <p:nvSpPr>
          <p:cNvPr id="12" name="TextBox 11">
            <a:extLst>
              <a:ext uri="{FF2B5EF4-FFF2-40B4-BE49-F238E27FC236}">
                <a16:creationId xmlns:a16="http://schemas.microsoft.com/office/drawing/2014/main" id="{B029DEA7-F5C3-4A6E-4FC6-42B19E41CEAC}"/>
              </a:ext>
            </a:extLst>
          </p:cNvPr>
          <p:cNvSpPr txBox="1"/>
          <p:nvPr/>
        </p:nvSpPr>
        <p:spPr>
          <a:xfrm>
            <a:off x="4163238" y="5526455"/>
            <a:ext cx="7574145" cy="1200329"/>
          </a:xfrm>
          <a:prstGeom prst="rect">
            <a:avLst/>
          </a:prstGeom>
          <a:solidFill>
            <a:schemeClr val="accent2">
              <a:lumMod val="20000"/>
              <a:lumOff val="80000"/>
            </a:schemeClr>
          </a:solidFill>
          <a:effectLst>
            <a:softEdge rad="31750"/>
          </a:effectLst>
        </p:spPr>
        <p:txBody>
          <a:bodyPr wrap="square">
            <a:spAutoFit/>
          </a:bodyPr>
          <a:lstStyle/>
          <a:p>
            <a:pPr algn="just" defTabSz="1219170">
              <a:buClr>
                <a:srgbClr val="000000"/>
              </a:buClr>
            </a:pPr>
            <a:r>
              <a:rPr lang="vi-VN" sz="2400" kern="0" dirty="0">
                <a:solidFill>
                  <a:srgbClr val="000000"/>
                </a:solidFill>
                <a:latin typeface="Arial"/>
                <a:cs typeface="Arial"/>
                <a:sym typeface="Arial"/>
              </a:rPr>
              <a:t>     Trang phục truyền thống của người Việt Nam là áo dài. Áo dài thường được mặc trong dịp Tết hay lễ hội.</a:t>
            </a:r>
          </a:p>
          <a:p>
            <a:pPr algn="r" defTabSz="1219170">
              <a:buClr>
                <a:srgbClr val="000000"/>
              </a:buClr>
            </a:pPr>
            <a:r>
              <a:rPr lang="vi-VN" sz="2400" i="1" kern="0" dirty="0">
                <a:solidFill>
                  <a:srgbClr val="000000"/>
                </a:solidFill>
                <a:latin typeface="Arial"/>
                <a:cs typeface="Arial"/>
                <a:sym typeface="Arial"/>
              </a:rPr>
              <a:t>(Trung Sơn)</a:t>
            </a:r>
            <a:endParaRPr lang="en-US" sz="2400" i="1" kern="0" dirty="0">
              <a:solidFill>
                <a:srgbClr val="000000"/>
              </a:solidFill>
              <a:latin typeface="Arial"/>
              <a:cs typeface="Arial"/>
              <a:sym typeface="Arial"/>
            </a:endParaRPr>
          </a:p>
        </p:txBody>
      </p:sp>
      <p:pic>
        <p:nvPicPr>
          <p:cNvPr id="13" name="Picture 12">
            <a:extLst>
              <a:ext uri="{FF2B5EF4-FFF2-40B4-BE49-F238E27FC236}">
                <a16:creationId xmlns:a16="http://schemas.microsoft.com/office/drawing/2014/main" id="{434A7E69-FC5C-00DF-4C2F-689C137D2C5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508925" y="2341296"/>
            <a:ext cx="3679633" cy="3591323"/>
          </a:xfrm>
          <a:prstGeom prst="rect">
            <a:avLst/>
          </a:prstGeom>
          <a:ln>
            <a:noFill/>
          </a:ln>
          <a:effectLst>
            <a:softEdge rad="112500"/>
          </a:effectLst>
        </p:spPr>
      </p:pic>
      <p:pic>
        <p:nvPicPr>
          <p:cNvPr id="14" name="Picture 13">
            <a:extLst>
              <a:ext uri="{FF2B5EF4-FFF2-40B4-BE49-F238E27FC236}">
                <a16:creationId xmlns:a16="http://schemas.microsoft.com/office/drawing/2014/main" id="{AA0B9AB5-0FE5-19D8-FA68-AEA4F76F5387}"/>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269452" y="4112715"/>
            <a:ext cx="2602619" cy="2790508"/>
          </a:xfrm>
          <a:prstGeom prst="rect">
            <a:avLst/>
          </a:prstGeom>
        </p:spPr>
      </p:pic>
      <p:sp>
        <p:nvSpPr>
          <p:cNvPr id="15" name="Rectangle: Rounded Corners 14">
            <a:extLst>
              <a:ext uri="{FF2B5EF4-FFF2-40B4-BE49-F238E27FC236}">
                <a16:creationId xmlns:a16="http://schemas.microsoft.com/office/drawing/2014/main" id="{F33FA038-AE25-2050-3403-CDEB5F851DAC}"/>
              </a:ext>
            </a:extLst>
          </p:cNvPr>
          <p:cNvSpPr/>
          <p:nvPr/>
        </p:nvSpPr>
        <p:spPr>
          <a:xfrm>
            <a:off x="237639" y="194803"/>
            <a:ext cx="2665711" cy="467863"/>
          </a:xfrm>
          <a:prstGeom prst="roundRect">
            <a:avLst/>
          </a:prstGeom>
          <a:solidFill>
            <a:srgbClr val="FFFF00"/>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r>
              <a:rPr lang="vi-VN" sz="2133" kern="0" dirty="0">
                <a:ln w="0"/>
                <a:solidFill>
                  <a:srgbClr val="FF0000"/>
                </a:solidFill>
                <a:effectLst>
                  <a:outerShdw blurRad="38100" dist="25400" dir="5400000" algn="ctr" rotWithShape="0">
                    <a:srgbClr val="6E747A">
                      <a:alpha val="43000"/>
                    </a:srgbClr>
                  </a:outerShdw>
                </a:effectLst>
                <a:latin typeface="Arial" panose="020B0604020202020204" pitchFamily="34" charset="0"/>
                <a:sym typeface="Arial"/>
              </a:rPr>
              <a:t>LUYỆN ĐỌC LẠI</a:t>
            </a:r>
            <a:endParaRPr lang="en-US" sz="2133" kern="0" dirty="0">
              <a:ln w="0"/>
              <a:solidFill>
                <a:srgbClr val="FF0000"/>
              </a:solidFill>
              <a:effectLst>
                <a:outerShdw blurRad="38100" dist="25400" dir="5400000" algn="ctr" rotWithShape="0">
                  <a:srgbClr val="6E747A">
                    <a:alpha val="43000"/>
                  </a:srgbClr>
                </a:outerShdw>
              </a:effectLst>
              <a:latin typeface="Arial"/>
              <a:sym typeface="Arial"/>
            </a:endParaRPr>
          </a:p>
        </p:txBody>
      </p:sp>
      <p:sp>
        <p:nvSpPr>
          <p:cNvPr id="2" name="Heptagon 1">
            <a:extLst>
              <a:ext uri="{FF2B5EF4-FFF2-40B4-BE49-F238E27FC236}">
                <a16:creationId xmlns:a16="http://schemas.microsoft.com/office/drawing/2014/main" id="{FF3FD440-F29C-DA2B-F24F-46BDEB56697A}"/>
              </a:ext>
            </a:extLst>
          </p:cNvPr>
          <p:cNvSpPr/>
          <p:nvPr/>
        </p:nvSpPr>
        <p:spPr>
          <a:xfrm>
            <a:off x="1198536" y="652073"/>
            <a:ext cx="454616" cy="467863"/>
          </a:xfrm>
          <a:prstGeom prst="heptagon">
            <a:avLst/>
          </a:prstGeom>
          <a:ln/>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r>
              <a:rPr lang="vi-VN" sz="2667" b="1" kern="0" dirty="0">
                <a:solidFill>
                  <a:srgbClr val="002643"/>
                </a:solidFill>
                <a:latin typeface="#9Slide03 AllRoundGothic" panose="020B0703020202020104" pitchFamily="34" charset="0"/>
                <a:sym typeface="Arial"/>
              </a:rPr>
              <a:t>1</a:t>
            </a:r>
            <a:endParaRPr lang="en-US" sz="2667" b="1" kern="0" dirty="0">
              <a:solidFill>
                <a:srgbClr val="002643"/>
              </a:solidFill>
              <a:latin typeface="#9Slide03 AllRoundGothic" panose="020B0703020202020104" pitchFamily="34" charset="0"/>
              <a:sym typeface="Arial"/>
            </a:endParaRPr>
          </a:p>
        </p:txBody>
      </p:sp>
      <p:sp>
        <p:nvSpPr>
          <p:cNvPr id="3" name="Heptagon 2">
            <a:extLst>
              <a:ext uri="{FF2B5EF4-FFF2-40B4-BE49-F238E27FC236}">
                <a16:creationId xmlns:a16="http://schemas.microsoft.com/office/drawing/2014/main" id="{6A3B10CC-6FCE-A387-3F7E-0A416A303B54}"/>
              </a:ext>
            </a:extLst>
          </p:cNvPr>
          <p:cNvSpPr/>
          <p:nvPr/>
        </p:nvSpPr>
        <p:spPr>
          <a:xfrm>
            <a:off x="1188201" y="1791306"/>
            <a:ext cx="454616" cy="467863"/>
          </a:xfrm>
          <a:prstGeom prst="heptagon">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lang="vi-VN" sz="2667" b="1" kern="0" dirty="0">
                <a:solidFill>
                  <a:srgbClr val="002643"/>
                </a:solidFill>
                <a:latin typeface="#9Slide03 AllRoundGothic" panose="020B0703020202020104" pitchFamily="34" charset="0"/>
                <a:sym typeface="Arial"/>
              </a:rPr>
              <a:t>2</a:t>
            </a:r>
            <a:endParaRPr lang="en-US" sz="2667" b="1" kern="0" dirty="0">
              <a:solidFill>
                <a:srgbClr val="002643"/>
              </a:solidFill>
              <a:latin typeface="#9Slide03 AllRoundGothic" panose="020B0703020202020104" pitchFamily="34" charset="0"/>
              <a:sym typeface="Arial"/>
            </a:endParaRPr>
          </a:p>
        </p:txBody>
      </p:sp>
      <p:sp>
        <p:nvSpPr>
          <p:cNvPr id="4" name="Heptagon 3">
            <a:extLst>
              <a:ext uri="{FF2B5EF4-FFF2-40B4-BE49-F238E27FC236}">
                <a16:creationId xmlns:a16="http://schemas.microsoft.com/office/drawing/2014/main" id="{970429F2-5609-6475-8591-EBBAE48F1449}"/>
              </a:ext>
            </a:extLst>
          </p:cNvPr>
          <p:cNvSpPr/>
          <p:nvPr/>
        </p:nvSpPr>
        <p:spPr>
          <a:xfrm>
            <a:off x="1188201" y="2919946"/>
            <a:ext cx="454616" cy="467863"/>
          </a:xfrm>
          <a:prstGeom prst="heptagon">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vi-VN" sz="2667" b="1" kern="0" dirty="0">
                <a:solidFill>
                  <a:srgbClr val="002643"/>
                </a:solidFill>
                <a:latin typeface="#9Slide03 AllRoundGothic" panose="020B0703020202020104" pitchFamily="34" charset="0"/>
                <a:sym typeface="Arial"/>
              </a:rPr>
              <a:t>3</a:t>
            </a:r>
            <a:endParaRPr lang="en-US" sz="2667" b="1" kern="0" dirty="0">
              <a:solidFill>
                <a:srgbClr val="002643"/>
              </a:solidFill>
              <a:latin typeface="#9Slide03 AllRoundGothic" panose="020B0703020202020104" pitchFamily="34" charset="0"/>
              <a:sym typeface="Arial"/>
            </a:endParaRPr>
          </a:p>
        </p:txBody>
      </p:sp>
      <p:sp>
        <p:nvSpPr>
          <p:cNvPr id="5" name="Heptagon 4">
            <a:extLst>
              <a:ext uri="{FF2B5EF4-FFF2-40B4-BE49-F238E27FC236}">
                <a16:creationId xmlns:a16="http://schemas.microsoft.com/office/drawing/2014/main" id="{38F65881-EB3C-9DC3-56B9-83260614017B}"/>
              </a:ext>
            </a:extLst>
          </p:cNvPr>
          <p:cNvSpPr/>
          <p:nvPr/>
        </p:nvSpPr>
        <p:spPr>
          <a:xfrm>
            <a:off x="4238964" y="5459679"/>
            <a:ext cx="454616" cy="467863"/>
          </a:xfrm>
          <a:prstGeom prst="heptagon">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1219170">
              <a:buClr>
                <a:srgbClr val="000000"/>
              </a:buClr>
            </a:pPr>
            <a:r>
              <a:rPr lang="vi-VN" sz="2667" b="1" kern="0">
                <a:solidFill>
                  <a:srgbClr val="002643"/>
                </a:solidFill>
                <a:latin typeface="#9Slide03 AllRoundGothic" panose="020B0703020202020104" pitchFamily="34" charset="0"/>
                <a:sym typeface="Arial"/>
              </a:rPr>
              <a:t>4</a:t>
            </a:r>
            <a:endParaRPr lang="en-US" sz="2667" b="1" kern="0" dirty="0">
              <a:solidFill>
                <a:srgbClr val="002643"/>
              </a:solidFill>
              <a:latin typeface="#9Slide03 AllRoundGothic" panose="020B0703020202020104" pitchFamily="34" charset="0"/>
              <a:sym typeface="Arial"/>
            </a:endParaRPr>
          </a:p>
        </p:txBody>
      </p:sp>
    </p:spTree>
    <p:extLst>
      <p:ext uri="{BB962C8B-B14F-4D97-AF65-F5344CB8AC3E}">
        <p14:creationId xmlns:p14="http://schemas.microsoft.com/office/powerpoint/2010/main" val="22197794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pSp>
        <p:nvGrpSpPr>
          <p:cNvPr id="9" name="Group 8"/>
          <p:cNvGrpSpPr/>
          <p:nvPr/>
        </p:nvGrpSpPr>
        <p:grpSpPr>
          <a:xfrm>
            <a:off x="0" y="87214"/>
            <a:ext cx="12192000" cy="6664009"/>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901337" y="2567194"/>
            <a:ext cx="6096000" cy="913007"/>
          </a:xfrm>
          <a:prstGeom prst="rect">
            <a:avLst/>
          </a:prstGeom>
        </p:spPr>
        <p:txBody>
          <a:bodyPr>
            <a:spAutoFit/>
          </a:bodyPr>
          <a:lstStyle/>
          <a:p>
            <a:pPr algn="ctr"/>
            <a:r>
              <a:rPr lang="vi-VN" sz="5333" b="1" smtClean="0">
                <a:solidFill>
                  <a:srgbClr val="FF0000"/>
                </a:solidFill>
              </a:rPr>
              <a:t>Vận Dụng</a:t>
            </a:r>
            <a:endParaRPr lang="en-US" sz="5333"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3405726"/>
            <a:ext cx="3592285" cy="3592285"/>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162691" y="87214"/>
            <a:ext cx="7321175" cy="7321175"/>
          </a:xfrm>
          <a:prstGeom prst="rect">
            <a:avLst/>
          </a:prstGeom>
        </p:spPr>
      </p:pic>
      <p:sp>
        <p:nvSpPr>
          <p:cNvPr id="8" name="Rectangle 7"/>
          <p:cNvSpPr/>
          <p:nvPr/>
        </p:nvSpPr>
        <p:spPr>
          <a:xfrm>
            <a:off x="6359858" y="1171365"/>
            <a:ext cx="4926840" cy="1477328"/>
          </a:xfrm>
          <a:prstGeom prst="rect">
            <a:avLst/>
          </a:prstGeom>
        </p:spPr>
        <p:txBody>
          <a:bodyPr wrap="square">
            <a:spAutoFit/>
          </a:bodyPr>
          <a:lstStyle/>
          <a:p>
            <a:pPr algn="ctr"/>
            <a:r>
              <a:rPr lang="vi-VN" sz="3000" b="1" smtClean="0">
                <a:solidFill>
                  <a:srgbClr val="FFFF00"/>
                </a:solidFill>
                <a:latin typeface="+mj-lt"/>
              </a:rPr>
              <a:t>Em hãy vẽ một bức tranh thể hiện vẻ đẹp của đất nước Việt Nam</a:t>
            </a:r>
            <a:endParaRPr lang="en-US" sz="3000" b="1"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25863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90D00D-A4DD-0052-EF80-9ED1295AE3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0032" y1="84665" x2="79553" y2="86393"/>
                        <a14:foregroundMark x1="79553" y1="86393" x2="80351" y2="88121"/>
                        <a14:foregroundMark x1="80511" y1="88337" x2="83866" y2="88985"/>
                        <a14:foregroundMark x1="83866" y1="88985" x2="83546" y2="92657"/>
                        <a14:foregroundMark x1="83546" y1="92657" x2="83546" y2="93737"/>
                        <a14:foregroundMark x1="80831" y1="84233" x2="85463" y2="87041"/>
                      </a14:backgroundRemoval>
                    </a14:imgEffect>
                  </a14:imgLayer>
                </a14:imgProps>
              </a:ext>
              <a:ext uri="{28A0092B-C50C-407E-A947-70E740481C1C}">
                <a14:useLocalDpi xmlns:a14="http://schemas.microsoft.com/office/drawing/2010/main" val="0"/>
              </a:ext>
            </a:extLst>
          </a:blip>
          <a:stretch>
            <a:fillRect/>
          </a:stretch>
        </p:blipFill>
        <p:spPr>
          <a:xfrm>
            <a:off x="1449978" y="0"/>
            <a:ext cx="9361713" cy="6924076"/>
          </a:xfrm>
          <a:prstGeom prst="rect">
            <a:avLst/>
          </a:prstGeom>
        </p:spPr>
      </p:pic>
    </p:spTree>
    <p:extLst>
      <p:ext uri="{BB962C8B-B14F-4D97-AF65-F5344CB8AC3E}">
        <p14:creationId xmlns:p14="http://schemas.microsoft.com/office/powerpoint/2010/main" val="1564730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4F395C7-CEA9-2B9A-34A6-EEF7288F27D5}"/>
              </a:ext>
            </a:extLst>
          </p:cNvPr>
          <p:cNvSpPr txBox="1"/>
          <p:nvPr/>
        </p:nvSpPr>
        <p:spPr>
          <a:xfrm>
            <a:off x="1090863" y="2506579"/>
            <a:ext cx="5005137" cy="1323439"/>
          </a:xfrm>
          <a:prstGeom prst="rect">
            <a:avLst/>
          </a:prstGeom>
          <a:noFill/>
        </p:spPr>
        <p:txBody>
          <a:bodyPr wrap="square" rtlCol="0">
            <a:spAutoFit/>
          </a:bodyPr>
          <a:lstStyle/>
          <a:p>
            <a:pPr algn="ctr"/>
            <a:r>
              <a:rPr lang="en-US" sz="4000" b="1">
                <a:ln>
                  <a:solidFill>
                    <a:srgbClr val="FF0000"/>
                  </a:solidFill>
                </a:ln>
                <a:solidFill>
                  <a:srgbClr val="FF0000"/>
                </a:solidFill>
                <a:latin typeface="Times New Roman" panose="02020603050405020304" pitchFamily="18" charset="0"/>
                <a:cs typeface="Times New Roman" panose="02020603050405020304" pitchFamily="18" charset="0"/>
              </a:rPr>
              <a:t>BÀI 25: ĐẤT NƯỚC CHÚNG MÌNH</a:t>
            </a:r>
          </a:p>
        </p:txBody>
      </p:sp>
      <p:sp>
        <p:nvSpPr>
          <p:cNvPr id="4" name="Rectangle 3"/>
          <p:cNvSpPr/>
          <p:nvPr/>
        </p:nvSpPr>
        <p:spPr>
          <a:xfrm>
            <a:off x="4959004" y="4868415"/>
            <a:ext cx="7232996" cy="584775"/>
          </a:xfrm>
          <a:prstGeom prst="rect">
            <a:avLst/>
          </a:prstGeom>
          <a:noFill/>
        </p:spPr>
        <p:txBody>
          <a:bodyPr wrap="square" lIns="91440" tIns="45720" rIns="91440" bIns="45720">
            <a:spAutoFit/>
          </a:bodyPr>
          <a:lstStyle/>
          <a:p>
            <a:pPr algn="ctr"/>
            <a:r>
              <a:rPr lang="vi-VN" sz="3200" b="0" cap="none" spc="0" smtClean="0">
                <a:ln w="0"/>
                <a:solidFill>
                  <a:schemeClr val="accent1">
                    <a:lumMod val="75000"/>
                  </a:schemeClr>
                </a:solidFill>
                <a:effectLst>
                  <a:reflection blurRad="6350" stA="53000" endA="300" endPos="35500" dir="5400000" sy="-90000" algn="bl" rotWithShape="0"/>
                </a:effectLst>
              </a:rPr>
              <a:t>GV: Cù Thị Thanh Hoa</a:t>
            </a:r>
            <a:endParaRPr lang="en-US" sz="3200" b="0" cap="none" spc="0">
              <a:ln w="0"/>
              <a:solidFill>
                <a:schemeClr val="accent1">
                  <a:lumMod val="75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002378672"/>
      </p:ext>
    </p:extLst>
  </p:cSld>
  <p:clrMapOvr>
    <a:masterClrMapping/>
  </p:clrMapOvr>
  <p:transition spd="slow">
    <p:cover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124;p50">
            <a:extLst>
              <a:ext uri="{FF2B5EF4-FFF2-40B4-BE49-F238E27FC236}">
                <a16:creationId xmlns:a16="http://schemas.microsoft.com/office/drawing/2014/main" id="{421D914E-68BF-5732-5264-8C02B6AC0AB5}"/>
              </a:ext>
            </a:extLst>
          </p:cNvPr>
          <p:cNvGrpSpPr/>
          <p:nvPr/>
        </p:nvGrpSpPr>
        <p:grpSpPr>
          <a:xfrm>
            <a:off x="130185" y="3629017"/>
            <a:ext cx="2476775" cy="3033856"/>
            <a:chOff x="1000057" y="3773548"/>
            <a:chExt cx="958257" cy="1173851"/>
          </a:xfrm>
        </p:grpSpPr>
        <p:sp>
          <p:nvSpPr>
            <p:cNvPr id="6" name="Google Shape;1125;p50">
              <a:extLst>
                <a:ext uri="{FF2B5EF4-FFF2-40B4-BE49-F238E27FC236}">
                  <a16:creationId xmlns:a16="http://schemas.microsoft.com/office/drawing/2014/main" id="{F0120B69-7521-5B31-D887-EFF8304F449F}"/>
                </a:ext>
              </a:extLst>
            </p:cNvPr>
            <p:cNvSpPr/>
            <p:nvPr/>
          </p:nvSpPr>
          <p:spPr>
            <a:xfrm rot="-521635">
              <a:off x="1079387" y="3828132"/>
              <a:ext cx="803114" cy="1064144"/>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1126;p50">
              <a:extLst>
                <a:ext uri="{FF2B5EF4-FFF2-40B4-BE49-F238E27FC236}">
                  <a16:creationId xmlns:a16="http://schemas.microsoft.com/office/drawing/2014/main" id="{BCC9B1FD-C8B0-E84C-5BE9-6C6DD8E62DF5}"/>
                </a:ext>
              </a:extLst>
            </p:cNvPr>
            <p:cNvSpPr/>
            <p:nvPr/>
          </p:nvSpPr>
          <p:spPr>
            <a:xfrm rot="-521635">
              <a:off x="1077760" y="3853558"/>
              <a:ext cx="473823" cy="1064144"/>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002643">
                <a:alpha val="1606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1127;p50">
              <a:extLst>
                <a:ext uri="{FF2B5EF4-FFF2-40B4-BE49-F238E27FC236}">
                  <a16:creationId xmlns:a16="http://schemas.microsoft.com/office/drawing/2014/main" id="{E98D44D7-FFF0-D9E4-612B-6FFB19011904}"/>
                </a:ext>
              </a:extLst>
            </p:cNvPr>
            <p:cNvSpPr/>
            <p:nvPr/>
          </p:nvSpPr>
          <p:spPr>
            <a:xfrm rot="-521635">
              <a:off x="1457826" y="3937984"/>
              <a:ext cx="263166" cy="357147"/>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rgbClr val="FFFFFF">
                <a:alpha val="720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1128;p50">
              <a:extLst>
                <a:ext uri="{FF2B5EF4-FFF2-40B4-BE49-F238E27FC236}">
                  <a16:creationId xmlns:a16="http://schemas.microsoft.com/office/drawing/2014/main" id="{4E31ACDE-8E9F-23C1-4FB0-DE4181811F27}"/>
                </a:ext>
              </a:extLst>
            </p:cNvPr>
            <p:cNvSpPr/>
            <p:nvPr/>
          </p:nvSpPr>
          <p:spPr>
            <a:xfrm rot="-521635">
              <a:off x="1077764" y="3828393"/>
              <a:ext cx="803114" cy="1064144"/>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 name="Google Shape;1129;p50">
            <a:extLst>
              <a:ext uri="{FF2B5EF4-FFF2-40B4-BE49-F238E27FC236}">
                <a16:creationId xmlns:a16="http://schemas.microsoft.com/office/drawing/2014/main" id="{E1E21EEA-F736-D4DD-5A2E-4CC67D671DA1}"/>
              </a:ext>
            </a:extLst>
          </p:cNvPr>
          <p:cNvSpPr txBox="1">
            <a:spLocks/>
          </p:cNvSpPr>
          <p:nvPr/>
        </p:nvSpPr>
        <p:spPr>
          <a:xfrm>
            <a:off x="624741" y="4645601"/>
            <a:ext cx="1664400" cy="120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Mochiy Pop One"/>
              <a:buNone/>
              <a:defRPr sz="6000" b="0" i="0" u="none" strike="noStrike" cap="none">
                <a:solidFill>
                  <a:schemeClr val="dk1"/>
                </a:solidFill>
                <a:latin typeface="Mochiy Pop One"/>
                <a:ea typeface="Mochiy Pop One"/>
                <a:cs typeface="Mochiy Pop One"/>
                <a:sym typeface="Mochiy Pop One"/>
              </a:defRPr>
            </a:lvl1pPr>
            <a:lvl2pPr marR="0" lvl="1"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2pPr>
            <a:lvl3pPr marR="0" lvl="2"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3pPr>
            <a:lvl4pPr marR="0" lvl="3"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4pPr>
            <a:lvl5pPr marR="0" lvl="4"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5pPr>
            <a:lvl6pPr marR="0" lvl="5"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6pPr>
            <a:lvl7pPr marR="0" lvl="6"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7pPr>
            <a:lvl8pPr marR="0" lvl="7"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8pPr>
            <a:lvl9pPr marR="0" lvl="8"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9pPr>
          </a:lstStyle>
          <a:p>
            <a:pPr defTabSz="1219170">
              <a:buClr>
                <a:srgbClr val="FE616F"/>
              </a:buClr>
            </a:pPr>
            <a:r>
              <a:rPr lang="en" sz="8000" kern="0" dirty="0">
                <a:solidFill>
                  <a:srgbClr val="002643"/>
                </a:solidFill>
              </a:rPr>
              <a:t>1.</a:t>
            </a:r>
          </a:p>
        </p:txBody>
      </p:sp>
      <p:grpSp>
        <p:nvGrpSpPr>
          <p:cNvPr id="29" name="Group 28">
            <a:extLst>
              <a:ext uri="{FF2B5EF4-FFF2-40B4-BE49-F238E27FC236}">
                <a16:creationId xmlns:a16="http://schemas.microsoft.com/office/drawing/2014/main" id="{C93EA305-600E-04D7-B145-37B89247E66E}"/>
              </a:ext>
            </a:extLst>
          </p:cNvPr>
          <p:cNvGrpSpPr/>
          <p:nvPr/>
        </p:nvGrpSpPr>
        <p:grpSpPr>
          <a:xfrm>
            <a:off x="3635957" y="1373529"/>
            <a:ext cx="2080345" cy="2816031"/>
            <a:chOff x="2527628" y="552170"/>
            <a:chExt cx="1560259" cy="2112023"/>
          </a:xfrm>
        </p:grpSpPr>
        <p:sp>
          <p:nvSpPr>
            <p:cNvPr id="14" name="Google Shape;2018;p68">
              <a:extLst>
                <a:ext uri="{FF2B5EF4-FFF2-40B4-BE49-F238E27FC236}">
                  <a16:creationId xmlns:a16="http://schemas.microsoft.com/office/drawing/2014/main" id="{C010E339-A8DB-1998-EAA7-683B9657F81A}"/>
                </a:ext>
              </a:extLst>
            </p:cNvPr>
            <p:cNvSpPr/>
            <p:nvPr/>
          </p:nvSpPr>
          <p:spPr>
            <a:xfrm rot="21078392">
              <a:off x="2531052" y="552170"/>
              <a:ext cx="1556835" cy="2062739"/>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019;p68">
              <a:extLst>
                <a:ext uri="{FF2B5EF4-FFF2-40B4-BE49-F238E27FC236}">
                  <a16:creationId xmlns:a16="http://schemas.microsoft.com/office/drawing/2014/main" id="{55980DFA-EC33-709C-5C77-9DD8FE2DD487}"/>
                </a:ext>
              </a:extLst>
            </p:cNvPr>
            <p:cNvSpPr/>
            <p:nvPr/>
          </p:nvSpPr>
          <p:spPr>
            <a:xfrm rot="21078392">
              <a:off x="2527897" y="601454"/>
              <a:ext cx="918505" cy="2062739"/>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002643">
                <a:alpha val="1606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020;p68">
              <a:extLst>
                <a:ext uri="{FF2B5EF4-FFF2-40B4-BE49-F238E27FC236}">
                  <a16:creationId xmlns:a16="http://schemas.microsoft.com/office/drawing/2014/main" id="{548C22F1-E701-462A-384F-AF3AD4B61A09}"/>
                </a:ext>
              </a:extLst>
            </p:cNvPr>
            <p:cNvSpPr/>
            <p:nvPr/>
          </p:nvSpPr>
          <p:spPr>
            <a:xfrm rot="21078392">
              <a:off x="3264655" y="765108"/>
              <a:ext cx="510146" cy="692295"/>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rgbClr val="FFFFFF">
                <a:alpha val="720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021;p68">
              <a:extLst>
                <a:ext uri="{FF2B5EF4-FFF2-40B4-BE49-F238E27FC236}">
                  <a16:creationId xmlns:a16="http://schemas.microsoft.com/office/drawing/2014/main" id="{F5FB7256-452C-98B4-A6AD-A7BA38518639}"/>
                </a:ext>
              </a:extLst>
            </p:cNvPr>
            <p:cNvSpPr/>
            <p:nvPr/>
          </p:nvSpPr>
          <p:spPr>
            <a:xfrm rot="21078370">
              <a:off x="2527628" y="552671"/>
              <a:ext cx="1556841" cy="2062730"/>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027;p68">
              <a:extLst>
                <a:ext uri="{FF2B5EF4-FFF2-40B4-BE49-F238E27FC236}">
                  <a16:creationId xmlns:a16="http://schemas.microsoft.com/office/drawing/2014/main" id="{18725CEE-2BC9-98AA-75F6-6B202640F8D2}"/>
                </a:ext>
              </a:extLst>
            </p:cNvPr>
            <p:cNvSpPr txBox="1">
              <a:spLocks/>
            </p:cNvSpPr>
            <p:nvPr/>
          </p:nvSpPr>
          <p:spPr>
            <a:xfrm>
              <a:off x="2681893" y="1185881"/>
              <a:ext cx="1248300" cy="9045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Mochiy Pop One"/>
                <a:buNone/>
                <a:defRPr sz="6000" b="0" i="0" u="none" strike="noStrike" cap="none">
                  <a:solidFill>
                    <a:schemeClr val="dk1"/>
                  </a:solidFill>
                  <a:latin typeface="Mochiy Pop One"/>
                  <a:ea typeface="Mochiy Pop One"/>
                  <a:cs typeface="Mochiy Pop One"/>
                  <a:sym typeface="Mochiy Pop One"/>
                </a:defRPr>
              </a:lvl1pPr>
              <a:lvl2pPr marR="0" lvl="1"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2pPr>
              <a:lvl3pPr marR="0" lvl="2"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3pPr>
              <a:lvl4pPr marR="0" lvl="3"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4pPr>
              <a:lvl5pPr marR="0" lvl="4"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5pPr>
              <a:lvl6pPr marR="0" lvl="5"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6pPr>
              <a:lvl7pPr marR="0" lvl="6"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7pPr>
              <a:lvl8pPr marR="0" lvl="7"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8pPr>
              <a:lvl9pPr marR="0" lvl="8"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9pPr>
            </a:lstStyle>
            <a:p>
              <a:pPr defTabSz="1219170">
                <a:buClr>
                  <a:srgbClr val="FE616F"/>
                </a:buClr>
              </a:pPr>
              <a:r>
                <a:rPr lang="en" sz="8000" kern="0" dirty="0">
                  <a:solidFill>
                    <a:srgbClr val="002643"/>
                  </a:solidFill>
                </a:rPr>
                <a:t>2.</a:t>
              </a:r>
            </a:p>
          </p:txBody>
        </p:sp>
      </p:grpSp>
      <p:grpSp>
        <p:nvGrpSpPr>
          <p:cNvPr id="27" name="Group 26">
            <a:extLst>
              <a:ext uri="{FF2B5EF4-FFF2-40B4-BE49-F238E27FC236}">
                <a16:creationId xmlns:a16="http://schemas.microsoft.com/office/drawing/2014/main" id="{CE01594E-8544-23FF-E243-6808F8AC7A20}"/>
              </a:ext>
            </a:extLst>
          </p:cNvPr>
          <p:cNvGrpSpPr/>
          <p:nvPr/>
        </p:nvGrpSpPr>
        <p:grpSpPr>
          <a:xfrm>
            <a:off x="7396931" y="101060"/>
            <a:ext cx="2075781" cy="2813971"/>
            <a:chOff x="4239226" y="2151930"/>
            <a:chExt cx="1556836" cy="2110478"/>
          </a:xfrm>
        </p:grpSpPr>
        <p:sp>
          <p:nvSpPr>
            <p:cNvPr id="26" name="Google Shape;1128;p50">
              <a:extLst>
                <a:ext uri="{FF2B5EF4-FFF2-40B4-BE49-F238E27FC236}">
                  <a16:creationId xmlns:a16="http://schemas.microsoft.com/office/drawing/2014/main" id="{D4822F47-C701-F44B-6D3C-5FF467202700}"/>
                </a:ext>
              </a:extLst>
            </p:cNvPr>
            <p:cNvSpPr/>
            <p:nvPr/>
          </p:nvSpPr>
          <p:spPr>
            <a:xfrm rot="21078365">
              <a:off x="4239226" y="2151930"/>
              <a:ext cx="1556836" cy="2062736"/>
            </a:xfrm>
            <a:custGeom>
              <a:avLst/>
              <a:gdLst/>
              <a:ahLst/>
              <a:cxnLst/>
              <a:rect l="l" t="t" r="r" b="b"/>
              <a:pathLst>
                <a:path w="9024" h="11957" extrusionOk="0">
                  <a:moveTo>
                    <a:pt x="4508" y="0"/>
                  </a:moveTo>
                  <a:cubicBezTo>
                    <a:pt x="2629" y="0"/>
                    <a:pt x="1" y="3580"/>
                    <a:pt x="1" y="6866"/>
                  </a:cubicBezTo>
                  <a:cubicBezTo>
                    <a:pt x="1" y="10142"/>
                    <a:pt x="2022" y="11957"/>
                    <a:pt x="4508" y="11957"/>
                  </a:cubicBezTo>
                  <a:cubicBezTo>
                    <a:pt x="7002" y="11957"/>
                    <a:pt x="9024" y="10142"/>
                    <a:pt x="9024" y="6866"/>
                  </a:cubicBezTo>
                  <a:cubicBezTo>
                    <a:pt x="9024" y="3580"/>
                    <a:pt x="6394" y="0"/>
                    <a:pt x="4508" y="0"/>
                  </a:cubicBez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126;p50">
              <a:extLst>
                <a:ext uri="{FF2B5EF4-FFF2-40B4-BE49-F238E27FC236}">
                  <a16:creationId xmlns:a16="http://schemas.microsoft.com/office/drawing/2014/main" id="{81B8F2AD-95E3-2409-137A-E3BCF7DDC006}"/>
                </a:ext>
              </a:extLst>
            </p:cNvPr>
            <p:cNvSpPr/>
            <p:nvPr/>
          </p:nvSpPr>
          <p:spPr>
            <a:xfrm rot="21078365">
              <a:off x="4239747" y="2199672"/>
              <a:ext cx="918506" cy="2062736"/>
            </a:xfrm>
            <a:custGeom>
              <a:avLst/>
              <a:gdLst/>
              <a:ahLst/>
              <a:cxnLst/>
              <a:rect l="l" t="t" r="r" b="b"/>
              <a:pathLst>
                <a:path w="5324" h="11957" extrusionOk="0">
                  <a:moveTo>
                    <a:pt x="4516" y="0"/>
                  </a:moveTo>
                  <a:cubicBezTo>
                    <a:pt x="2638" y="0"/>
                    <a:pt x="0" y="3580"/>
                    <a:pt x="0" y="6866"/>
                  </a:cubicBezTo>
                  <a:cubicBezTo>
                    <a:pt x="0" y="10142"/>
                    <a:pt x="2022" y="11957"/>
                    <a:pt x="4516" y="11957"/>
                  </a:cubicBezTo>
                  <a:cubicBezTo>
                    <a:pt x="4796" y="11957"/>
                    <a:pt x="5059" y="11932"/>
                    <a:pt x="5323" y="11894"/>
                  </a:cubicBezTo>
                  <a:cubicBezTo>
                    <a:pt x="4268" y="11190"/>
                    <a:pt x="3468" y="10062"/>
                    <a:pt x="3069" y="8832"/>
                  </a:cubicBezTo>
                  <a:cubicBezTo>
                    <a:pt x="2550" y="7272"/>
                    <a:pt x="2605" y="5563"/>
                    <a:pt x="2966" y="3964"/>
                  </a:cubicBezTo>
                  <a:cubicBezTo>
                    <a:pt x="3277" y="2542"/>
                    <a:pt x="3837" y="1151"/>
                    <a:pt x="4740" y="16"/>
                  </a:cubicBezTo>
                  <a:cubicBezTo>
                    <a:pt x="4667" y="8"/>
                    <a:pt x="4587" y="0"/>
                    <a:pt x="4516" y="0"/>
                  </a:cubicBezTo>
                  <a:close/>
                </a:path>
              </a:pathLst>
            </a:custGeom>
            <a:solidFill>
              <a:srgbClr val="0070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127;p50">
              <a:extLst>
                <a:ext uri="{FF2B5EF4-FFF2-40B4-BE49-F238E27FC236}">
                  <a16:creationId xmlns:a16="http://schemas.microsoft.com/office/drawing/2014/main" id="{E5807C87-B6BC-04F6-92BC-18568EF03DED}"/>
                </a:ext>
              </a:extLst>
            </p:cNvPr>
            <p:cNvSpPr/>
            <p:nvPr/>
          </p:nvSpPr>
          <p:spPr>
            <a:xfrm rot="21078365">
              <a:off x="4920125" y="2451266"/>
              <a:ext cx="578414" cy="692294"/>
            </a:xfrm>
            <a:custGeom>
              <a:avLst/>
              <a:gdLst/>
              <a:ahLst/>
              <a:cxnLst/>
              <a:rect l="l" t="t" r="r" b="b"/>
              <a:pathLst>
                <a:path w="2957" h="4013" extrusionOk="0">
                  <a:moveTo>
                    <a:pt x="1293" y="0"/>
                  </a:moveTo>
                  <a:cubicBezTo>
                    <a:pt x="1245" y="0"/>
                    <a:pt x="1198" y="4"/>
                    <a:pt x="1151" y="12"/>
                  </a:cubicBezTo>
                  <a:cubicBezTo>
                    <a:pt x="432" y="133"/>
                    <a:pt x="0" y="1123"/>
                    <a:pt x="183" y="2218"/>
                  </a:cubicBezTo>
                  <a:cubicBezTo>
                    <a:pt x="354" y="3247"/>
                    <a:pt x="999" y="4012"/>
                    <a:pt x="1662" y="4012"/>
                  </a:cubicBezTo>
                  <a:cubicBezTo>
                    <a:pt x="1710" y="4012"/>
                    <a:pt x="1758" y="4008"/>
                    <a:pt x="1805" y="4000"/>
                  </a:cubicBezTo>
                  <a:cubicBezTo>
                    <a:pt x="2525" y="3881"/>
                    <a:pt x="2956" y="2890"/>
                    <a:pt x="2772" y="1794"/>
                  </a:cubicBezTo>
                  <a:cubicBezTo>
                    <a:pt x="2602" y="764"/>
                    <a:pt x="1955" y="0"/>
                    <a:pt x="1293"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 name="Google Shape;1129;p50">
            <a:extLst>
              <a:ext uri="{FF2B5EF4-FFF2-40B4-BE49-F238E27FC236}">
                <a16:creationId xmlns:a16="http://schemas.microsoft.com/office/drawing/2014/main" id="{98F151A6-D465-41D1-80AB-9C83A92DA11A}"/>
              </a:ext>
            </a:extLst>
          </p:cNvPr>
          <p:cNvSpPr txBox="1">
            <a:spLocks/>
          </p:cNvSpPr>
          <p:nvPr/>
        </p:nvSpPr>
        <p:spPr>
          <a:xfrm>
            <a:off x="7858205" y="1232451"/>
            <a:ext cx="1664400" cy="120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Mochiy Pop One"/>
              <a:buNone/>
              <a:defRPr sz="6000" b="0" i="0" u="none" strike="noStrike" cap="none">
                <a:solidFill>
                  <a:schemeClr val="dk1"/>
                </a:solidFill>
                <a:latin typeface="Mochiy Pop One"/>
                <a:ea typeface="Mochiy Pop One"/>
                <a:cs typeface="Mochiy Pop One"/>
                <a:sym typeface="Mochiy Pop One"/>
              </a:defRPr>
            </a:lvl1pPr>
            <a:lvl2pPr marR="0" lvl="1"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2pPr>
            <a:lvl3pPr marR="0" lvl="2"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3pPr>
            <a:lvl4pPr marR="0" lvl="3"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4pPr>
            <a:lvl5pPr marR="0" lvl="4"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5pPr>
            <a:lvl6pPr marR="0" lvl="5"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6pPr>
            <a:lvl7pPr marR="0" lvl="6"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7pPr>
            <a:lvl8pPr marR="0" lvl="7"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8pPr>
            <a:lvl9pPr marR="0" lvl="8" algn="ctr" rtl="0">
              <a:lnSpc>
                <a:spcPct val="100000"/>
              </a:lnSpc>
              <a:spcBef>
                <a:spcPts val="0"/>
              </a:spcBef>
              <a:spcAft>
                <a:spcPts val="0"/>
              </a:spcAft>
              <a:buClr>
                <a:schemeClr val="accent1"/>
              </a:buClr>
              <a:buSzPts val="6000"/>
              <a:buFont typeface="Mochiy Pop One"/>
              <a:buNone/>
              <a:defRPr sz="6000" b="0" i="0" u="none" strike="noStrike" cap="none">
                <a:solidFill>
                  <a:schemeClr val="accent1"/>
                </a:solidFill>
                <a:latin typeface="Mochiy Pop One"/>
                <a:ea typeface="Mochiy Pop One"/>
                <a:cs typeface="Mochiy Pop One"/>
                <a:sym typeface="Mochiy Pop One"/>
              </a:defRPr>
            </a:lvl9pPr>
          </a:lstStyle>
          <a:p>
            <a:pPr defTabSz="1219170">
              <a:buClr>
                <a:srgbClr val="FE616F"/>
              </a:buClr>
            </a:pPr>
            <a:r>
              <a:rPr lang="vi-VN" sz="8000" kern="0" dirty="0">
                <a:solidFill>
                  <a:srgbClr val="002643"/>
                </a:solidFill>
              </a:rPr>
              <a:t>3</a:t>
            </a:r>
            <a:r>
              <a:rPr lang="en" sz="8000" kern="0" dirty="0">
                <a:solidFill>
                  <a:srgbClr val="002643"/>
                </a:solidFill>
              </a:rPr>
              <a:t>.</a:t>
            </a:r>
          </a:p>
        </p:txBody>
      </p:sp>
      <p:sp>
        <p:nvSpPr>
          <p:cNvPr id="30" name="Rectangle 29">
            <a:extLst>
              <a:ext uri="{FF2B5EF4-FFF2-40B4-BE49-F238E27FC236}">
                <a16:creationId xmlns:a16="http://schemas.microsoft.com/office/drawing/2014/main" id="{BD34ADAA-6C32-C016-4B63-F93E612FD214}"/>
              </a:ext>
            </a:extLst>
          </p:cNvPr>
          <p:cNvSpPr/>
          <p:nvPr/>
        </p:nvSpPr>
        <p:spPr>
          <a:xfrm>
            <a:off x="2707038" y="5279756"/>
            <a:ext cx="2467639" cy="754251"/>
          </a:xfrm>
          <a:prstGeom prst="rect">
            <a:avLst/>
          </a:prstGeom>
          <a:solidFill>
            <a:schemeClr val="tx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3200" kern="0">
                <a:solidFill>
                  <a:srgbClr val="002643"/>
                </a:solidFill>
                <a:latin typeface="#9Slide03 AllRoundGothic" panose="020B0703020202020104" pitchFamily="34" charset="0"/>
                <a:sym typeface="Arial"/>
              </a:rPr>
              <a:t>Luyện đọc</a:t>
            </a:r>
            <a:endParaRPr lang="en-US" sz="3200" kern="0" dirty="0">
              <a:solidFill>
                <a:srgbClr val="002643"/>
              </a:solidFill>
              <a:latin typeface="#9Slide03 AllRoundGothic" panose="020B0703020202020104" pitchFamily="34" charset="0"/>
              <a:sym typeface="Arial"/>
            </a:endParaRPr>
          </a:p>
        </p:txBody>
      </p:sp>
      <p:sp>
        <p:nvSpPr>
          <p:cNvPr id="31" name="Rectangle 30">
            <a:extLst>
              <a:ext uri="{FF2B5EF4-FFF2-40B4-BE49-F238E27FC236}">
                <a16:creationId xmlns:a16="http://schemas.microsoft.com/office/drawing/2014/main" id="{FBE7B979-CB73-05DD-E4E2-EAA5BBE0FD09}"/>
              </a:ext>
            </a:extLst>
          </p:cNvPr>
          <p:cNvSpPr/>
          <p:nvPr/>
        </p:nvSpPr>
        <p:spPr>
          <a:xfrm>
            <a:off x="5748307" y="3599155"/>
            <a:ext cx="3104219" cy="754251"/>
          </a:xfrm>
          <a:prstGeom prst="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3200" kern="0">
                <a:solidFill>
                  <a:srgbClr val="002643"/>
                </a:solidFill>
                <a:latin typeface="#9Slide03 AllRoundGothic" panose="020B0703020202020104" pitchFamily="34" charset="0"/>
                <a:sym typeface="Arial"/>
              </a:rPr>
              <a:t>Trả lời câu hỏi</a:t>
            </a:r>
            <a:endParaRPr lang="en-US" sz="3200" kern="0" dirty="0">
              <a:solidFill>
                <a:srgbClr val="002643"/>
              </a:solidFill>
              <a:latin typeface="#9Slide03 AllRoundGothic" panose="020B0703020202020104" pitchFamily="34" charset="0"/>
              <a:sym typeface="Arial"/>
            </a:endParaRPr>
          </a:p>
        </p:txBody>
      </p:sp>
      <p:sp>
        <p:nvSpPr>
          <p:cNvPr id="32" name="Rectangle 31">
            <a:extLst>
              <a:ext uri="{FF2B5EF4-FFF2-40B4-BE49-F238E27FC236}">
                <a16:creationId xmlns:a16="http://schemas.microsoft.com/office/drawing/2014/main" id="{11593BA8-BE8E-BEB8-C83A-445603CB208A}"/>
              </a:ext>
            </a:extLst>
          </p:cNvPr>
          <p:cNvSpPr/>
          <p:nvPr/>
        </p:nvSpPr>
        <p:spPr>
          <a:xfrm>
            <a:off x="9522606" y="2337995"/>
            <a:ext cx="2467639" cy="754251"/>
          </a:xfrm>
          <a:prstGeom prst="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3200" kern="0">
                <a:solidFill>
                  <a:srgbClr val="002643"/>
                </a:solidFill>
                <a:latin typeface="#9Slide03 AllRoundGothic" panose="020B0703020202020104" pitchFamily="34" charset="0"/>
                <a:sym typeface="Arial"/>
              </a:rPr>
              <a:t>Luyện tập</a:t>
            </a:r>
            <a:endParaRPr lang="en-US" sz="3200" kern="0" dirty="0">
              <a:solidFill>
                <a:srgbClr val="002643"/>
              </a:solidFill>
              <a:latin typeface="#9Slide03 AllRoundGothic" panose="020B0703020202020104" pitchFamily="34" charset="0"/>
              <a:sym typeface="Arial"/>
            </a:endParaRPr>
          </a:p>
        </p:txBody>
      </p:sp>
    </p:spTree>
    <p:extLst>
      <p:ext uri="{BB962C8B-B14F-4D97-AF65-F5344CB8AC3E}">
        <p14:creationId xmlns:p14="http://schemas.microsoft.com/office/powerpoint/2010/main" val="222793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2806923" cy="700229"/>
            <a:chOff x="527970" y="-16256"/>
            <a:chExt cx="2008679"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968681" y="-16256"/>
              <a:ext cx="1567968" cy="502156"/>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mj-lt"/>
                </a:rPr>
                <a:t>ĐỌC</a:t>
              </a:r>
              <a:r>
                <a:rPr lang="en-US" sz="2800" b="1">
                  <a:solidFill>
                    <a:schemeClr val="accent1">
                      <a:lumMod val="50000"/>
                    </a:schemeClr>
                  </a:solidFill>
                  <a:latin typeface="+mj-lt"/>
                </a:rPr>
                <a:t> </a:t>
              </a:r>
              <a:r>
                <a:rPr lang="en-US" sz="2800" b="1" dirty="0">
                  <a:solidFill>
                    <a:schemeClr val="bg1"/>
                  </a:solidFill>
                  <a:latin typeface="+mj-lt"/>
                </a:rPr>
                <a:t>MẪU</a:t>
              </a: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5484"/>
            <a:ext cx="10668000" cy="1200329"/>
          </a:xfrm>
          <a:prstGeom prst="rect">
            <a:avLst/>
          </a:prstGeom>
          <a:noFill/>
        </p:spPr>
        <p:txBody>
          <a:bodyPr wrap="square" rtlCol="0">
            <a:spAutoFit/>
          </a:bodyPr>
          <a:lstStyle/>
          <a:p>
            <a:pPr algn="just">
              <a:tabLst>
                <a:tab pos="457200" algn="l"/>
              </a:tabLst>
            </a:pPr>
            <a:r>
              <a:rPr lang="en-US" sz="2400" dirty="0">
                <a:latin typeface="+mj-lt"/>
              </a:rPr>
              <a:t>	</a:t>
            </a:r>
            <a:r>
              <a:rPr lang="vi-VN" sz="2400" dirty="0">
                <a:latin typeface="+mj-lt"/>
              </a:rPr>
              <a:t>Việt Nam là đất nước tươi đẹp của chúng mình. Thủ đô nước mình là Hà Nội. Lá cờ Tổ quốc hình chữ nhật, nền đỏ, ở giữa có ngôi sao vàng năm cánh.</a:t>
            </a:r>
          </a:p>
          <a:p>
            <a:pPr algn="just"/>
            <a:endParaRPr lang="vi-VN" sz="2400" dirty="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Đất nước mình có ba miền Bắc, Trung, Nam với khí hậu khác nhau. Miền Bắc và miền Trung một năm có bốn mùa: </a:t>
            </a:r>
            <a:r>
              <a:rPr lang="en-US" sz="2400">
                <a:latin typeface="+mj-lt"/>
              </a:rPr>
              <a:t>   </a:t>
            </a:r>
            <a:r>
              <a:rPr lang="en-US" sz="2400">
                <a:latin typeface="Times New Roman" panose="02020603050405020304" pitchFamily="18" charset="0"/>
                <a:cs typeface="Times New Roman" panose="02020603050405020304" pitchFamily="18" charset="0"/>
              </a:rPr>
              <a:t>X</a:t>
            </a:r>
            <a:r>
              <a:rPr lang="vi-VN" sz="240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3048000" y="622592"/>
            <a:ext cx="6096000" cy="523220"/>
          </a:xfrm>
          <a:prstGeom prst="rect">
            <a:avLst/>
          </a:prstGeom>
          <a:noFill/>
        </p:spPr>
        <p:txBody>
          <a:bodyPr wrap="square">
            <a:spAutoFit/>
          </a:bodyPr>
          <a:lstStyle/>
          <a:p>
            <a:pPr algn="ctr"/>
            <a:r>
              <a:rPr lang="vi-VN" sz="2800" b="1">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7"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pic>
        <p:nvPicPr>
          <p:cNvPr id="2" name="dat-nuoc-chung-minh">
            <a:hlinkClick r:id="" action="ppaction://media"/>
            <a:extLst>
              <a:ext uri="{FF2B5EF4-FFF2-40B4-BE49-F238E27FC236}">
                <a16:creationId xmlns:a16="http://schemas.microsoft.com/office/drawing/2014/main" id="{2F8DE5C2-81C4-1076-88E3-C8078D272A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60980" y="1215484"/>
            <a:ext cx="1303254" cy="1303254"/>
          </a:xfrm>
          <a:prstGeom prst="rect">
            <a:avLst/>
          </a:prstGeom>
        </p:spPr>
      </p:pic>
      <p:sp>
        <p:nvSpPr>
          <p:cNvPr id="3" name="TextBox 2">
            <a:extLst>
              <a:ext uri="{FF2B5EF4-FFF2-40B4-BE49-F238E27FC236}">
                <a16:creationId xmlns:a16="http://schemas.microsoft.com/office/drawing/2014/main" id="{DDC673CD-A934-CEB1-0CF4-FA14D3562D42}"/>
              </a:ext>
            </a:extLst>
          </p:cNvPr>
          <p:cNvSpPr txBox="1"/>
          <p:nvPr/>
        </p:nvSpPr>
        <p:spPr>
          <a:xfrm>
            <a:off x="9774367" y="391759"/>
            <a:ext cx="1688089" cy="461665"/>
          </a:xfrm>
          <a:prstGeom prst="rect">
            <a:avLst/>
          </a:prstGeom>
          <a:solidFill>
            <a:schemeClr val="accent4">
              <a:lumMod val="40000"/>
              <a:lumOff val="60000"/>
            </a:schemeClr>
          </a:solidFill>
          <a:ln>
            <a:noFill/>
          </a:ln>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ĐỌC MẪU</a:t>
            </a:r>
          </a:p>
        </p:txBody>
      </p:sp>
    </p:spTree>
    <p:extLst>
      <p:ext uri="{BB962C8B-B14F-4D97-AF65-F5344CB8AC3E}">
        <p14:creationId xmlns:p14="http://schemas.microsoft.com/office/powerpoint/2010/main" val="323692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1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4722450" cy="700229"/>
            <a:chOff x="527970" y="-16256"/>
            <a:chExt cx="3379460"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1076662" y="14415"/>
              <a:ext cx="2830768" cy="440360"/>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mj-lt"/>
                </a:rPr>
                <a:t>ĐỌC</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5484"/>
            <a:ext cx="10668000" cy="1200329"/>
          </a:xfrm>
          <a:prstGeom prst="rect">
            <a:avLst/>
          </a:prstGeom>
          <a:noFill/>
        </p:spPr>
        <p:txBody>
          <a:bodyPr wrap="square" rtlCol="0">
            <a:spAutoFit/>
          </a:bodyPr>
          <a:lstStyle/>
          <a:p>
            <a:pPr algn="just">
              <a:tabLst>
                <a:tab pos="457200" algn="l"/>
              </a:tabLst>
            </a:pPr>
            <a:r>
              <a:rPr lang="en-US" sz="2400">
                <a:latin typeface="+mj-lt"/>
              </a:rPr>
              <a:t>	</a:t>
            </a:r>
            <a:r>
              <a:rPr lang="vi-VN" sz="2400">
                <a:latin typeface="+mj-lt"/>
              </a:rPr>
              <a:t>Việt Nam là đất nước tươi đẹp của chúng mình. Thủ đô nước mình là Hà Nội. Lá cờ Tổ quốc hình chữ nhật, nền đỏ, ở giữa có ngôi sao vàng năm cánh.</a:t>
            </a:r>
          </a:p>
          <a:p>
            <a:pPr algn="just"/>
            <a:endParaRPr lang="vi-VN" sz="240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dirty="0">
                <a:latin typeface="+mj-lt"/>
              </a:rPr>
              <a:t>	</a:t>
            </a:r>
            <a:r>
              <a:rPr lang="vi-VN" sz="2400" dirty="0">
                <a:latin typeface="+mj-lt"/>
              </a:rPr>
              <a:t>Đất nước mình có ba miền Bắc, Trung, Nam với khí hậu khác nhau. Miền Bắc và miền Trung một năm có bốn mùa: </a:t>
            </a:r>
            <a:r>
              <a:rPr lang="en-US" sz="2400" dirty="0">
                <a:latin typeface="+mj-lt"/>
              </a:rPr>
              <a:t>   </a:t>
            </a:r>
            <a:r>
              <a:rPr lang="en-US" sz="2400" dirty="0">
                <a:latin typeface="Times New Roman" panose="02020603050405020304" pitchFamily="18" charset="0"/>
                <a:cs typeface="Times New Roman" panose="02020603050405020304" pitchFamily="18" charset="0"/>
              </a:rPr>
              <a:t>X</a:t>
            </a:r>
            <a:r>
              <a:rPr lang="vi-VN" sz="2400" dirty="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4079109" y="576918"/>
            <a:ext cx="4704757" cy="461665"/>
          </a:xfrm>
          <a:prstGeom prst="rect">
            <a:avLst/>
          </a:prstGeom>
          <a:noFill/>
        </p:spPr>
        <p:txBody>
          <a:bodyPr wrap="square">
            <a:spAutoFit/>
          </a:bodyPr>
          <a:lstStyle/>
          <a:p>
            <a:pPr algn="ctr"/>
            <a:r>
              <a:rPr lang="vi-VN" sz="2400" b="1" dirty="0">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7"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sp>
        <p:nvSpPr>
          <p:cNvPr id="10" name="TextBox 9">
            <a:extLst>
              <a:ext uri="{FF2B5EF4-FFF2-40B4-BE49-F238E27FC236}">
                <a16:creationId xmlns:a16="http://schemas.microsoft.com/office/drawing/2014/main" id="{42EDC125-8A9D-FB64-6B76-2F5CABF11140}"/>
              </a:ext>
            </a:extLst>
          </p:cNvPr>
          <p:cNvSpPr txBox="1"/>
          <p:nvPr/>
        </p:nvSpPr>
        <p:spPr>
          <a:xfrm>
            <a:off x="10980987" y="1203500"/>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1" name="TextBox 10">
            <a:extLst>
              <a:ext uri="{FF2B5EF4-FFF2-40B4-BE49-F238E27FC236}">
                <a16:creationId xmlns:a16="http://schemas.microsoft.com/office/drawing/2014/main" id="{BFEDAC96-BBD9-FE42-84A8-2EA7A02F58F9}"/>
              </a:ext>
            </a:extLst>
          </p:cNvPr>
          <p:cNvSpPr txBox="1"/>
          <p:nvPr/>
        </p:nvSpPr>
        <p:spPr>
          <a:xfrm>
            <a:off x="9411508" y="1572901"/>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3" name="TextBox 12">
            <a:extLst>
              <a:ext uri="{FF2B5EF4-FFF2-40B4-BE49-F238E27FC236}">
                <a16:creationId xmlns:a16="http://schemas.microsoft.com/office/drawing/2014/main" id="{87AF91B2-9C8E-306C-31C6-5A6F3CCDD8C2}"/>
              </a:ext>
            </a:extLst>
          </p:cNvPr>
          <p:cNvSpPr txBox="1"/>
          <p:nvPr/>
        </p:nvSpPr>
        <p:spPr>
          <a:xfrm>
            <a:off x="7208949" y="1185133"/>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5" name="TextBox 14">
            <a:extLst>
              <a:ext uri="{FF2B5EF4-FFF2-40B4-BE49-F238E27FC236}">
                <a16:creationId xmlns:a16="http://schemas.microsoft.com/office/drawing/2014/main" id="{A8DED664-6670-547C-1FD9-E7D131481066}"/>
              </a:ext>
            </a:extLst>
          </p:cNvPr>
          <p:cNvSpPr txBox="1"/>
          <p:nvPr/>
        </p:nvSpPr>
        <p:spPr>
          <a:xfrm>
            <a:off x="7710209" y="2524947"/>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6" name="TextBox 15">
            <a:extLst>
              <a:ext uri="{FF2B5EF4-FFF2-40B4-BE49-F238E27FC236}">
                <a16:creationId xmlns:a16="http://schemas.microsoft.com/office/drawing/2014/main" id="{D4A98B5B-79EF-6855-D6DF-BE5CAAC423F2}"/>
              </a:ext>
            </a:extLst>
          </p:cNvPr>
          <p:cNvSpPr txBox="1"/>
          <p:nvPr/>
        </p:nvSpPr>
        <p:spPr>
          <a:xfrm>
            <a:off x="4316243" y="2860062"/>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8" name="TextBox 17">
            <a:extLst>
              <a:ext uri="{FF2B5EF4-FFF2-40B4-BE49-F238E27FC236}">
                <a16:creationId xmlns:a16="http://schemas.microsoft.com/office/drawing/2014/main" id="{2341D7EC-C20A-EFBF-806C-84318CCAC1E3}"/>
              </a:ext>
            </a:extLst>
          </p:cNvPr>
          <p:cNvSpPr txBox="1"/>
          <p:nvPr/>
        </p:nvSpPr>
        <p:spPr>
          <a:xfrm>
            <a:off x="5198559" y="3714788"/>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21" name="TextBox 20">
            <a:extLst>
              <a:ext uri="{FF2B5EF4-FFF2-40B4-BE49-F238E27FC236}">
                <a16:creationId xmlns:a16="http://schemas.microsoft.com/office/drawing/2014/main" id="{9287851B-5680-895A-DBEB-5F4BEEC82600}"/>
              </a:ext>
            </a:extLst>
          </p:cNvPr>
          <p:cNvSpPr txBox="1"/>
          <p:nvPr/>
        </p:nvSpPr>
        <p:spPr>
          <a:xfrm>
            <a:off x="6302349" y="4086116"/>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23" name="TextBox 22">
            <a:extLst>
              <a:ext uri="{FF2B5EF4-FFF2-40B4-BE49-F238E27FC236}">
                <a16:creationId xmlns:a16="http://schemas.microsoft.com/office/drawing/2014/main" id="{558F3744-54EA-68E4-7479-0C8C95738155}"/>
              </a:ext>
            </a:extLst>
          </p:cNvPr>
          <p:cNvSpPr txBox="1"/>
          <p:nvPr/>
        </p:nvSpPr>
        <p:spPr>
          <a:xfrm>
            <a:off x="4359442" y="4499618"/>
            <a:ext cx="256636" cy="461665"/>
          </a:xfrm>
          <a:prstGeom prst="rect">
            <a:avLst/>
          </a:prstGeom>
          <a:noFill/>
        </p:spPr>
        <p:txBody>
          <a:bodyPr wrap="square" rtlCol="0">
            <a:spAutoFit/>
          </a:bodyPr>
          <a:lstStyle/>
          <a:p>
            <a:r>
              <a:rPr lang="en-US" sz="2400" b="1" dirty="0">
                <a:solidFill>
                  <a:srgbClr val="FF0000"/>
                </a:solidFill>
              </a:rPr>
              <a:t>/</a:t>
            </a:r>
            <a:endParaRPr lang="en-US" sz="2400" b="1" dirty="0"/>
          </a:p>
        </p:txBody>
      </p:sp>
      <p:sp>
        <p:nvSpPr>
          <p:cNvPr id="25" name="TextBox 24">
            <a:extLst>
              <a:ext uri="{FF2B5EF4-FFF2-40B4-BE49-F238E27FC236}">
                <a16:creationId xmlns:a16="http://schemas.microsoft.com/office/drawing/2014/main" id="{20C992FA-57A7-AF77-37E4-3111E3EDAB0A}"/>
              </a:ext>
            </a:extLst>
          </p:cNvPr>
          <p:cNvSpPr txBox="1"/>
          <p:nvPr/>
        </p:nvSpPr>
        <p:spPr>
          <a:xfrm>
            <a:off x="4574521" y="6069278"/>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26" name="TextBox 25">
            <a:extLst>
              <a:ext uri="{FF2B5EF4-FFF2-40B4-BE49-F238E27FC236}">
                <a16:creationId xmlns:a16="http://schemas.microsoft.com/office/drawing/2014/main" id="{DDC673CD-A934-CEB1-0CF4-FA14D3562D42}"/>
              </a:ext>
            </a:extLst>
          </p:cNvPr>
          <p:cNvSpPr txBox="1"/>
          <p:nvPr/>
        </p:nvSpPr>
        <p:spPr>
          <a:xfrm>
            <a:off x="8974183" y="391759"/>
            <a:ext cx="2850473" cy="461665"/>
          </a:xfrm>
          <a:prstGeom prst="rect">
            <a:avLst/>
          </a:prstGeom>
          <a:solidFill>
            <a:schemeClr val="accent4">
              <a:lumMod val="40000"/>
              <a:lumOff val="60000"/>
            </a:schemeClr>
          </a:solidFill>
          <a:ln>
            <a:noFill/>
          </a:ln>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ĐỌC THEO CÂU</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0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6" grpId="0"/>
      <p:bldP spid="18" grpId="0"/>
      <p:bldP spid="21" grpId="0"/>
      <p:bldP spid="23" grpId="0"/>
      <p:bldP spid="2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50"/>
          <p:cNvSpPr/>
          <p:nvPr/>
        </p:nvSpPr>
        <p:spPr>
          <a:xfrm>
            <a:off x="695623" y="2549864"/>
            <a:ext cx="3511028" cy="805605"/>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1" name="Google Shape;1121;p50"/>
          <p:cNvSpPr txBox="1">
            <a:spLocks noGrp="1"/>
          </p:cNvSpPr>
          <p:nvPr>
            <p:ph type="title"/>
          </p:nvPr>
        </p:nvSpPr>
        <p:spPr>
          <a:xfrm>
            <a:off x="2398732" y="765412"/>
            <a:ext cx="7436683" cy="1149187"/>
          </a:xfrm>
          <a:prstGeom prst="rect">
            <a:avLst/>
          </a:prstGeom>
          <a:solidFill>
            <a:schemeClr val="accent2">
              <a:lumMod val="20000"/>
              <a:lumOff val="80000"/>
            </a:schemeClr>
          </a:solidFill>
          <a:ln>
            <a:solidFill>
              <a:schemeClr val="accent2"/>
            </a:solidFill>
          </a:ln>
        </p:spPr>
        <p:txBody>
          <a:bodyPr spcFirstLastPara="1" vert="horz" wrap="square" lIns="121900" tIns="121900" rIns="121900" bIns="121900" rtlCol="0" anchor="b" anchorCtr="0">
            <a:noAutofit/>
          </a:bodyPr>
          <a:lstStyle/>
          <a:p>
            <a:pPr algn="ctr"/>
            <a:r>
              <a:rPr lang="vi-VN" dirty="0">
                <a:latin typeface="Merriweather" panose="00000500000000000000" pitchFamily="2" charset="0"/>
              </a:rPr>
              <a:t>Luyện đọc từ khó</a:t>
            </a:r>
            <a:endParaRPr dirty="0">
              <a:latin typeface="Merriweather" panose="00000500000000000000" pitchFamily="2" charset="0"/>
            </a:endParaRPr>
          </a:p>
        </p:txBody>
      </p:sp>
      <p:sp>
        <p:nvSpPr>
          <p:cNvPr id="1122" name="Google Shape;1122;p50"/>
          <p:cNvSpPr txBox="1">
            <a:spLocks noGrp="1"/>
          </p:cNvSpPr>
          <p:nvPr>
            <p:ph type="subTitle" idx="1"/>
          </p:nvPr>
        </p:nvSpPr>
        <p:spPr>
          <a:xfrm>
            <a:off x="1137997" y="2600932"/>
            <a:ext cx="3389523" cy="528000"/>
          </a:xfrm>
          <a:prstGeom prst="rect">
            <a:avLst/>
          </a:prstGeom>
        </p:spPr>
        <p:txBody>
          <a:bodyPr spcFirstLastPara="1" vert="horz" wrap="square" lIns="121900" tIns="121900" rIns="121900" bIns="121900" rtlCol="0" anchor="t" anchorCtr="0">
            <a:noAutofit/>
          </a:bodyPr>
          <a:lstStyle/>
          <a:p>
            <a:pPr marL="0" indent="0"/>
            <a:r>
              <a:rPr lang="vi-VN" sz="3200" smtClean="0"/>
              <a:t>Rạng danh</a:t>
            </a:r>
            <a:endParaRPr sz="3200" dirty="0"/>
          </a:p>
        </p:txBody>
      </p:sp>
      <p:sp>
        <p:nvSpPr>
          <p:cNvPr id="1123" name="Google Shape;1123;p50"/>
          <p:cNvSpPr/>
          <p:nvPr/>
        </p:nvSpPr>
        <p:spPr>
          <a:xfrm rot="26336">
            <a:off x="1909173" y="6347818"/>
            <a:ext cx="1775252" cy="223789"/>
          </a:xfrm>
          <a:prstGeom prst="ellipse">
            <a:avLst/>
          </a:prstGeom>
          <a:solidFill>
            <a:srgbClr val="002643">
              <a:alpha val="27980"/>
            </a:srgbClr>
          </a:solidFill>
          <a:ln>
            <a:noFill/>
          </a:ln>
        </p:spPr>
        <p:txBody>
          <a:bodyPr spcFirstLastPara="1" wrap="square" lIns="121900" tIns="121900" rIns="121900" bIns="121900" anchor="ctr" anchorCtr="0">
            <a:noAutofit/>
          </a:bodyPr>
          <a:lstStyle/>
          <a:p>
            <a:endParaRPr sz="2400"/>
          </a:p>
        </p:txBody>
      </p:sp>
      <p:sp>
        <p:nvSpPr>
          <p:cNvPr id="1130" name="Google Shape;1130;p50"/>
          <p:cNvSpPr/>
          <p:nvPr/>
        </p:nvSpPr>
        <p:spPr>
          <a:xfrm rot="-2843357">
            <a:off x="504458" y="2654347"/>
            <a:ext cx="797925" cy="146676"/>
          </a:xfrm>
          <a:custGeom>
            <a:avLst/>
            <a:gdLst/>
            <a:ahLst/>
            <a:cxnLst/>
            <a:rect l="l" t="t" r="r" b="b"/>
            <a:pathLst>
              <a:path w="14357" h="3681" extrusionOk="0">
                <a:moveTo>
                  <a:pt x="9808" y="1"/>
                </a:moveTo>
                <a:cubicBezTo>
                  <a:pt x="8384" y="1"/>
                  <a:pt x="6959" y="3"/>
                  <a:pt x="5533" y="10"/>
                </a:cubicBezTo>
                <a:lnTo>
                  <a:pt x="217" y="10"/>
                </a:lnTo>
                <a:cubicBezTo>
                  <a:pt x="81" y="10"/>
                  <a:pt x="25" y="147"/>
                  <a:pt x="66" y="250"/>
                </a:cubicBezTo>
                <a:cubicBezTo>
                  <a:pt x="41" y="283"/>
                  <a:pt x="33" y="331"/>
                  <a:pt x="66" y="371"/>
                </a:cubicBezTo>
                <a:cubicBezTo>
                  <a:pt x="209" y="634"/>
                  <a:pt x="361" y="899"/>
                  <a:pt x="505" y="1154"/>
                </a:cubicBezTo>
                <a:cubicBezTo>
                  <a:pt x="585" y="1290"/>
                  <a:pt x="664" y="1426"/>
                  <a:pt x="745" y="1562"/>
                </a:cubicBezTo>
                <a:cubicBezTo>
                  <a:pt x="808" y="1674"/>
                  <a:pt x="888" y="1794"/>
                  <a:pt x="929" y="1921"/>
                </a:cubicBezTo>
                <a:cubicBezTo>
                  <a:pt x="959" y="2050"/>
                  <a:pt x="911" y="2153"/>
                  <a:pt x="841" y="2264"/>
                </a:cubicBezTo>
                <a:cubicBezTo>
                  <a:pt x="760" y="2385"/>
                  <a:pt x="672" y="2504"/>
                  <a:pt x="593" y="2625"/>
                </a:cubicBezTo>
                <a:cubicBezTo>
                  <a:pt x="513" y="2744"/>
                  <a:pt x="442" y="2865"/>
                  <a:pt x="361" y="2976"/>
                </a:cubicBezTo>
                <a:cubicBezTo>
                  <a:pt x="273" y="3105"/>
                  <a:pt x="177" y="3233"/>
                  <a:pt x="106" y="3367"/>
                </a:cubicBezTo>
                <a:cubicBezTo>
                  <a:pt x="0" y="3456"/>
                  <a:pt x="41" y="3672"/>
                  <a:pt x="217" y="3672"/>
                </a:cubicBezTo>
                <a:cubicBezTo>
                  <a:pt x="2766" y="3680"/>
                  <a:pt x="5308" y="3680"/>
                  <a:pt x="7850" y="3680"/>
                </a:cubicBezTo>
                <a:lnTo>
                  <a:pt x="14084" y="3680"/>
                </a:lnTo>
                <a:cubicBezTo>
                  <a:pt x="14147" y="3680"/>
                  <a:pt x="14195" y="3655"/>
                  <a:pt x="14220" y="3617"/>
                </a:cubicBezTo>
                <a:cubicBezTo>
                  <a:pt x="14301" y="3592"/>
                  <a:pt x="14357" y="3521"/>
                  <a:pt x="14324" y="3425"/>
                </a:cubicBezTo>
                <a:cubicBezTo>
                  <a:pt x="14220" y="3145"/>
                  <a:pt x="14021" y="2888"/>
                  <a:pt x="13821" y="2673"/>
                </a:cubicBezTo>
                <a:cubicBezTo>
                  <a:pt x="13725" y="2569"/>
                  <a:pt x="13620" y="2473"/>
                  <a:pt x="13509" y="2385"/>
                </a:cubicBezTo>
                <a:cubicBezTo>
                  <a:pt x="13445" y="2330"/>
                  <a:pt x="13221" y="2209"/>
                  <a:pt x="13229" y="2130"/>
                </a:cubicBezTo>
                <a:cubicBezTo>
                  <a:pt x="13229" y="2065"/>
                  <a:pt x="13317" y="1977"/>
                  <a:pt x="13349" y="1921"/>
                </a:cubicBezTo>
                <a:lnTo>
                  <a:pt x="13486" y="1681"/>
                </a:lnTo>
                <a:cubicBezTo>
                  <a:pt x="13572" y="1522"/>
                  <a:pt x="13660" y="1370"/>
                  <a:pt x="13748" y="1209"/>
                </a:cubicBezTo>
                <a:cubicBezTo>
                  <a:pt x="13908" y="922"/>
                  <a:pt x="14117" y="626"/>
                  <a:pt x="14220" y="315"/>
                </a:cubicBezTo>
                <a:cubicBezTo>
                  <a:pt x="14253" y="283"/>
                  <a:pt x="14261" y="235"/>
                  <a:pt x="14261" y="187"/>
                </a:cubicBezTo>
                <a:cubicBezTo>
                  <a:pt x="14261" y="99"/>
                  <a:pt x="14205" y="3"/>
                  <a:pt x="14084" y="3"/>
                </a:cubicBezTo>
                <a:cubicBezTo>
                  <a:pt x="12658" y="3"/>
                  <a:pt x="11233" y="1"/>
                  <a:pt x="9808" y="1"/>
                </a:cubicBezTo>
                <a:close/>
              </a:path>
            </a:pathLst>
          </a:custGeom>
          <a:solidFill>
            <a:srgbClr val="6CABF5">
              <a:alpha val="52380"/>
            </a:srgb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132" name="Google Shape;1132;p50"/>
          <p:cNvGrpSpPr/>
          <p:nvPr/>
        </p:nvGrpSpPr>
        <p:grpSpPr>
          <a:xfrm flipH="1">
            <a:off x="10380168" y="2594325"/>
            <a:ext cx="1018365" cy="1382883"/>
            <a:chOff x="2456797" y="1026702"/>
            <a:chExt cx="1165711" cy="1582969"/>
          </a:xfrm>
        </p:grpSpPr>
        <p:cxnSp>
          <p:nvCxnSpPr>
            <p:cNvPr id="1133" name="Google Shape;1133;p50"/>
            <p:cNvCxnSpPr/>
            <p:nvPr/>
          </p:nvCxnSpPr>
          <p:spPr>
            <a:xfrm rot="844415">
              <a:off x="2626331"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1134" name="Google Shape;1134;p50"/>
            <p:cNvCxnSpPr/>
            <p:nvPr/>
          </p:nvCxnSpPr>
          <p:spPr>
            <a:xfrm rot="844792" flipH="1">
              <a:off x="3050042"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1135" name="Google Shape;1135;p50"/>
            <p:cNvSpPr/>
            <p:nvPr/>
          </p:nvSpPr>
          <p:spPr>
            <a:xfrm rot="844513">
              <a:off x="2701899"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FFC800"/>
            </a:solid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6" name="Google Shape;1136;p50"/>
            <p:cNvSpPr/>
            <p:nvPr/>
          </p:nvSpPr>
          <p:spPr>
            <a:xfrm rot="844513">
              <a:off x="2524442"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7" name="Google Shape;1137;p50"/>
            <p:cNvSpPr/>
            <p:nvPr/>
          </p:nvSpPr>
          <p:spPr>
            <a:xfrm rot="844513">
              <a:off x="2823602"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121900" tIns="121900" rIns="121900" bIns="121900" anchor="ctr" anchorCtr="0">
              <a:noAutofit/>
            </a:bodyPr>
            <a:lstStyle/>
            <a:p>
              <a:endParaRPr sz="2400"/>
            </a:p>
          </p:txBody>
        </p:sp>
        <p:sp>
          <p:nvSpPr>
            <p:cNvPr id="1138" name="Google Shape;1138;p50"/>
            <p:cNvSpPr/>
            <p:nvPr/>
          </p:nvSpPr>
          <p:spPr>
            <a:xfrm rot="844513">
              <a:off x="2734258"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1"/>
            </a:solid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9" name="Google Shape;1139;p50"/>
            <p:cNvSpPr/>
            <p:nvPr/>
          </p:nvSpPr>
          <p:spPr>
            <a:xfrm rot="844513">
              <a:off x="2734929"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F485B"/>
            </a:solidFill>
            <a:ln>
              <a:noFill/>
            </a:ln>
          </p:spPr>
          <p:txBody>
            <a:bodyPr spcFirstLastPara="1" wrap="square" lIns="121900" tIns="121900" rIns="121900" bIns="121900" anchor="ctr" anchorCtr="0">
              <a:noAutofit/>
            </a:bodyPr>
            <a:lstStyle/>
            <a:p>
              <a:endParaRPr sz="2400"/>
            </a:p>
          </p:txBody>
        </p:sp>
        <p:sp>
          <p:nvSpPr>
            <p:cNvPr id="1140" name="Google Shape;1140;p50"/>
            <p:cNvSpPr/>
            <p:nvPr/>
          </p:nvSpPr>
          <p:spPr>
            <a:xfrm rot="844513">
              <a:off x="2917614"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121900" tIns="121900" rIns="121900" bIns="121900" anchor="ctr" anchorCtr="0">
              <a:noAutofit/>
            </a:bodyPr>
            <a:lstStyle/>
            <a:p>
              <a:endParaRPr sz="2400"/>
            </a:p>
          </p:txBody>
        </p:sp>
        <p:cxnSp>
          <p:nvCxnSpPr>
            <p:cNvPr id="1141" name="Google Shape;1141;p50"/>
            <p:cNvCxnSpPr/>
            <p:nvPr/>
          </p:nvCxnSpPr>
          <p:spPr>
            <a:xfrm rot="844809">
              <a:off x="2847927"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1142" name="Google Shape;1142;p50"/>
            <p:cNvCxnSpPr/>
            <p:nvPr/>
          </p:nvCxnSpPr>
          <p:spPr>
            <a:xfrm rot="843686" flipH="1">
              <a:off x="3012124"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1143" name="Google Shape;1143;p50"/>
            <p:cNvSpPr/>
            <p:nvPr/>
          </p:nvSpPr>
          <p:spPr>
            <a:xfrm rot="844513">
              <a:off x="2733593"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1144" name="Google Shape;1144;p50"/>
            <p:cNvSpPr/>
            <p:nvPr/>
          </p:nvSpPr>
          <p:spPr>
            <a:xfrm rot="844513">
              <a:off x="2524442"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45" name="Google Shape;1145;p50"/>
            <p:cNvSpPr/>
            <p:nvPr/>
          </p:nvSpPr>
          <p:spPr>
            <a:xfrm rot="844513">
              <a:off x="2734258"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146" name="Google Shape;1146;p50"/>
          <p:cNvGrpSpPr/>
          <p:nvPr/>
        </p:nvGrpSpPr>
        <p:grpSpPr>
          <a:xfrm>
            <a:off x="768737" y="279597"/>
            <a:ext cx="1554281" cy="2110625"/>
            <a:chOff x="5250222" y="1026702"/>
            <a:chExt cx="1165711" cy="1582969"/>
          </a:xfrm>
        </p:grpSpPr>
        <p:cxnSp>
          <p:nvCxnSpPr>
            <p:cNvPr id="1147" name="Google Shape;1147;p50"/>
            <p:cNvCxnSpPr/>
            <p:nvPr/>
          </p:nvCxnSpPr>
          <p:spPr>
            <a:xfrm rot="844415">
              <a:off x="5419756" y="1753849"/>
              <a:ext cx="223303" cy="609880"/>
            </a:xfrm>
            <a:prstGeom prst="straightConnector1">
              <a:avLst/>
            </a:prstGeom>
            <a:noFill/>
            <a:ln w="9525" cap="flat" cmpd="sng">
              <a:solidFill>
                <a:srgbClr val="002643"/>
              </a:solidFill>
              <a:prstDash val="solid"/>
              <a:round/>
              <a:headEnd type="none" w="med" len="med"/>
              <a:tailEnd type="none" w="med" len="med"/>
            </a:ln>
          </p:spPr>
        </p:cxnSp>
        <p:cxnSp>
          <p:nvCxnSpPr>
            <p:cNvPr id="1148" name="Google Shape;1148;p50"/>
            <p:cNvCxnSpPr/>
            <p:nvPr/>
          </p:nvCxnSpPr>
          <p:spPr>
            <a:xfrm rot="844792" flipH="1">
              <a:off x="5843467" y="1823394"/>
              <a:ext cx="191142" cy="644223"/>
            </a:xfrm>
            <a:prstGeom prst="straightConnector1">
              <a:avLst/>
            </a:prstGeom>
            <a:noFill/>
            <a:ln w="9525" cap="flat" cmpd="sng">
              <a:solidFill>
                <a:srgbClr val="002643"/>
              </a:solidFill>
              <a:prstDash val="solid"/>
              <a:round/>
              <a:headEnd type="none" w="med" len="med"/>
              <a:tailEnd type="none" w="med" len="med"/>
            </a:ln>
          </p:spPr>
        </p:cxnSp>
        <p:sp>
          <p:nvSpPr>
            <p:cNvPr id="1149" name="Google Shape;1149;p50"/>
            <p:cNvSpPr/>
            <p:nvPr/>
          </p:nvSpPr>
          <p:spPr>
            <a:xfrm rot="844513">
              <a:off x="5495324" y="1457442"/>
              <a:ext cx="752025" cy="382066"/>
            </a:xfrm>
            <a:custGeom>
              <a:avLst/>
              <a:gdLst/>
              <a:ahLst/>
              <a:cxnLst/>
              <a:rect l="l" t="t" r="r" b="b"/>
              <a:pathLst>
                <a:path w="22797" h="11582" extrusionOk="0">
                  <a:moveTo>
                    <a:pt x="17426" y="1"/>
                  </a:moveTo>
                  <a:lnTo>
                    <a:pt x="8258" y="688"/>
                  </a:lnTo>
                  <a:lnTo>
                    <a:pt x="1449" y="2742"/>
                  </a:lnTo>
                  <a:lnTo>
                    <a:pt x="0" y="4572"/>
                  </a:lnTo>
                  <a:lnTo>
                    <a:pt x="1232" y="11581"/>
                  </a:lnTo>
                  <a:cubicBezTo>
                    <a:pt x="1232" y="11581"/>
                    <a:pt x="1894" y="9540"/>
                    <a:pt x="3966" y="9540"/>
                  </a:cubicBezTo>
                  <a:cubicBezTo>
                    <a:pt x="4367" y="9540"/>
                    <a:pt x="4821" y="9617"/>
                    <a:pt x="5333" y="9799"/>
                  </a:cubicBezTo>
                  <a:cubicBezTo>
                    <a:pt x="5333" y="9799"/>
                    <a:pt x="6301" y="8421"/>
                    <a:pt x="7738" y="8421"/>
                  </a:cubicBezTo>
                  <a:cubicBezTo>
                    <a:pt x="7942" y="8421"/>
                    <a:pt x="8156" y="8449"/>
                    <a:pt x="8377" y="8512"/>
                  </a:cubicBezTo>
                  <a:cubicBezTo>
                    <a:pt x="10152" y="9017"/>
                    <a:pt x="10631" y="10448"/>
                    <a:pt x="10631" y="10448"/>
                  </a:cubicBezTo>
                  <a:cubicBezTo>
                    <a:pt x="10631" y="10448"/>
                    <a:pt x="11093" y="7832"/>
                    <a:pt x="13357" y="7832"/>
                  </a:cubicBezTo>
                  <a:cubicBezTo>
                    <a:pt x="13380" y="7832"/>
                    <a:pt x="13404" y="7833"/>
                    <a:pt x="13428" y="7833"/>
                  </a:cubicBezTo>
                  <a:cubicBezTo>
                    <a:pt x="15387" y="7881"/>
                    <a:pt x="15787" y="9663"/>
                    <a:pt x="15906" y="10143"/>
                  </a:cubicBezTo>
                  <a:cubicBezTo>
                    <a:pt x="15906" y="10143"/>
                    <a:pt x="16756" y="9307"/>
                    <a:pt x="17787" y="9307"/>
                  </a:cubicBezTo>
                  <a:cubicBezTo>
                    <a:pt x="18467" y="9307"/>
                    <a:pt x="19226" y="9671"/>
                    <a:pt x="19871" y="10879"/>
                  </a:cubicBezTo>
                  <a:lnTo>
                    <a:pt x="22797" y="6314"/>
                  </a:lnTo>
                  <a:cubicBezTo>
                    <a:pt x="22797" y="6314"/>
                    <a:pt x="21398" y="2255"/>
                    <a:pt x="21358" y="2063"/>
                  </a:cubicBezTo>
                  <a:cubicBezTo>
                    <a:pt x="21310" y="1879"/>
                    <a:pt x="17426" y="1"/>
                    <a:pt x="17426" y="1"/>
                  </a:cubicBezTo>
                  <a:close/>
                </a:path>
              </a:pathLst>
            </a:custGeom>
            <a:solidFill>
              <a:srgbClr val="4B8AE0"/>
            </a:solid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0" name="Google Shape;1150;p50"/>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solidFill>
              <a:schemeClr val="accent4"/>
            </a:solid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1" name="Google Shape;1151;p50"/>
            <p:cNvSpPr/>
            <p:nvPr/>
          </p:nvSpPr>
          <p:spPr>
            <a:xfrm rot="844513">
              <a:off x="5617027" y="1178674"/>
              <a:ext cx="729560" cy="660351"/>
            </a:xfrm>
            <a:custGeom>
              <a:avLst/>
              <a:gdLst/>
              <a:ahLst/>
              <a:cxnLst/>
              <a:rect l="l" t="t" r="r" b="b"/>
              <a:pathLst>
                <a:path w="22116" h="20018" extrusionOk="0">
                  <a:moveTo>
                    <a:pt x="9648" y="0"/>
                  </a:moveTo>
                  <a:cubicBezTo>
                    <a:pt x="9079" y="0"/>
                    <a:pt x="8498" y="30"/>
                    <a:pt x="7905" y="91"/>
                  </a:cubicBezTo>
                  <a:cubicBezTo>
                    <a:pt x="4922" y="394"/>
                    <a:pt x="2158" y="1433"/>
                    <a:pt x="0" y="3049"/>
                  </a:cubicBezTo>
                  <a:cubicBezTo>
                    <a:pt x="407" y="2983"/>
                    <a:pt x="815" y="2920"/>
                    <a:pt x="1230" y="2880"/>
                  </a:cubicBezTo>
                  <a:cubicBezTo>
                    <a:pt x="1822" y="2819"/>
                    <a:pt x="2402" y="2790"/>
                    <a:pt x="2970" y="2790"/>
                  </a:cubicBezTo>
                  <a:cubicBezTo>
                    <a:pt x="9692" y="2790"/>
                    <a:pt x="14603" y="6980"/>
                    <a:pt x="15099" y="14349"/>
                  </a:cubicBezTo>
                  <a:cubicBezTo>
                    <a:pt x="15154" y="15212"/>
                    <a:pt x="15066" y="16020"/>
                    <a:pt x="14890" y="16772"/>
                  </a:cubicBezTo>
                  <a:cubicBezTo>
                    <a:pt x="14980" y="16745"/>
                    <a:pt x="15201" y="16691"/>
                    <a:pt x="15491" y="16691"/>
                  </a:cubicBezTo>
                  <a:cubicBezTo>
                    <a:pt x="15993" y="16691"/>
                    <a:pt x="16704" y="16853"/>
                    <a:pt x="17312" y="17602"/>
                  </a:cubicBezTo>
                  <a:cubicBezTo>
                    <a:pt x="18390" y="18922"/>
                    <a:pt x="17312" y="20017"/>
                    <a:pt x="17312" y="20017"/>
                  </a:cubicBezTo>
                  <a:cubicBezTo>
                    <a:pt x="17312" y="20017"/>
                    <a:pt x="22116" y="16772"/>
                    <a:pt x="21772" y="11552"/>
                  </a:cubicBezTo>
                  <a:cubicBezTo>
                    <a:pt x="21279" y="4182"/>
                    <a:pt x="16368" y="0"/>
                    <a:pt x="9648" y="0"/>
                  </a:cubicBezTo>
                  <a:close/>
                </a:path>
              </a:pathLst>
            </a:custGeom>
            <a:solidFill>
              <a:srgbClr val="FFFFFF">
                <a:alpha val="51190"/>
              </a:srgbClr>
            </a:solidFill>
            <a:ln>
              <a:noFill/>
            </a:ln>
          </p:spPr>
          <p:txBody>
            <a:bodyPr spcFirstLastPara="1" wrap="square" lIns="121900" tIns="121900" rIns="121900" bIns="121900" anchor="ctr" anchorCtr="0">
              <a:noAutofit/>
            </a:bodyPr>
            <a:lstStyle/>
            <a:p>
              <a:endParaRPr sz="2400"/>
            </a:p>
          </p:txBody>
        </p:sp>
        <p:sp>
          <p:nvSpPr>
            <p:cNvPr id="1152" name="Google Shape;1152;p50"/>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solidFill>
              <a:schemeClr val="accent2"/>
            </a:solid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3" name="Google Shape;1153;p50"/>
            <p:cNvSpPr/>
            <p:nvPr/>
          </p:nvSpPr>
          <p:spPr>
            <a:xfrm rot="844513">
              <a:off x="5528354" y="2141236"/>
              <a:ext cx="187041" cy="420068"/>
            </a:xfrm>
            <a:custGeom>
              <a:avLst/>
              <a:gdLst/>
              <a:ahLst/>
              <a:cxnLst/>
              <a:rect l="l" t="t" r="r" b="b"/>
              <a:pathLst>
                <a:path w="5670" h="12734" extrusionOk="0">
                  <a:moveTo>
                    <a:pt x="4806" y="1"/>
                  </a:moveTo>
                  <a:cubicBezTo>
                    <a:pt x="2807" y="1"/>
                    <a:pt x="1" y="3814"/>
                    <a:pt x="1" y="7307"/>
                  </a:cubicBezTo>
                  <a:cubicBezTo>
                    <a:pt x="1" y="10808"/>
                    <a:pt x="2151" y="12734"/>
                    <a:pt x="4806" y="12734"/>
                  </a:cubicBezTo>
                  <a:cubicBezTo>
                    <a:pt x="5101" y="12734"/>
                    <a:pt x="5389" y="12709"/>
                    <a:pt x="5669" y="12661"/>
                  </a:cubicBezTo>
                  <a:cubicBezTo>
                    <a:pt x="4549" y="11919"/>
                    <a:pt x="3693" y="10712"/>
                    <a:pt x="3262" y="9400"/>
                  </a:cubicBezTo>
                  <a:cubicBezTo>
                    <a:pt x="2719" y="7739"/>
                    <a:pt x="2782" y="5924"/>
                    <a:pt x="3158" y="4221"/>
                  </a:cubicBezTo>
                  <a:cubicBezTo>
                    <a:pt x="3494" y="2711"/>
                    <a:pt x="4086" y="1224"/>
                    <a:pt x="5053" y="18"/>
                  </a:cubicBezTo>
                  <a:cubicBezTo>
                    <a:pt x="4965" y="10"/>
                    <a:pt x="4884" y="1"/>
                    <a:pt x="4806" y="1"/>
                  </a:cubicBezTo>
                  <a:close/>
                </a:path>
              </a:pathLst>
            </a:custGeom>
            <a:solidFill>
              <a:srgbClr val="F4CF49"/>
            </a:solidFill>
            <a:ln>
              <a:noFill/>
            </a:ln>
          </p:spPr>
          <p:txBody>
            <a:bodyPr spcFirstLastPara="1" wrap="square" lIns="121900" tIns="121900" rIns="121900" bIns="121900" anchor="ctr" anchorCtr="0">
              <a:noAutofit/>
            </a:bodyPr>
            <a:lstStyle/>
            <a:p>
              <a:endParaRPr sz="2400"/>
            </a:p>
          </p:txBody>
        </p:sp>
        <p:sp>
          <p:nvSpPr>
            <p:cNvPr id="1154" name="Google Shape;1154;p50"/>
            <p:cNvSpPr/>
            <p:nvPr/>
          </p:nvSpPr>
          <p:spPr>
            <a:xfrm rot="844513">
              <a:off x="5711039" y="2224907"/>
              <a:ext cx="103879" cy="140858"/>
            </a:xfrm>
            <a:custGeom>
              <a:avLst/>
              <a:gdLst/>
              <a:ahLst/>
              <a:cxnLst/>
              <a:rect l="l" t="t" r="r" b="b"/>
              <a:pathLst>
                <a:path w="3149" h="4270" extrusionOk="0">
                  <a:moveTo>
                    <a:pt x="1376" y="0"/>
                  </a:moveTo>
                  <a:cubicBezTo>
                    <a:pt x="1325" y="0"/>
                    <a:pt x="1274" y="4"/>
                    <a:pt x="1223" y="13"/>
                  </a:cubicBezTo>
                  <a:cubicBezTo>
                    <a:pt x="463" y="142"/>
                    <a:pt x="1" y="1187"/>
                    <a:pt x="200" y="2363"/>
                  </a:cubicBezTo>
                  <a:cubicBezTo>
                    <a:pt x="379" y="3458"/>
                    <a:pt x="1065" y="4269"/>
                    <a:pt x="1773" y="4269"/>
                  </a:cubicBezTo>
                  <a:cubicBezTo>
                    <a:pt x="1824" y="4269"/>
                    <a:pt x="1875" y="4265"/>
                    <a:pt x="1927" y="4256"/>
                  </a:cubicBezTo>
                  <a:cubicBezTo>
                    <a:pt x="2686" y="4130"/>
                    <a:pt x="3148" y="3075"/>
                    <a:pt x="2949" y="1906"/>
                  </a:cubicBezTo>
                  <a:cubicBezTo>
                    <a:pt x="2770" y="812"/>
                    <a:pt x="2084" y="0"/>
                    <a:pt x="1376" y="0"/>
                  </a:cubicBezTo>
                  <a:close/>
                </a:path>
              </a:pathLst>
            </a:custGeom>
            <a:solidFill>
              <a:srgbClr val="FFFFFF">
                <a:alpha val="72020"/>
              </a:srgbClr>
            </a:solidFill>
            <a:ln>
              <a:noFill/>
            </a:ln>
          </p:spPr>
          <p:txBody>
            <a:bodyPr spcFirstLastPara="1" wrap="square" lIns="121900" tIns="121900" rIns="121900" bIns="121900" anchor="ctr" anchorCtr="0">
              <a:noAutofit/>
            </a:bodyPr>
            <a:lstStyle/>
            <a:p>
              <a:endParaRPr sz="2400"/>
            </a:p>
          </p:txBody>
        </p:sp>
        <p:cxnSp>
          <p:nvCxnSpPr>
            <p:cNvPr id="1155" name="Google Shape;1155;p50"/>
            <p:cNvCxnSpPr/>
            <p:nvPr/>
          </p:nvCxnSpPr>
          <p:spPr>
            <a:xfrm rot="844809">
              <a:off x="5641352" y="1658394"/>
              <a:ext cx="94953" cy="738230"/>
            </a:xfrm>
            <a:prstGeom prst="straightConnector1">
              <a:avLst/>
            </a:prstGeom>
            <a:noFill/>
            <a:ln w="9525" cap="flat" cmpd="sng">
              <a:solidFill>
                <a:srgbClr val="002643"/>
              </a:solidFill>
              <a:prstDash val="solid"/>
              <a:round/>
              <a:headEnd type="none" w="med" len="med"/>
              <a:tailEnd type="none" w="med" len="med"/>
            </a:ln>
          </p:spPr>
        </p:cxnSp>
        <p:cxnSp>
          <p:nvCxnSpPr>
            <p:cNvPr id="1156" name="Google Shape;1156;p50"/>
            <p:cNvCxnSpPr/>
            <p:nvPr/>
          </p:nvCxnSpPr>
          <p:spPr>
            <a:xfrm rot="843686" flipH="1">
              <a:off x="5805549" y="1710467"/>
              <a:ext cx="165458" cy="736338"/>
            </a:xfrm>
            <a:prstGeom prst="straightConnector1">
              <a:avLst/>
            </a:prstGeom>
            <a:noFill/>
            <a:ln w="9525" cap="flat" cmpd="sng">
              <a:solidFill>
                <a:srgbClr val="002643"/>
              </a:solidFill>
              <a:prstDash val="solid"/>
              <a:round/>
              <a:headEnd type="none" w="med" len="med"/>
              <a:tailEnd type="none" w="med" len="med"/>
            </a:ln>
          </p:spPr>
        </p:cxnSp>
        <p:sp>
          <p:nvSpPr>
            <p:cNvPr id="1157" name="Google Shape;1157;p50"/>
            <p:cNvSpPr/>
            <p:nvPr/>
          </p:nvSpPr>
          <p:spPr>
            <a:xfrm rot="844513">
              <a:off x="5527018" y="2367020"/>
              <a:ext cx="303818" cy="42884"/>
            </a:xfrm>
            <a:custGeom>
              <a:avLst/>
              <a:gdLst/>
              <a:ahLst/>
              <a:cxnLst/>
              <a:rect l="l" t="t" r="r" b="b"/>
              <a:pathLst>
                <a:path w="9210" h="1300" extrusionOk="0">
                  <a:moveTo>
                    <a:pt x="0" y="61"/>
                  </a:moveTo>
                  <a:cubicBezTo>
                    <a:pt x="2483" y="1867"/>
                    <a:pt x="6558" y="1547"/>
                    <a:pt x="9210" y="0"/>
                  </a:cubicBezTo>
                </a:path>
              </a:pathLst>
            </a:custGeom>
            <a:noFill/>
            <a:ln w="9525" cap="flat" cmpd="sng">
              <a:solidFill>
                <a:srgbClr val="002643"/>
              </a:solidFill>
              <a:prstDash val="solid"/>
              <a:round/>
              <a:headEnd type="none" w="med" len="med"/>
              <a:tailEnd type="none" w="med" len="med"/>
            </a:ln>
          </p:spPr>
        </p:sp>
        <p:sp>
          <p:nvSpPr>
            <p:cNvPr id="1158" name="Google Shape;1158;p50"/>
            <p:cNvSpPr/>
            <p:nvPr/>
          </p:nvSpPr>
          <p:spPr>
            <a:xfrm rot="844513">
              <a:off x="5317867" y="1141737"/>
              <a:ext cx="1030410" cy="683509"/>
            </a:xfrm>
            <a:custGeom>
              <a:avLst/>
              <a:gdLst/>
              <a:ahLst/>
              <a:cxnLst/>
              <a:rect l="l" t="t" r="r" b="b"/>
              <a:pathLst>
                <a:path w="31236" h="20720" extrusionOk="0">
                  <a:moveTo>
                    <a:pt x="18768" y="0"/>
                  </a:moveTo>
                  <a:cubicBezTo>
                    <a:pt x="18199" y="0"/>
                    <a:pt x="17618" y="30"/>
                    <a:pt x="17025" y="91"/>
                  </a:cubicBezTo>
                  <a:cubicBezTo>
                    <a:pt x="7338" y="1075"/>
                    <a:pt x="1" y="9866"/>
                    <a:pt x="7793" y="20719"/>
                  </a:cubicBezTo>
                  <a:cubicBezTo>
                    <a:pt x="7793" y="20719"/>
                    <a:pt x="6657" y="18465"/>
                    <a:pt x="9080" y="16588"/>
                  </a:cubicBezTo>
                  <a:cubicBezTo>
                    <a:pt x="9921" y="15943"/>
                    <a:pt x="10854" y="15611"/>
                    <a:pt x="11721" y="15611"/>
                  </a:cubicBezTo>
                  <a:cubicBezTo>
                    <a:pt x="12626" y="15611"/>
                    <a:pt x="13459" y="15972"/>
                    <a:pt x="14042" y="16716"/>
                  </a:cubicBezTo>
                  <a:cubicBezTo>
                    <a:pt x="14042" y="16716"/>
                    <a:pt x="14252" y="16027"/>
                    <a:pt x="15074" y="15573"/>
                  </a:cubicBezTo>
                  <a:cubicBezTo>
                    <a:pt x="15400" y="15392"/>
                    <a:pt x="15766" y="15291"/>
                    <a:pt x="16126" y="15291"/>
                  </a:cubicBezTo>
                  <a:cubicBezTo>
                    <a:pt x="16774" y="15291"/>
                    <a:pt x="17405" y="15618"/>
                    <a:pt x="17760" y="16403"/>
                  </a:cubicBezTo>
                  <a:cubicBezTo>
                    <a:pt x="17760" y="16403"/>
                    <a:pt x="18629" y="14165"/>
                    <a:pt x="20988" y="14165"/>
                  </a:cubicBezTo>
                  <a:cubicBezTo>
                    <a:pt x="21074" y="14165"/>
                    <a:pt x="21163" y="14168"/>
                    <a:pt x="21253" y="14174"/>
                  </a:cubicBezTo>
                  <a:cubicBezTo>
                    <a:pt x="23810" y="14341"/>
                    <a:pt x="23962" y="16787"/>
                    <a:pt x="23962" y="16787"/>
                  </a:cubicBezTo>
                  <a:cubicBezTo>
                    <a:pt x="23962" y="16787"/>
                    <a:pt x="24225" y="16690"/>
                    <a:pt x="24611" y="16690"/>
                  </a:cubicBezTo>
                  <a:cubicBezTo>
                    <a:pt x="25113" y="16690"/>
                    <a:pt x="25822" y="16853"/>
                    <a:pt x="26432" y="17602"/>
                  </a:cubicBezTo>
                  <a:cubicBezTo>
                    <a:pt x="27510" y="18922"/>
                    <a:pt x="26432" y="20017"/>
                    <a:pt x="26432" y="20017"/>
                  </a:cubicBezTo>
                  <a:cubicBezTo>
                    <a:pt x="26432" y="20017"/>
                    <a:pt x="31236" y="16772"/>
                    <a:pt x="30892" y="11552"/>
                  </a:cubicBezTo>
                  <a:cubicBezTo>
                    <a:pt x="30399" y="4182"/>
                    <a:pt x="25488" y="0"/>
                    <a:pt x="18768" y="0"/>
                  </a:cubicBezTo>
                  <a:close/>
                </a:path>
              </a:pathLst>
            </a:custGeom>
            <a:no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9" name="Google Shape;1159;p50"/>
            <p:cNvSpPr/>
            <p:nvPr/>
          </p:nvSpPr>
          <p:spPr>
            <a:xfrm rot="844513">
              <a:off x="5527683" y="2157361"/>
              <a:ext cx="317014" cy="420068"/>
            </a:xfrm>
            <a:custGeom>
              <a:avLst/>
              <a:gdLst/>
              <a:ahLst/>
              <a:cxnLst/>
              <a:rect l="l" t="t" r="r" b="b"/>
              <a:pathLst>
                <a:path w="9610" h="12734" extrusionOk="0">
                  <a:moveTo>
                    <a:pt x="4804" y="1"/>
                  </a:moveTo>
                  <a:cubicBezTo>
                    <a:pt x="2807" y="1"/>
                    <a:pt x="1" y="3814"/>
                    <a:pt x="1" y="7307"/>
                  </a:cubicBezTo>
                  <a:cubicBezTo>
                    <a:pt x="1" y="10808"/>
                    <a:pt x="2151" y="12734"/>
                    <a:pt x="4804" y="12734"/>
                  </a:cubicBezTo>
                  <a:cubicBezTo>
                    <a:pt x="7459" y="12734"/>
                    <a:pt x="9609" y="10808"/>
                    <a:pt x="9609" y="7307"/>
                  </a:cubicBezTo>
                  <a:cubicBezTo>
                    <a:pt x="9609" y="3814"/>
                    <a:pt x="6811" y="1"/>
                    <a:pt x="4804" y="1"/>
                  </a:cubicBezTo>
                  <a:close/>
                </a:path>
              </a:pathLst>
            </a:custGeom>
            <a:noFill/>
            <a:ln w="9525" cap="flat" cmpd="sng">
              <a:solidFill>
                <a:srgbClr val="0026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60" name="Google Shape;1160;p50"/>
          <p:cNvSpPr/>
          <p:nvPr/>
        </p:nvSpPr>
        <p:spPr>
          <a:xfrm>
            <a:off x="-57748" y="1828412"/>
            <a:ext cx="2140195" cy="456389"/>
          </a:xfrm>
          <a:custGeom>
            <a:avLst/>
            <a:gdLst/>
            <a:ahLst/>
            <a:cxnLst/>
            <a:rect l="l" t="t" r="r" b="b"/>
            <a:pathLst>
              <a:path w="34123" h="7277" extrusionOk="0">
                <a:moveTo>
                  <a:pt x="17894" y="1"/>
                </a:moveTo>
                <a:cubicBezTo>
                  <a:pt x="17839" y="1"/>
                  <a:pt x="17784" y="1"/>
                  <a:pt x="17729" y="2"/>
                </a:cubicBezTo>
                <a:cubicBezTo>
                  <a:pt x="15284" y="66"/>
                  <a:pt x="12941" y="1297"/>
                  <a:pt x="11303" y="3112"/>
                </a:cubicBezTo>
                <a:cubicBezTo>
                  <a:pt x="10616" y="3871"/>
                  <a:pt x="9889" y="4823"/>
                  <a:pt x="8857" y="4823"/>
                </a:cubicBezTo>
                <a:cubicBezTo>
                  <a:pt x="8082" y="4823"/>
                  <a:pt x="7434" y="4278"/>
                  <a:pt x="6747" y="3919"/>
                </a:cubicBezTo>
                <a:cubicBezTo>
                  <a:pt x="6113" y="3587"/>
                  <a:pt x="5396" y="3420"/>
                  <a:pt x="4677" y="3420"/>
                </a:cubicBezTo>
                <a:cubicBezTo>
                  <a:pt x="4013" y="3420"/>
                  <a:pt x="3347" y="3563"/>
                  <a:pt x="2744" y="3847"/>
                </a:cubicBezTo>
                <a:cubicBezTo>
                  <a:pt x="1697" y="4351"/>
                  <a:pt x="321" y="5725"/>
                  <a:pt x="1" y="7276"/>
                </a:cubicBezTo>
                <a:lnTo>
                  <a:pt x="34123" y="7156"/>
                </a:lnTo>
                <a:cubicBezTo>
                  <a:pt x="33916" y="6093"/>
                  <a:pt x="33282" y="4487"/>
                  <a:pt x="31788" y="4094"/>
                </a:cubicBezTo>
                <a:cubicBezTo>
                  <a:pt x="31379" y="3986"/>
                  <a:pt x="30958" y="3935"/>
                  <a:pt x="30536" y="3935"/>
                </a:cubicBezTo>
                <a:cubicBezTo>
                  <a:pt x="29774" y="3935"/>
                  <a:pt x="29009" y="4103"/>
                  <a:pt x="28305" y="4407"/>
                </a:cubicBezTo>
                <a:cubicBezTo>
                  <a:pt x="27599" y="4716"/>
                  <a:pt x="26841" y="5135"/>
                  <a:pt x="26112" y="5135"/>
                </a:cubicBezTo>
                <a:cubicBezTo>
                  <a:pt x="25899" y="5135"/>
                  <a:pt x="25689" y="5099"/>
                  <a:pt x="25483" y="5015"/>
                </a:cubicBezTo>
                <a:cubicBezTo>
                  <a:pt x="24739" y="4702"/>
                  <a:pt x="24388" y="3887"/>
                  <a:pt x="23964" y="3208"/>
                </a:cubicBezTo>
                <a:cubicBezTo>
                  <a:pt x="22698" y="1184"/>
                  <a:pt x="20286" y="1"/>
                  <a:pt x="1789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 name="Google Shape;1120;p50">
            <a:extLst>
              <a:ext uri="{FF2B5EF4-FFF2-40B4-BE49-F238E27FC236}">
                <a16:creationId xmlns:a16="http://schemas.microsoft.com/office/drawing/2014/main" id="{20B02920-3FD2-7052-6656-05B354787257}"/>
              </a:ext>
            </a:extLst>
          </p:cNvPr>
          <p:cNvSpPr/>
          <p:nvPr/>
        </p:nvSpPr>
        <p:spPr>
          <a:xfrm>
            <a:off x="1702055" y="3924494"/>
            <a:ext cx="3511028" cy="805605"/>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 name="Google Shape;1122;p50">
            <a:extLst>
              <a:ext uri="{FF2B5EF4-FFF2-40B4-BE49-F238E27FC236}">
                <a16:creationId xmlns:a16="http://schemas.microsoft.com/office/drawing/2014/main" id="{3AE5FA2D-F83C-D6A4-8332-D2E5B39271D2}"/>
              </a:ext>
            </a:extLst>
          </p:cNvPr>
          <p:cNvSpPr txBox="1">
            <a:spLocks/>
          </p:cNvSpPr>
          <p:nvPr/>
        </p:nvSpPr>
        <p:spPr>
          <a:xfrm>
            <a:off x="2144429" y="3975561"/>
            <a:ext cx="3389523" cy="5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1pPr>
            <a:lvl2pPr marL="914400" marR="0" lvl="1"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2pPr>
            <a:lvl3pPr marL="1371600" marR="0" lvl="2"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3pPr>
            <a:lvl4pPr marL="1828800" marR="0" lvl="3"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4pPr>
            <a:lvl5pPr marL="2286000" marR="0" lvl="4"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5pPr>
            <a:lvl6pPr marL="2743200" marR="0" lvl="5"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6pPr>
            <a:lvl7pPr marL="3200400" marR="0" lvl="6"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7pPr>
            <a:lvl8pPr marL="3657600" marR="0" lvl="7"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8pPr>
            <a:lvl9pPr marL="4114800" marR="0" lvl="8"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9pPr>
          </a:lstStyle>
          <a:p>
            <a:pPr marL="0" indent="0"/>
            <a:r>
              <a:rPr lang="vi-VN" sz="3200" smtClean="0"/>
              <a:t>Hai Bà Trưng</a:t>
            </a:r>
            <a:endParaRPr lang="vi-VN" sz="3200" dirty="0"/>
          </a:p>
        </p:txBody>
      </p:sp>
      <p:sp>
        <p:nvSpPr>
          <p:cNvPr id="6" name="Google Shape;1130;p50">
            <a:extLst>
              <a:ext uri="{FF2B5EF4-FFF2-40B4-BE49-F238E27FC236}">
                <a16:creationId xmlns:a16="http://schemas.microsoft.com/office/drawing/2014/main" id="{3FB7B31A-7F49-7B73-0676-71C2C3EE38A9}"/>
              </a:ext>
            </a:extLst>
          </p:cNvPr>
          <p:cNvSpPr/>
          <p:nvPr/>
        </p:nvSpPr>
        <p:spPr>
          <a:xfrm rot="-2843357">
            <a:off x="1542499" y="4028977"/>
            <a:ext cx="797925" cy="146676"/>
          </a:xfrm>
          <a:custGeom>
            <a:avLst/>
            <a:gdLst/>
            <a:ahLst/>
            <a:cxnLst/>
            <a:rect l="l" t="t" r="r" b="b"/>
            <a:pathLst>
              <a:path w="14357" h="3681" extrusionOk="0">
                <a:moveTo>
                  <a:pt x="9808" y="1"/>
                </a:moveTo>
                <a:cubicBezTo>
                  <a:pt x="8384" y="1"/>
                  <a:pt x="6959" y="3"/>
                  <a:pt x="5533" y="10"/>
                </a:cubicBezTo>
                <a:lnTo>
                  <a:pt x="217" y="10"/>
                </a:lnTo>
                <a:cubicBezTo>
                  <a:pt x="81" y="10"/>
                  <a:pt x="25" y="147"/>
                  <a:pt x="66" y="250"/>
                </a:cubicBezTo>
                <a:cubicBezTo>
                  <a:pt x="41" y="283"/>
                  <a:pt x="33" y="331"/>
                  <a:pt x="66" y="371"/>
                </a:cubicBezTo>
                <a:cubicBezTo>
                  <a:pt x="209" y="634"/>
                  <a:pt x="361" y="899"/>
                  <a:pt x="505" y="1154"/>
                </a:cubicBezTo>
                <a:cubicBezTo>
                  <a:pt x="585" y="1290"/>
                  <a:pt x="664" y="1426"/>
                  <a:pt x="745" y="1562"/>
                </a:cubicBezTo>
                <a:cubicBezTo>
                  <a:pt x="808" y="1674"/>
                  <a:pt x="888" y="1794"/>
                  <a:pt x="929" y="1921"/>
                </a:cubicBezTo>
                <a:cubicBezTo>
                  <a:pt x="959" y="2050"/>
                  <a:pt x="911" y="2153"/>
                  <a:pt x="841" y="2264"/>
                </a:cubicBezTo>
                <a:cubicBezTo>
                  <a:pt x="760" y="2385"/>
                  <a:pt x="672" y="2504"/>
                  <a:pt x="593" y="2625"/>
                </a:cubicBezTo>
                <a:cubicBezTo>
                  <a:pt x="513" y="2744"/>
                  <a:pt x="442" y="2865"/>
                  <a:pt x="361" y="2976"/>
                </a:cubicBezTo>
                <a:cubicBezTo>
                  <a:pt x="273" y="3105"/>
                  <a:pt x="177" y="3233"/>
                  <a:pt x="106" y="3367"/>
                </a:cubicBezTo>
                <a:cubicBezTo>
                  <a:pt x="0" y="3456"/>
                  <a:pt x="41" y="3672"/>
                  <a:pt x="217" y="3672"/>
                </a:cubicBezTo>
                <a:cubicBezTo>
                  <a:pt x="2766" y="3680"/>
                  <a:pt x="5308" y="3680"/>
                  <a:pt x="7850" y="3680"/>
                </a:cubicBezTo>
                <a:lnTo>
                  <a:pt x="14084" y="3680"/>
                </a:lnTo>
                <a:cubicBezTo>
                  <a:pt x="14147" y="3680"/>
                  <a:pt x="14195" y="3655"/>
                  <a:pt x="14220" y="3617"/>
                </a:cubicBezTo>
                <a:cubicBezTo>
                  <a:pt x="14301" y="3592"/>
                  <a:pt x="14357" y="3521"/>
                  <a:pt x="14324" y="3425"/>
                </a:cubicBezTo>
                <a:cubicBezTo>
                  <a:pt x="14220" y="3145"/>
                  <a:pt x="14021" y="2888"/>
                  <a:pt x="13821" y="2673"/>
                </a:cubicBezTo>
                <a:cubicBezTo>
                  <a:pt x="13725" y="2569"/>
                  <a:pt x="13620" y="2473"/>
                  <a:pt x="13509" y="2385"/>
                </a:cubicBezTo>
                <a:cubicBezTo>
                  <a:pt x="13445" y="2330"/>
                  <a:pt x="13221" y="2209"/>
                  <a:pt x="13229" y="2130"/>
                </a:cubicBezTo>
                <a:cubicBezTo>
                  <a:pt x="13229" y="2065"/>
                  <a:pt x="13317" y="1977"/>
                  <a:pt x="13349" y="1921"/>
                </a:cubicBezTo>
                <a:lnTo>
                  <a:pt x="13486" y="1681"/>
                </a:lnTo>
                <a:cubicBezTo>
                  <a:pt x="13572" y="1522"/>
                  <a:pt x="13660" y="1370"/>
                  <a:pt x="13748" y="1209"/>
                </a:cubicBezTo>
                <a:cubicBezTo>
                  <a:pt x="13908" y="922"/>
                  <a:pt x="14117" y="626"/>
                  <a:pt x="14220" y="315"/>
                </a:cubicBezTo>
                <a:cubicBezTo>
                  <a:pt x="14253" y="283"/>
                  <a:pt x="14261" y="235"/>
                  <a:pt x="14261" y="187"/>
                </a:cubicBezTo>
                <a:cubicBezTo>
                  <a:pt x="14261" y="99"/>
                  <a:pt x="14205" y="3"/>
                  <a:pt x="14084" y="3"/>
                </a:cubicBezTo>
                <a:cubicBezTo>
                  <a:pt x="12658" y="3"/>
                  <a:pt x="11233" y="1"/>
                  <a:pt x="9808" y="1"/>
                </a:cubicBezTo>
                <a:close/>
              </a:path>
            </a:pathLst>
          </a:custGeom>
          <a:solidFill>
            <a:srgbClr val="6CABF5">
              <a:alpha val="52380"/>
            </a:srgb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1120;p50">
            <a:extLst>
              <a:ext uri="{FF2B5EF4-FFF2-40B4-BE49-F238E27FC236}">
                <a16:creationId xmlns:a16="http://schemas.microsoft.com/office/drawing/2014/main" id="{A6B1C5AA-4D61-D746-E203-1E1E592C7D4F}"/>
              </a:ext>
            </a:extLst>
          </p:cNvPr>
          <p:cNvSpPr/>
          <p:nvPr/>
        </p:nvSpPr>
        <p:spPr>
          <a:xfrm>
            <a:off x="6121313" y="2417088"/>
            <a:ext cx="3511028" cy="805605"/>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1122;p50">
            <a:extLst>
              <a:ext uri="{FF2B5EF4-FFF2-40B4-BE49-F238E27FC236}">
                <a16:creationId xmlns:a16="http://schemas.microsoft.com/office/drawing/2014/main" id="{0DB6C88A-C487-5DA9-DEA5-152B1FCFC8BA}"/>
              </a:ext>
            </a:extLst>
          </p:cNvPr>
          <p:cNvSpPr txBox="1">
            <a:spLocks/>
          </p:cNvSpPr>
          <p:nvPr/>
        </p:nvSpPr>
        <p:spPr>
          <a:xfrm>
            <a:off x="6563687" y="2468156"/>
            <a:ext cx="3389523" cy="5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1pPr>
            <a:lvl2pPr marL="914400" marR="0" lvl="1"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2pPr>
            <a:lvl3pPr marL="1371600" marR="0" lvl="2"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3pPr>
            <a:lvl4pPr marL="1828800" marR="0" lvl="3"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4pPr>
            <a:lvl5pPr marL="2286000" marR="0" lvl="4"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5pPr>
            <a:lvl6pPr marL="2743200" marR="0" lvl="5"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6pPr>
            <a:lvl7pPr marL="3200400" marR="0" lvl="6"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7pPr>
            <a:lvl8pPr marL="3657600" marR="0" lvl="7"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8pPr>
            <a:lvl9pPr marL="4114800" marR="0" lvl="8"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9pPr>
          </a:lstStyle>
          <a:p>
            <a:pPr marL="0" indent="0"/>
            <a:r>
              <a:rPr lang="vi-VN" sz="3200" smtClean="0"/>
              <a:t>Lịch sử</a:t>
            </a:r>
            <a:endParaRPr lang="vi-VN" sz="3200" dirty="0"/>
          </a:p>
        </p:txBody>
      </p:sp>
      <p:sp>
        <p:nvSpPr>
          <p:cNvPr id="9" name="Google Shape;1130;p50">
            <a:extLst>
              <a:ext uri="{FF2B5EF4-FFF2-40B4-BE49-F238E27FC236}">
                <a16:creationId xmlns:a16="http://schemas.microsoft.com/office/drawing/2014/main" id="{0FB777B4-FEC1-3439-5C4A-F8A88B31C696}"/>
              </a:ext>
            </a:extLst>
          </p:cNvPr>
          <p:cNvSpPr/>
          <p:nvPr/>
        </p:nvSpPr>
        <p:spPr>
          <a:xfrm rot="-2843357">
            <a:off x="5961756" y="2521571"/>
            <a:ext cx="797925" cy="146676"/>
          </a:xfrm>
          <a:custGeom>
            <a:avLst/>
            <a:gdLst/>
            <a:ahLst/>
            <a:cxnLst/>
            <a:rect l="l" t="t" r="r" b="b"/>
            <a:pathLst>
              <a:path w="14357" h="3681" extrusionOk="0">
                <a:moveTo>
                  <a:pt x="9808" y="1"/>
                </a:moveTo>
                <a:cubicBezTo>
                  <a:pt x="8384" y="1"/>
                  <a:pt x="6959" y="3"/>
                  <a:pt x="5533" y="10"/>
                </a:cubicBezTo>
                <a:lnTo>
                  <a:pt x="217" y="10"/>
                </a:lnTo>
                <a:cubicBezTo>
                  <a:pt x="81" y="10"/>
                  <a:pt x="25" y="147"/>
                  <a:pt x="66" y="250"/>
                </a:cubicBezTo>
                <a:cubicBezTo>
                  <a:pt x="41" y="283"/>
                  <a:pt x="33" y="331"/>
                  <a:pt x="66" y="371"/>
                </a:cubicBezTo>
                <a:cubicBezTo>
                  <a:pt x="209" y="634"/>
                  <a:pt x="361" y="899"/>
                  <a:pt x="505" y="1154"/>
                </a:cubicBezTo>
                <a:cubicBezTo>
                  <a:pt x="585" y="1290"/>
                  <a:pt x="664" y="1426"/>
                  <a:pt x="745" y="1562"/>
                </a:cubicBezTo>
                <a:cubicBezTo>
                  <a:pt x="808" y="1674"/>
                  <a:pt x="888" y="1794"/>
                  <a:pt x="929" y="1921"/>
                </a:cubicBezTo>
                <a:cubicBezTo>
                  <a:pt x="959" y="2050"/>
                  <a:pt x="911" y="2153"/>
                  <a:pt x="841" y="2264"/>
                </a:cubicBezTo>
                <a:cubicBezTo>
                  <a:pt x="760" y="2385"/>
                  <a:pt x="672" y="2504"/>
                  <a:pt x="593" y="2625"/>
                </a:cubicBezTo>
                <a:cubicBezTo>
                  <a:pt x="513" y="2744"/>
                  <a:pt x="442" y="2865"/>
                  <a:pt x="361" y="2976"/>
                </a:cubicBezTo>
                <a:cubicBezTo>
                  <a:pt x="273" y="3105"/>
                  <a:pt x="177" y="3233"/>
                  <a:pt x="106" y="3367"/>
                </a:cubicBezTo>
                <a:cubicBezTo>
                  <a:pt x="0" y="3456"/>
                  <a:pt x="41" y="3672"/>
                  <a:pt x="217" y="3672"/>
                </a:cubicBezTo>
                <a:cubicBezTo>
                  <a:pt x="2766" y="3680"/>
                  <a:pt x="5308" y="3680"/>
                  <a:pt x="7850" y="3680"/>
                </a:cubicBezTo>
                <a:lnTo>
                  <a:pt x="14084" y="3680"/>
                </a:lnTo>
                <a:cubicBezTo>
                  <a:pt x="14147" y="3680"/>
                  <a:pt x="14195" y="3655"/>
                  <a:pt x="14220" y="3617"/>
                </a:cubicBezTo>
                <a:cubicBezTo>
                  <a:pt x="14301" y="3592"/>
                  <a:pt x="14357" y="3521"/>
                  <a:pt x="14324" y="3425"/>
                </a:cubicBezTo>
                <a:cubicBezTo>
                  <a:pt x="14220" y="3145"/>
                  <a:pt x="14021" y="2888"/>
                  <a:pt x="13821" y="2673"/>
                </a:cubicBezTo>
                <a:cubicBezTo>
                  <a:pt x="13725" y="2569"/>
                  <a:pt x="13620" y="2473"/>
                  <a:pt x="13509" y="2385"/>
                </a:cubicBezTo>
                <a:cubicBezTo>
                  <a:pt x="13445" y="2330"/>
                  <a:pt x="13221" y="2209"/>
                  <a:pt x="13229" y="2130"/>
                </a:cubicBezTo>
                <a:cubicBezTo>
                  <a:pt x="13229" y="2065"/>
                  <a:pt x="13317" y="1977"/>
                  <a:pt x="13349" y="1921"/>
                </a:cubicBezTo>
                <a:lnTo>
                  <a:pt x="13486" y="1681"/>
                </a:lnTo>
                <a:cubicBezTo>
                  <a:pt x="13572" y="1522"/>
                  <a:pt x="13660" y="1370"/>
                  <a:pt x="13748" y="1209"/>
                </a:cubicBezTo>
                <a:cubicBezTo>
                  <a:pt x="13908" y="922"/>
                  <a:pt x="14117" y="626"/>
                  <a:pt x="14220" y="315"/>
                </a:cubicBezTo>
                <a:cubicBezTo>
                  <a:pt x="14253" y="283"/>
                  <a:pt x="14261" y="235"/>
                  <a:pt x="14261" y="187"/>
                </a:cubicBezTo>
                <a:cubicBezTo>
                  <a:pt x="14261" y="99"/>
                  <a:pt x="14205" y="3"/>
                  <a:pt x="14084" y="3"/>
                </a:cubicBezTo>
                <a:cubicBezTo>
                  <a:pt x="12658" y="3"/>
                  <a:pt x="11233" y="1"/>
                  <a:pt x="9808" y="1"/>
                </a:cubicBezTo>
                <a:close/>
              </a:path>
            </a:pathLst>
          </a:custGeom>
          <a:solidFill>
            <a:srgbClr val="6CABF5">
              <a:alpha val="52380"/>
            </a:srgb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 name="Google Shape;1120;p50">
            <a:extLst>
              <a:ext uri="{FF2B5EF4-FFF2-40B4-BE49-F238E27FC236}">
                <a16:creationId xmlns:a16="http://schemas.microsoft.com/office/drawing/2014/main" id="{A57E5984-A735-AAE0-3C42-DAA405D6BA57}"/>
              </a:ext>
            </a:extLst>
          </p:cNvPr>
          <p:cNvSpPr/>
          <p:nvPr/>
        </p:nvSpPr>
        <p:spPr>
          <a:xfrm>
            <a:off x="6622355" y="3947147"/>
            <a:ext cx="3511028" cy="805605"/>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 name="Google Shape;1122;p50">
            <a:extLst>
              <a:ext uri="{FF2B5EF4-FFF2-40B4-BE49-F238E27FC236}">
                <a16:creationId xmlns:a16="http://schemas.microsoft.com/office/drawing/2014/main" id="{897B3A38-B5C5-6615-D342-7E876D361777}"/>
              </a:ext>
            </a:extLst>
          </p:cNvPr>
          <p:cNvSpPr txBox="1">
            <a:spLocks/>
          </p:cNvSpPr>
          <p:nvPr/>
        </p:nvSpPr>
        <p:spPr>
          <a:xfrm>
            <a:off x="7064729" y="3998215"/>
            <a:ext cx="3389523" cy="5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1pPr>
            <a:lvl2pPr marL="914400" marR="0" lvl="1"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2pPr>
            <a:lvl3pPr marL="1371600" marR="0" lvl="2"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3pPr>
            <a:lvl4pPr marL="1828800" marR="0" lvl="3"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4pPr>
            <a:lvl5pPr marL="2286000" marR="0" lvl="4"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5pPr>
            <a:lvl6pPr marL="2743200" marR="0" lvl="5"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6pPr>
            <a:lvl7pPr marL="3200400" marR="0" lvl="6"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7pPr>
            <a:lvl8pPr marL="3657600" marR="0" lvl="7"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8pPr>
            <a:lvl9pPr marL="4114800" marR="0" lvl="8"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9pPr>
          </a:lstStyle>
          <a:p>
            <a:pPr marL="0" indent="0"/>
            <a:r>
              <a:rPr lang="vi-VN" sz="3200" smtClean="0"/>
              <a:t>Bà Triệu</a:t>
            </a:r>
            <a:endParaRPr lang="vi-VN" sz="3200" dirty="0"/>
          </a:p>
        </p:txBody>
      </p:sp>
      <p:sp>
        <p:nvSpPr>
          <p:cNvPr id="12" name="Google Shape;1130;p50">
            <a:extLst>
              <a:ext uri="{FF2B5EF4-FFF2-40B4-BE49-F238E27FC236}">
                <a16:creationId xmlns:a16="http://schemas.microsoft.com/office/drawing/2014/main" id="{3B8224CF-C2EB-B733-7B94-08433F2AF255}"/>
              </a:ext>
            </a:extLst>
          </p:cNvPr>
          <p:cNvSpPr/>
          <p:nvPr/>
        </p:nvSpPr>
        <p:spPr>
          <a:xfrm rot="-2843357">
            <a:off x="6462799" y="4051630"/>
            <a:ext cx="797925" cy="146676"/>
          </a:xfrm>
          <a:custGeom>
            <a:avLst/>
            <a:gdLst/>
            <a:ahLst/>
            <a:cxnLst/>
            <a:rect l="l" t="t" r="r" b="b"/>
            <a:pathLst>
              <a:path w="14357" h="3681" extrusionOk="0">
                <a:moveTo>
                  <a:pt x="9808" y="1"/>
                </a:moveTo>
                <a:cubicBezTo>
                  <a:pt x="8384" y="1"/>
                  <a:pt x="6959" y="3"/>
                  <a:pt x="5533" y="10"/>
                </a:cubicBezTo>
                <a:lnTo>
                  <a:pt x="217" y="10"/>
                </a:lnTo>
                <a:cubicBezTo>
                  <a:pt x="81" y="10"/>
                  <a:pt x="25" y="147"/>
                  <a:pt x="66" y="250"/>
                </a:cubicBezTo>
                <a:cubicBezTo>
                  <a:pt x="41" y="283"/>
                  <a:pt x="33" y="331"/>
                  <a:pt x="66" y="371"/>
                </a:cubicBezTo>
                <a:cubicBezTo>
                  <a:pt x="209" y="634"/>
                  <a:pt x="361" y="899"/>
                  <a:pt x="505" y="1154"/>
                </a:cubicBezTo>
                <a:cubicBezTo>
                  <a:pt x="585" y="1290"/>
                  <a:pt x="664" y="1426"/>
                  <a:pt x="745" y="1562"/>
                </a:cubicBezTo>
                <a:cubicBezTo>
                  <a:pt x="808" y="1674"/>
                  <a:pt x="888" y="1794"/>
                  <a:pt x="929" y="1921"/>
                </a:cubicBezTo>
                <a:cubicBezTo>
                  <a:pt x="959" y="2050"/>
                  <a:pt x="911" y="2153"/>
                  <a:pt x="841" y="2264"/>
                </a:cubicBezTo>
                <a:cubicBezTo>
                  <a:pt x="760" y="2385"/>
                  <a:pt x="672" y="2504"/>
                  <a:pt x="593" y="2625"/>
                </a:cubicBezTo>
                <a:cubicBezTo>
                  <a:pt x="513" y="2744"/>
                  <a:pt x="442" y="2865"/>
                  <a:pt x="361" y="2976"/>
                </a:cubicBezTo>
                <a:cubicBezTo>
                  <a:pt x="273" y="3105"/>
                  <a:pt x="177" y="3233"/>
                  <a:pt x="106" y="3367"/>
                </a:cubicBezTo>
                <a:cubicBezTo>
                  <a:pt x="0" y="3456"/>
                  <a:pt x="41" y="3672"/>
                  <a:pt x="217" y="3672"/>
                </a:cubicBezTo>
                <a:cubicBezTo>
                  <a:pt x="2766" y="3680"/>
                  <a:pt x="5308" y="3680"/>
                  <a:pt x="7850" y="3680"/>
                </a:cubicBezTo>
                <a:lnTo>
                  <a:pt x="14084" y="3680"/>
                </a:lnTo>
                <a:cubicBezTo>
                  <a:pt x="14147" y="3680"/>
                  <a:pt x="14195" y="3655"/>
                  <a:pt x="14220" y="3617"/>
                </a:cubicBezTo>
                <a:cubicBezTo>
                  <a:pt x="14301" y="3592"/>
                  <a:pt x="14357" y="3521"/>
                  <a:pt x="14324" y="3425"/>
                </a:cubicBezTo>
                <a:cubicBezTo>
                  <a:pt x="14220" y="3145"/>
                  <a:pt x="14021" y="2888"/>
                  <a:pt x="13821" y="2673"/>
                </a:cubicBezTo>
                <a:cubicBezTo>
                  <a:pt x="13725" y="2569"/>
                  <a:pt x="13620" y="2473"/>
                  <a:pt x="13509" y="2385"/>
                </a:cubicBezTo>
                <a:cubicBezTo>
                  <a:pt x="13445" y="2330"/>
                  <a:pt x="13221" y="2209"/>
                  <a:pt x="13229" y="2130"/>
                </a:cubicBezTo>
                <a:cubicBezTo>
                  <a:pt x="13229" y="2065"/>
                  <a:pt x="13317" y="1977"/>
                  <a:pt x="13349" y="1921"/>
                </a:cubicBezTo>
                <a:lnTo>
                  <a:pt x="13486" y="1681"/>
                </a:lnTo>
                <a:cubicBezTo>
                  <a:pt x="13572" y="1522"/>
                  <a:pt x="13660" y="1370"/>
                  <a:pt x="13748" y="1209"/>
                </a:cubicBezTo>
                <a:cubicBezTo>
                  <a:pt x="13908" y="922"/>
                  <a:pt x="14117" y="626"/>
                  <a:pt x="14220" y="315"/>
                </a:cubicBezTo>
                <a:cubicBezTo>
                  <a:pt x="14253" y="283"/>
                  <a:pt x="14261" y="235"/>
                  <a:pt x="14261" y="187"/>
                </a:cubicBezTo>
                <a:cubicBezTo>
                  <a:pt x="14261" y="99"/>
                  <a:pt x="14205" y="3"/>
                  <a:pt x="14084" y="3"/>
                </a:cubicBezTo>
                <a:cubicBezTo>
                  <a:pt x="12658" y="3"/>
                  <a:pt x="11233" y="1"/>
                  <a:pt x="9808" y="1"/>
                </a:cubicBezTo>
                <a:close/>
              </a:path>
            </a:pathLst>
          </a:custGeom>
          <a:solidFill>
            <a:srgbClr val="6CABF5">
              <a:alpha val="52380"/>
            </a:srgb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1120;p50">
            <a:extLst>
              <a:ext uri="{FF2B5EF4-FFF2-40B4-BE49-F238E27FC236}">
                <a16:creationId xmlns:a16="http://schemas.microsoft.com/office/drawing/2014/main" id="{25F48FDA-9A19-FBB7-E672-53B74026E4D6}"/>
              </a:ext>
            </a:extLst>
          </p:cNvPr>
          <p:cNvSpPr/>
          <p:nvPr/>
        </p:nvSpPr>
        <p:spPr>
          <a:xfrm>
            <a:off x="4365798" y="5419235"/>
            <a:ext cx="3511028" cy="805605"/>
          </a:xfrm>
          <a:custGeom>
            <a:avLst/>
            <a:gdLst/>
            <a:ahLst/>
            <a:cxnLst/>
            <a:rect l="l" t="t" r="r" b="b"/>
            <a:pathLst>
              <a:path w="14643" h="3891" extrusionOk="0">
                <a:moveTo>
                  <a:pt x="12891" y="1"/>
                </a:moveTo>
                <a:cubicBezTo>
                  <a:pt x="12537" y="1"/>
                  <a:pt x="12182" y="15"/>
                  <a:pt x="11831" y="15"/>
                </a:cubicBezTo>
                <a:cubicBezTo>
                  <a:pt x="11271" y="23"/>
                  <a:pt x="10718" y="23"/>
                  <a:pt x="10168" y="31"/>
                </a:cubicBezTo>
                <a:cubicBezTo>
                  <a:pt x="7954" y="46"/>
                  <a:pt x="5740" y="63"/>
                  <a:pt x="3525" y="79"/>
                </a:cubicBezTo>
                <a:cubicBezTo>
                  <a:pt x="3330" y="79"/>
                  <a:pt x="3135" y="78"/>
                  <a:pt x="2939" y="78"/>
                </a:cubicBezTo>
                <a:cubicBezTo>
                  <a:pt x="2548" y="78"/>
                  <a:pt x="2156" y="81"/>
                  <a:pt x="1768" y="102"/>
                </a:cubicBezTo>
                <a:cubicBezTo>
                  <a:pt x="1415" y="119"/>
                  <a:pt x="1071" y="190"/>
                  <a:pt x="728" y="245"/>
                </a:cubicBezTo>
                <a:cubicBezTo>
                  <a:pt x="617" y="263"/>
                  <a:pt x="496" y="286"/>
                  <a:pt x="392" y="341"/>
                </a:cubicBezTo>
                <a:cubicBezTo>
                  <a:pt x="1" y="550"/>
                  <a:pt x="360" y="1086"/>
                  <a:pt x="336" y="1101"/>
                </a:cubicBezTo>
                <a:cubicBezTo>
                  <a:pt x="193" y="1237"/>
                  <a:pt x="104" y="1437"/>
                  <a:pt x="145" y="1636"/>
                </a:cubicBezTo>
                <a:cubicBezTo>
                  <a:pt x="168" y="1828"/>
                  <a:pt x="304" y="1981"/>
                  <a:pt x="473" y="2068"/>
                </a:cubicBezTo>
                <a:cubicBezTo>
                  <a:pt x="329" y="2221"/>
                  <a:pt x="225" y="2413"/>
                  <a:pt x="248" y="2636"/>
                </a:cubicBezTo>
                <a:cubicBezTo>
                  <a:pt x="264" y="2835"/>
                  <a:pt x="384" y="3004"/>
                  <a:pt x="551" y="3092"/>
                </a:cubicBezTo>
                <a:cubicBezTo>
                  <a:pt x="496" y="3324"/>
                  <a:pt x="647" y="3612"/>
                  <a:pt x="879" y="3716"/>
                </a:cubicBezTo>
                <a:cubicBezTo>
                  <a:pt x="1066" y="3798"/>
                  <a:pt x="1276" y="3804"/>
                  <a:pt x="1479" y="3804"/>
                </a:cubicBezTo>
                <a:cubicBezTo>
                  <a:pt x="1511" y="3804"/>
                  <a:pt x="1544" y="3804"/>
                  <a:pt x="1576" y="3804"/>
                </a:cubicBezTo>
                <a:cubicBezTo>
                  <a:pt x="1856" y="3811"/>
                  <a:pt x="2143" y="3811"/>
                  <a:pt x="2422" y="3811"/>
                </a:cubicBezTo>
                <a:cubicBezTo>
                  <a:pt x="3573" y="3819"/>
                  <a:pt x="4724" y="3834"/>
                  <a:pt x="5874" y="3842"/>
                </a:cubicBezTo>
                <a:cubicBezTo>
                  <a:pt x="8161" y="3859"/>
                  <a:pt x="10455" y="3890"/>
                  <a:pt x="12749" y="3890"/>
                </a:cubicBezTo>
                <a:cubicBezTo>
                  <a:pt x="13053" y="3890"/>
                  <a:pt x="13356" y="3890"/>
                  <a:pt x="13661" y="3867"/>
                </a:cubicBezTo>
                <a:cubicBezTo>
                  <a:pt x="13916" y="3852"/>
                  <a:pt x="14188" y="3794"/>
                  <a:pt x="14380" y="3602"/>
                </a:cubicBezTo>
                <a:cubicBezTo>
                  <a:pt x="14555" y="3435"/>
                  <a:pt x="14643" y="3171"/>
                  <a:pt x="14539" y="2941"/>
                </a:cubicBezTo>
                <a:cubicBezTo>
                  <a:pt x="14507" y="2883"/>
                  <a:pt x="14468" y="2827"/>
                  <a:pt x="14428" y="2787"/>
                </a:cubicBezTo>
                <a:cubicBezTo>
                  <a:pt x="14620" y="2532"/>
                  <a:pt x="14627" y="2148"/>
                  <a:pt x="14380" y="1924"/>
                </a:cubicBezTo>
                <a:cubicBezTo>
                  <a:pt x="14468" y="1805"/>
                  <a:pt x="14507" y="1653"/>
                  <a:pt x="14468" y="1502"/>
                </a:cubicBezTo>
                <a:cubicBezTo>
                  <a:pt x="14443" y="1406"/>
                  <a:pt x="14388" y="1325"/>
                  <a:pt x="14324" y="1262"/>
                </a:cubicBezTo>
                <a:cubicBezTo>
                  <a:pt x="14476" y="1101"/>
                  <a:pt x="14539" y="846"/>
                  <a:pt x="14459" y="621"/>
                </a:cubicBezTo>
                <a:cubicBezTo>
                  <a:pt x="14307" y="190"/>
                  <a:pt x="13845" y="31"/>
                  <a:pt x="13421" y="15"/>
                </a:cubicBezTo>
                <a:cubicBezTo>
                  <a:pt x="13245" y="4"/>
                  <a:pt x="13068" y="1"/>
                  <a:pt x="1289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1122;p50">
            <a:extLst>
              <a:ext uri="{FF2B5EF4-FFF2-40B4-BE49-F238E27FC236}">
                <a16:creationId xmlns:a16="http://schemas.microsoft.com/office/drawing/2014/main" id="{5B49D022-DA34-5B60-C90C-7BEB02793264}"/>
              </a:ext>
            </a:extLst>
          </p:cNvPr>
          <p:cNvSpPr txBox="1">
            <a:spLocks/>
          </p:cNvSpPr>
          <p:nvPr/>
        </p:nvSpPr>
        <p:spPr>
          <a:xfrm>
            <a:off x="4605204" y="5498236"/>
            <a:ext cx="3389523" cy="5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1pPr>
            <a:lvl2pPr marL="914400" marR="0" lvl="1"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2pPr>
            <a:lvl3pPr marL="1371600" marR="0" lvl="2"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3pPr>
            <a:lvl4pPr marL="1828800" marR="0" lvl="3"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4pPr>
            <a:lvl5pPr marL="2286000" marR="0" lvl="4"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5pPr>
            <a:lvl6pPr marL="2743200" marR="0" lvl="5"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6pPr>
            <a:lvl7pPr marL="3200400" marR="0" lvl="6"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7pPr>
            <a:lvl8pPr marL="3657600" marR="0" lvl="7"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8pPr>
            <a:lvl9pPr marL="4114800" marR="0" lvl="8" indent="-317500" algn="ctr" rtl="0">
              <a:lnSpc>
                <a:spcPct val="100000"/>
              </a:lnSpc>
              <a:spcBef>
                <a:spcPts val="0"/>
              </a:spcBef>
              <a:spcAft>
                <a:spcPts val="0"/>
              </a:spcAft>
              <a:buClr>
                <a:schemeClr val="dk1"/>
              </a:buClr>
              <a:buSzPts val="1400"/>
              <a:buFont typeface="Mali Medium"/>
              <a:buNone/>
              <a:defRPr sz="1400" b="0" i="0" u="none" strike="noStrike" cap="none">
                <a:solidFill>
                  <a:schemeClr val="dk1"/>
                </a:solidFill>
                <a:latin typeface="Mali Medium"/>
                <a:ea typeface="Mali Medium"/>
                <a:cs typeface="Mali Medium"/>
                <a:sym typeface="Mali Medium"/>
              </a:defRPr>
            </a:lvl9pPr>
          </a:lstStyle>
          <a:p>
            <a:pPr marL="0" indent="0"/>
            <a:r>
              <a:rPr lang="vi-VN" sz="3200" smtClean="0"/>
              <a:t>Truyền thống</a:t>
            </a:r>
            <a:endParaRPr lang="vi-VN" sz="3200" dirty="0"/>
          </a:p>
        </p:txBody>
      </p:sp>
      <p:sp>
        <p:nvSpPr>
          <p:cNvPr id="15" name="Google Shape;1130;p50">
            <a:extLst>
              <a:ext uri="{FF2B5EF4-FFF2-40B4-BE49-F238E27FC236}">
                <a16:creationId xmlns:a16="http://schemas.microsoft.com/office/drawing/2014/main" id="{CBF87910-1511-FCAF-1E41-603FDB926A9C}"/>
              </a:ext>
            </a:extLst>
          </p:cNvPr>
          <p:cNvSpPr/>
          <p:nvPr/>
        </p:nvSpPr>
        <p:spPr>
          <a:xfrm rot="-2843357">
            <a:off x="4131767" y="5518983"/>
            <a:ext cx="797925" cy="146676"/>
          </a:xfrm>
          <a:custGeom>
            <a:avLst/>
            <a:gdLst/>
            <a:ahLst/>
            <a:cxnLst/>
            <a:rect l="l" t="t" r="r" b="b"/>
            <a:pathLst>
              <a:path w="14357" h="3681" extrusionOk="0">
                <a:moveTo>
                  <a:pt x="9808" y="1"/>
                </a:moveTo>
                <a:cubicBezTo>
                  <a:pt x="8384" y="1"/>
                  <a:pt x="6959" y="3"/>
                  <a:pt x="5533" y="10"/>
                </a:cubicBezTo>
                <a:lnTo>
                  <a:pt x="217" y="10"/>
                </a:lnTo>
                <a:cubicBezTo>
                  <a:pt x="81" y="10"/>
                  <a:pt x="25" y="147"/>
                  <a:pt x="66" y="250"/>
                </a:cubicBezTo>
                <a:cubicBezTo>
                  <a:pt x="41" y="283"/>
                  <a:pt x="33" y="331"/>
                  <a:pt x="66" y="371"/>
                </a:cubicBezTo>
                <a:cubicBezTo>
                  <a:pt x="209" y="634"/>
                  <a:pt x="361" y="899"/>
                  <a:pt x="505" y="1154"/>
                </a:cubicBezTo>
                <a:cubicBezTo>
                  <a:pt x="585" y="1290"/>
                  <a:pt x="664" y="1426"/>
                  <a:pt x="745" y="1562"/>
                </a:cubicBezTo>
                <a:cubicBezTo>
                  <a:pt x="808" y="1674"/>
                  <a:pt x="888" y="1794"/>
                  <a:pt x="929" y="1921"/>
                </a:cubicBezTo>
                <a:cubicBezTo>
                  <a:pt x="959" y="2050"/>
                  <a:pt x="911" y="2153"/>
                  <a:pt x="841" y="2264"/>
                </a:cubicBezTo>
                <a:cubicBezTo>
                  <a:pt x="760" y="2385"/>
                  <a:pt x="672" y="2504"/>
                  <a:pt x="593" y="2625"/>
                </a:cubicBezTo>
                <a:cubicBezTo>
                  <a:pt x="513" y="2744"/>
                  <a:pt x="442" y="2865"/>
                  <a:pt x="361" y="2976"/>
                </a:cubicBezTo>
                <a:cubicBezTo>
                  <a:pt x="273" y="3105"/>
                  <a:pt x="177" y="3233"/>
                  <a:pt x="106" y="3367"/>
                </a:cubicBezTo>
                <a:cubicBezTo>
                  <a:pt x="0" y="3456"/>
                  <a:pt x="41" y="3672"/>
                  <a:pt x="217" y="3672"/>
                </a:cubicBezTo>
                <a:cubicBezTo>
                  <a:pt x="2766" y="3680"/>
                  <a:pt x="5308" y="3680"/>
                  <a:pt x="7850" y="3680"/>
                </a:cubicBezTo>
                <a:lnTo>
                  <a:pt x="14084" y="3680"/>
                </a:lnTo>
                <a:cubicBezTo>
                  <a:pt x="14147" y="3680"/>
                  <a:pt x="14195" y="3655"/>
                  <a:pt x="14220" y="3617"/>
                </a:cubicBezTo>
                <a:cubicBezTo>
                  <a:pt x="14301" y="3592"/>
                  <a:pt x="14357" y="3521"/>
                  <a:pt x="14324" y="3425"/>
                </a:cubicBezTo>
                <a:cubicBezTo>
                  <a:pt x="14220" y="3145"/>
                  <a:pt x="14021" y="2888"/>
                  <a:pt x="13821" y="2673"/>
                </a:cubicBezTo>
                <a:cubicBezTo>
                  <a:pt x="13725" y="2569"/>
                  <a:pt x="13620" y="2473"/>
                  <a:pt x="13509" y="2385"/>
                </a:cubicBezTo>
                <a:cubicBezTo>
                  <a:pt x="13445" y="2330"/>
                  <a:pt x="13221" y="2209"/>
                  <a:pt x="13229" y="2130"/>
                </a:cubicBezTo>
                <a:cubicBezTo>
                  <a:pt x="13229" y="2065"/>
                  <a:pt x="13317" y="1977"/>
                  <a:pt x="13349" y="1921"/>
                </a:cubicBezTo>
                <a:lnTo>
                  <a:pt x="13486" y="1681"/>
                </a:lnTo>
                <a:cubicBezTo>
                  <a:pt x="13572" y="1522"/>
                  <a:pt x="13660" y="1370"/>
                  <a:pt x="13748" y="1209"/>
                </a:cubicBezTo>
                <a:cubicBezTo>
                  <a:pt x="13908" y="922"/>
                  <a:pt x="14117" y="626"/>
                  <a:pt x="14220" y="315"/>
                </a:cubicBezTo>
                <a:cubicBezTo>
                  <a:pt x="14253" y="283"/>
                  <a:pt x="14261" y="235"/>
                  <a:pt x="14261" y="187"/>
                </a:cubicBezTo>
                <a:cubicBezTo>
                  <a:pt x="14261" y="99"/>
                  <a:pt x="14205" y="3"/>
                  <a:pt x="14084" y="3"/>
                </a:cubicBezTo>
                <a:cubicBezTo>
                  <a:pt x="12658" y="3"/>
                  <a:pt x="11233" y="1"/>
                  <a:pt x="9808" y="1"/>
                </a:cubicBezTo>
                <a:close/>
              </a:path>
            </a:pathLst>
          </a:custGeom>
          <a:solidFill>
            <a:srgbClr val="6CABF5">
              <a:alpha val="52380"/>
            </a:srgb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9309528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2">
                                            <p:txEl>
                                              <p:pRg st="0" end="0"/>
                                            </p:txEl>
                                          </p:spTgt>
                                        </p:tgtEl>
                                        <p:attrNameLst>
                                          <p:attrName>style.visibility</p:attrName>
                                        </p:attrNameLst>
                                      </p:cBhvr>
                                      <p:to>
                                        <p:strVal val="visible"/>
                                      </p:to>
                                    </p:set>
                                    <p:anim calcmode="lin" valueType="num">
                                      <p:cBhvr>
                                        <p:cTn id="7" dur="1000" fill="hold"/>
                                        <p:tgtEl>
                                          <p:spTgt spid="112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2">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30"/>
                                        </p:tgtEl>
                                        <p:attrNameLst>
                                          <p:attrName>style.visibility</p:attrName>
                                        </p:attrNameLst>
                                      </p:cBhvr>
                                      <p:to>
                                        <p:strVal val="visible"/>
                                      </p:to>
                                    </p:set>
                                    <p:anim calcmode="lin" valueType="num">
                                      <p:cBhvr>
                                        <p:cTn id="12" dur="1000" fill="hold"/>
                                        <p:tgtEl>
                                          <p:spTgt spid="1130"/>
                                        </p:tgtEl>
                                        <p:attrNameLst>
                                          <p:attrName>ppt_w</p:attrName>
                                        </p:attrNameLst>
                                      </p:cBhvr>
                                      <p:tavLst>
                                        <p:tav tm="0">
                                          <p:val>
                                            <p:strVal val="#ppt_w*0.70"/>
                                          </p:val>
                                        </p:tav>
                                        <p:tav tm="100000">
                                          <p:val>
                                            <p:strVal val="#ppt_w"/>
                                          </p:val>
                                        </p:tav>
                                      </p:tavLst>
                                    </p:anim>
                                    <p:anim calcmode="lin" valueType="num">
                                      <p:cBhvr>
                                        <p:cTn id="13" dur="1000" fill="hold"/>
                                        <p:tgtEl>
                                          <p:spTgt spid="1130"/>
                                        </p:tgtEl>
                                        <p:attrNameLst>
                                          <p:attrName>ppt_h</p:attrName>
                                        </p:attrNameLst>
                                      </p:cBhvr>
                                      <p:tavLst>
                                        <p:tav tm="0">
                                          <p:val>
                                            <p:strVal val="#ppt_h"/>
                                          </p:val>
                                        </p:tav>
                                        <p:tav tm="100000">
                                          <p:val>
                                            <p:strVal val="#ppt_h"/>
                                          </p:val>
                                        </p:tav>
                                      </p:tavLst>
                                    </p:anim>
                                    <p:animEffect transition="in" filter="fade">
                                      <p:cBhvr>
                                        <p:cTn id="14" dur="1000"/>
                                        <p:tgtEl>
                                          <p:spTgt spid="113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20"/>
                                        </p:tgtEl>
                                        <p:attrNameLst>
                                          <p:attrName>style.visibility</p:attrName>
                                        </p:attrNameLst>
                                      </p:cBhvr>
                                      <p:to>
                                        <p:strVal val="visible"/>
                                      </p:to>
                                    </p:set>
                                    <p:anim calcmode="lin" valueType="num">
                                      <p:cBhvr>
                                        <p:cTn id="17" dur="1000" fill="hold"/>
                                        <p:tgtEl>
                                          <p:spTgt spid="1120"/>
                                        </p:tgtEl>
                                        <p:attrNameLst>
                                          <p:attrName>ppt_w</p:attrName>
                                        </p:attrNameLst>
                                      </p:cBhvr>
                                      <p:tavLst>
                                        <p:tav tm="0">
                                          <p:val>
                                            <p:strVal val="#ppt_w*0.70"/>
                                          </p:val>
                                        </p:tav>
                                        <p:tav tm="100000">
                                          <p:val>
                                            <p:strVal val="#ppt_w"/>
                                          </p:val>
                                        </p:tav>
                                      </p:tavLst>
                                    </p:anim>
                                    <p:anim calcmode="lin" valueType="num">
                                      <p:cBhvr>
                                        <p:cTn id="18" dur="1000" fill="hold"/>
                                        <p:tgtEl>
                                          <p:spTgt spid="1120"/>
                                        </p:tgtEl>
                                        <p:attrNameLst>
                                          <p:attrName>ppt_h</p:attrName>
                                        </p:attrNameLst>
                                      </p:cBhvr>
                                      <p:tavLst>
                                        <p:tav tm="0">
                                          <p:val>
                                            <p:strVal val="#ppt_h"/>
                                          </p:val>
                                        </p:tav>
                                        <p:tav tm="100000">
                                          <p:val>
                                            <p:strVal val="#ppt_h"/>
                                          </p:val>
                                        </p:tav>
                                      </p:tavLst>
                                    </p:anim>
                                    <p:animEffect transition="in" filter="fade">
                                      <p:cBhvr>
                                        <p:cTn id="19" dur="1000"/>
                                        <p:tgtEl>
                                          <p:spTgt spid="112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strVal val="#ppt_w*0.70"/>
                                          </p:val>
                                        </p:tav>
                                        <p:tav tm="100000">
                                          <p:val>
                                            <p:strVal val="#ppt_w"/>
                                          </p:val>
                                        </p:tav>
                                      </p:tavLst>
                                    </p:anim>
                                    <p:anim calcmode="lin" valueType="num">
                                      <p:cBhvr>
                                        <p:cTn id="42" dur="1000" fill="hold"/>
                                        <p:tgtEl>
                                          <p:spTgt spid="5"/>
                                        </p:tgtEl>
                                        <p:attrNameLst>
                                          <p:attrName>ppt_h</p:attrName>
                                        </p:attrNameLst>
                                      </p:cBhvr>
                                      <p:tavLst>
                                        <p:tav tm="0">
                                          <p:val>
                                            <p:strVal val="#ppt_h"/>
                                          </p:val>
                                        </p:tav>
                                        <p:tav tm="100000">
                                          <p:val>
                                            <p:strVal val="#ppt_h"/>
                                          </p:val>
                                        </p:tav>
                                      </p:tavLst>
                                    </p:anim>
                                    <p:animEffect transition="in" filter="fade">
                                      <p:cBhvr>
                                        <p:cTn id="43" dur="1000"/>
                                        <p:tgtEl>
                                          <p:spTgt spid="5"/>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1000" fill="hold"/>
                                        <p:tgtEl>
                                          <p:spTgt spid="6"/>
                                        </p:tgtEl>
                                        <p:attrNameLst>
                                          <p:attrName>ppt_w</p:attrName>
                                        </p:attrNameLst>
                                      </p:cBhvr>
                                      <p:tavLst>
                                        <p:tav tm="0">
                                          <p:val>
                                            <p:strVal val="#ppt_w*0.70"/>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Effect transition="in" filter="fade">
                                      <p:cBhvr>
                                        <p:cTn id="48" dur="1000"/>
                                        <p:tgtEl>
                                          <p:spTgt spid="6"/>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1000" fill="hold"/>
                                        <p:tgtEl>
                                          <p:spTgt spid="4"/>
                                        </p:tgtEl>
                                        <p:attrNameLst>
                                          <p:attrName>ppt_w</p:attrName>
                                        </p:attrNameLst>
                                      </p:cBhvr>
                                      <p:tavLst>
                                        <p:tav tm="0">
                                          <p:val>
                                            <p:strVal val="#ppt_w*0.70"/>
                                          </p:val>
                                        </p:tav>
                                        <p:tav tm="100000">
                                          <p:val>
                                            <p:strVal val="#ppt_w"/>
                                          </p:val>
                                        </p:tav>
                                      </p:tavLst>
                                    </p:anim>
                                    <p:anim calcmode="lin" valueType="num">
                                      <p:cBhvr>
                                        <p:cTn id="52" dur="1000" fill="hold"/>
                                        <p:tgtEl>
                                          <p:spTgt spid="4"/>
                                        </p:tgtEl>
                                        <p:attrNameLst>
                                          <p:attrName>ppt_h</p:attrName>
                                        </p:attrNameLst>
                                      </p:cBhvr>
                                      <p:tavLst>
                                        <p:tav tm="0">
                                          <p:val>
                                            <p:strVal val="#ppt_h"/>
                                          </p:val>
                                        </p:tav>
                                        <p:tav tm="100000">
                                          <p:val>
                                            <p:strVal val="#ppt_h"/>
                                          </p:val>
                                        </p:tav>
                                      </p:tavLst>
                                    </p:anim>
                                    <p:animEffect transition="in" filter="fade">
                                      <p:cBhvr>
                                        <p:cTn id="53" dur="10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strVal val="#ppt_w*0.70"/>
                                          </p:val>
                                        </p:tav>
                                        <p:tav tm="100000">
                                          <p:val>
                                            <p:strVal val="#ppt_w"/>
                                          </p:val>
                                        </p:tav>
                                      </p:tavLst>
                                    </p:anim>
                                    <p:anim calcmode="lin" valueType="num">
                                      <p:cBhvr>
                                        <p:cTn id="59" dur="1000" fill="hold"/>
                                        <p:tgtEl>
                                          <p:spTgt spid="11"/>
                                        </p:tgtEl>
                                        <p:attrNameLst>
                                          <p:attrName>ppt_h</p:attrName>
                                        </p:attrNameLst>
                                      </p:cBhvr>
                                      <p:tavLst>
                                        <p:tav tm="0">
                                          <p:val>
                                            <p:strVal val="#ppt_h"/>
                                          </p:val>
                                        </p:tav>
                                        <p:tav tm="100000">
                                          <p:val>
                                            <p:strVal val="#ppt_h"/>
                                          </p:val>
                                        </p:tav>
                                      </p:tavLst>
                                    </p:anim>
                                    <p:animEffect transition="in" filter="fade">
                                      <p:cBhvr>
                                        <p:cTn id="60" dur="1000"/>
                                        <p:tgtEl>
                                          <p:spTgt spid="11"/>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000" fill="hold"/>
                                        <p:tgtEl>
                                          <p:spTgt spid="12"/>
                                        </p:tgtEl>
                                        <p:attrNameLst>
                                          <p:attrName>ppt_w</p:attrName>
                                        </p:attrNameLst>
                                      </p:cBhvr>
                                      <p:tavLst>
                                        <p:tav tm="0">
                                          <p:val>
                                            <p:strVal val="#ppt_w*0.70"/>
                                          </p:val>
                                        </p:tav>
                                        <p:tav tm="100000">
                                          <p:val>
                                            <p:strVal val="#ppt_w"/>
                                          </p:val>
                                        </p:tav>
                                      </p:tavLst>
                                    </p:anim>
                                    <p:anim calcmode="lin" valueType="num">
                                      <p:cBhvr>
                                        <p:cTn id="64" dur="1000" fill="hold"/>
                                        <p:tgtEl>
                                          <p:spTgt spid="12"/>
                                        </p:tgtEl>
                                        <p:attrNameLst>
                                          <p:attrName>ppt_h</p:attrName>
                                        </p:attrNameLst>
                                      </p:cBhvr>
                                      <p:tavLst>
                                        <p:tav tm="0">
                                          <p:val>
                                            <p:strVal val="#ppt_h"/>
                                          </p:val>
                                        </p:tav>
                                        <p:tav tm="100000">
                                          <p:val>
                                            <p:strVal val="#ppt_h"/>
                                          </p:val>
                                        </p:tav>
                                      </p:tavLst>
                                    </p:anim>
                                    <p:animEffect transition="in" filter="fade">
                                      <p:cBhvr>
                                        <p:cTn id="65" dur="1000"/>
                                        <p:tgtEl>
                                          <p:spTgt spid="12"/>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1000" fill="hold"/>
                                        <p:tgtEl>
                                          <p:spTgt spid="10"/>
                                        </p:tgtEl>
                                        <p:attrNameLst>
                                          <p:attrName>ppt_w</p:attrName>
                                        </p:attrNameLst>
                                      </p:cBhvr>
                                      <p:tavLst>
                                        <p:tav tm="0">
                                          <p:val>
                                            <p:strVal val="#ppt_w*0.70"/>
                                          </p:val>
                                        </p:tav>
                                        <p:tav tm="100000">
                                          <p:val>
                                            <p:strVal val="#ppt_w"/>
                                          </p:val>
                                        </p:tav>
                                      </p:tavLst>
                                    </p:anim>
                                    <p:anim calcmode="lin" valueType="num">
                                      <p:cBhvr>
                                        <p:cTn id="69" dur="1000" fill="hold"/>
                                        <p:tgtEl>
                                          <p:spTgt spid="10"/>
                                        </p:tgtEl>
                                        <p:attrNameLst>
                                          <p:attrName>ppt_h</p:attrName>
                                        </p:attrNameLst>
                                      </p:cBhvr>
                                      <p:tavLst>
                                        <p:tav tm="0">
                                          <p:val>
                                            <p:strVal val="#ppt_h"/>
                                          </p:val>
                                        </p:tav>
                                        <p:tav tm="100000">
                                          <p:val>
                                            <p:strVal val="#ppt_h"/>
                                          </p:val>
                                        </p:tav>
                                      </p:tavLst>
                                    </p:anim>
                                    <p:animEffect transition="in" filter="fade">
                                      <p:cBhvr>
                                        <p:cTn id="70" dur="10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1000" fill="hold"/>
                                        <p:tgtEl>
                                          <p:spTgt spid="14"/>
                                        </p:tgtEl>
                                        <p:attrNameLst>
                                          <p:attrName>ppt_w</p:attrName>
                                        </p:attrNameLst>
                                      </p:cBhvr>
                                      <p:tavLst>
                                        <p:tav tm="0">
                                          <p:val>
                                            <p:strVal val="#ppt_w*0.70"/>
                                          </p:val>
                                        </p:tav>
                                        <p:tav tm="100000">
                                          <p:val>
                                            <p:strVal val="#ppt_w"/>
                                          </p:val>
                                        </p:tav>
                                      </p:tavLst>
                                    </p:anim>
                                    <p:anim calcmode="lin" valueType="num">
                                      <p:cBhvr>
                                        <p:cTn id="76" dur="1000" fill="hold"/>
                                        <p:tgtEl>
                                          <p:spTgt spid="14"/>
                                        </p:tgtEl>
                                        <p:attrNameLst>
                                          <p:attrName>ppt_h</p:attrName>
                                        </p:attrNameLst>
                                      </p:cBhvr>
                                      <p:tavLst>
                                        <p:tav tm="0">
                                          <p:val>
                                            <p:strVal val="#ppt_h"/>
                                          </p:val>
                                        </p:tav>
                                        <p:tav tm="100000">
                                          <p:val>
                                            <p:strVal val="#ppt_h"/>
                                          </p:val>
                                        </p:tav>
                                      </p:tavLst>
                                    </p:anim>
                                    <p:animEffect transition="in" filter="fade">
                                      <p:cBhvr>
                                        <p:cTn id="77" dur="1000"/>
                                        <p:tgtEl>
                                          <p:spTgt spid="14"/>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1000" fill="hold"/>
                                        <p:tgtEl>
                                          <p:spTgt spid="15"/>
                                        </p:tgtEl>
                                        <p:attrNameLst>
                                          <p:attrName>ppt_w</p:attrName>
                                        </p:attrNameLst>
                                      </p:cBhvr>
                                      <p:tavLst>
                                        <p:tav tm="0">
                                          <p:val>
                                            <p:strVal val="#ppt_w*0.70"/>
                                          </p:val>
                                        </p:tav>
                                        <p:tav tm="100000">
                                          <p:val>
                                            <p:strVal val="#ppt_w"/>
                                          </p:val>
                                        </p:tav>
                                      </p:tavLst>
                                    </p:anim>
                                    <p:anim calcmode="lin" valueType="num">
                                      <p:cBhvr>
                                        <p:cTn id="81" dur="1000" fill="hold"/>
                                        <p:tgtEl>
                                          <p:spTgt spid="15"/>
                                        </p:tgtEl>
                                        <p:attrNameLst>
                                          <p:attrName>ppt_h</p:attrName>
                                        </p:attrNameLst>
                                      </p:cBhvr>
                                      <p:tavLst>
                                        <p:tav tm="0">
                                          <p:val>
                                            <p:strVal val="#ppt_h"/>
                                          </p:val>
                                        </p:tav>
                                        <p:tav tm="100000">
                                          <p:val>
                                            <p:strVal val="#ppt_h"/>
                                          </p:val>
                                        </p:tav>
                                      </p:tavLst>
                                    </p:anim>
                                    <p:animEffect transition="in" filter="fade">
                                      <p:cBhvr>
                                        <p:cTn id="82" dur="1000"/>
                                        <p:tgtEl>
                                          <p:spTgt spid="15"/>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1000" fill="hold"/>
                                        <p:tgtEl>
                                          <p:spTgt spid="13"/>
                                        </p:tgtEl>
                                        <p:attrNameLst>
                                          <p:attrName>ppt_w</p:attrName>
                                        </p:attrNameLst>
                                      </p:cBhvr>
                                      <p:tavLst>
                                        <p:tav tm="0">
                                          <p:val>
                                            <p:strVal val="#ppt_w*0.70"/>
                                          </p:val>
                                        </p:tav>
                                        <p:tav tm="100000">
                                          <p:val>
                                            <p:strVal val="#ppt_w"/>
                                          </p:val>
                                        </p:tav>
                                      </p:tavLst>
                                    </p:anim>
                                    <p:anim calcmode="lin" valueType="num">
                                      <p:cBhvr>
                                        <p:cTn id="86" dur="1000" fill="hold"/>
                                        <p:tgtEl>
                                          <p:spTgt spid="13"/>
                                        </p:tgtEl>
                                        <p:attrNameLst>
                                          <p:attrName>ppt_h</p:attrName>
                                        </p:attrNameLst>
                                      </p:cBhvr>
                                      <p:tavLst>
                                        <p:tav tm="0">
                                          <p:val>
                                            <p:strVal val="#ppt_h"/>
                                          </p:val>
                                        </p:tav>
                                        <p:tav tm="100000">
                                          <p:val>
                                            <p:strVal val="#ppt_h"/>
                                          </p:val>
                                        </p:tav>
                                      </p:tavLst>
                                    </p:anim>
                                    <p:animEffect transition="in" filter="fade">
                                      <p:cBhvr>
                                        <p:cTn id="8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0" animBg="1"/>
      <p:bldP spid="1122" grpId="0" build="p"/>
      <p:bldP spid="1130" grpId="0" animBg="1"/>
      <p:bldP spid="4" grpId="0" animBg="1"/>
      <p:bldP spid="5" grpId="0"/>
      <p:bldP spid="6" grpId="0" animBg="1"/>
      <p:bldP spid="7" grpId="0" animBg="1"/>
      <p:bldP spid="8" grpId="0"/>
      <p:bldP spid="9" grpId="0" animBg="1"/>
      <p:bldP spid="10" grpId="0" animBg="1"/>
      <p:bldP spid="11" grpId="0"/>
      <p:bldP spid="12" grpId="0" animBg="1"/>
      <p:bldP spid="13" grpId="0" animBg="1"/>
      <p:bldP spid="14" grpId="0"/>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Middle School: Egg Drop Competition by Slidesgo">
  <a:themeElements>
    <a:clrScheme name="Simple Light">
      <a:dk1>
        <a:srgbClr val="002643"/>
      </a:dk1>
      <a:lt1>
        <a:srgbClr val="D9EAFF"/>
      </a:lt1>
      <a:dk2>
        <a:srgbClr val="E7E7E7"/>
      </a:dk2>
      <a:lt2>
        <a:srgbClr val="FFBEE4"/>
      </a:lt2>
      <a:accent1>
        <a:srgbClr val="FE616F"/>
      </a:accent1>
      <a:accent2>
        <a:srgbClr val="FDE14D"/>
      </a:accent2>
      <a:accent3>
        <a:srgbClr val="05C0A1"/>
      </a:accent3>
      <a:accent4>
        <a:srgbClr val="6CABF5"/>
      </a:accent4>
      <a:accent5>
        <a:srgbClr val="FFFFFF"/>
      </a:accent5>
      <a:accent6>
        <a:srgbClr val="FFFFFF"/>
      </a:accent6>
      <a:hlink>
        <a:srgbClr val="0026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cience Subject for Middle School: Egg Drop Competition by Slidesgo">
  <a:themeElements>
    <a:clrScheme name="Simple Light">
      <a:dk1>
        <a:srgbClr val="002643"/>
      </a:dk1>
      <a:lt1>
        <a:srgbClr val="D9EAFF"/>
      </a:lt1>
      <a:dk2>
        <a:srgbClr val="E7E7E7"/>
      </a:dk2>
      <a:lt2>
        <a:srgbClr val="FFBEE4"/>
      </a:lt2>
      <a:accent1>
        <a:srgbClr val="FE616F"/>
      </a:accent1>
      <a:accent2>
        <a:srgbClr val="FDE14D"/>
      </a:accent2>
      <a:accent3>
        <a:srgbClr val="05C0A1"/>
      </a:accent3>
      <a:accent4>
        <a:srgbClr val="6CABF5"/>
      </a:accent4>
      <a:accent5>
        <a:srgbClr val="FFFFFF"/>
      </a:accent5>
      <a:accent6>
        <a:srgbClr val="FFFFFF"/>
      </a:accent6>
      <a:hlink>
        <a:srgbClr val="0026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cience Subject for Middle School: Egg Drop Competition by Slidesgo">
  <a:themeElements>
    <a:clrScheme name="Simple Light">
      <a:dk1>
        <a:srgbClr val="002643"/>
      </a:dk1>
      <a:lt1>
        <a:srgbClr val="D9EAFF"/>
      </a:lt1>
      <a:dk2>
        <a:srgbClr val="E7E7E7"/>
      </a:dk2>
      <a:lt2>
        <a:srgbClr val="FFBEE4"/>
      </a:lt2>
      <a:accent1>
        <a:srgbClr val="FE616F"/>
      </a:accent1>
      <a:accent2>
        <a:srgbClr val="FDE14D"/>
      </a:accent2>
      <a:accent3>
        <a:srgbClr val="05C0A1"/>
      </a:accent3>
      <a:accent4>
        <a:srgbClr val="6CABF5"/>
      </a:accent4>
      <a:accent5>
        <a:srgbClr val="FFFFFF"/>
      </a:accent5>
      <a:accent6>
        <a:srgbClr val="FFFFFF"/>
      </a:accent6>
      <a:hlink>
        <a:srgbClr val="0026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cience Subject for Middle School: Egg Drop Competition by Slidesgo">
  <a:themeElements>
    <a:clrScheme name="Simple Light">
      <a:dk1>
        <a:srgbClr val="002643"/>
      </a:dk1>
      <a:lt1>
        <a:srgbClr val="D9EAFF"/>
      </a:lt1>
      <a:dk2>
        <a:srgbClr val="E7E7E7"/>
      </a:dk2>
      <a:lt2>
        <a:srgbClr val="FFBEE4"/>
      </a:lt2>
      <a:accent1>
        <a:srgbClr val="FE616F"/>
      </a:accent1>
      <a:accent2>
        <a:srgbClr val="FDE14D"/>
      </a:accent2>
      <a:accent3>
        <a:srgbClr val="05C0A1"/>
      </a:accent3>
      <a:accent4>
        <a:srgbClr val="6CABF5"/>
      </a:accent4>
      <a:accent5>
        <a:srgbClr val="FFFFFF"/>
      </a:accent5>
      <a:accent6>
        <a:srgbClr val="FFFFFF"/>
      </a:accent6>
      <a:hlink>
        <a:srgbClr val="0026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Science Subject for Middle School: Egg Drop Competition by Slidesgo">
  <a:themeElements>
    <a:clrScheme name="Simple Light">
      <a:dk1>
        <a:srgbClr val="002643"/>
      </a:dk1>
      <a:lt1>
        <a:srgbClr val="D9EAFF"/>
      </a:lt1>
      <a:dk2>
        <a:srgbClr val="E7E7E7"/>
      </a:dk2>
      <a:lt2>
        <a:srgbClr val="FFBEE4"/>
      </a:lt2>
      <a:accent1>
        <a:srgbClr val="FE616F"/>
      </a:accent1>
      <a:accent2>
        <a:srgbClr val="FDE14D"/>
      </a:accent2>
      <a:accent3>
        <a:srgbClr val="05C0A1"/>
      </a:accent3>
      <a:accent4>
        <a:srgbClr val="6CABF5"/>
      </a:accent4>
      <a:accent5>
        <a:srgbClr val="FFFFFF"/>
      </a:accent5>
      <a:accent6>
        <a:srgbClr val="FFFFFF"/>
      </a:accent6>
      <a:hlink>
        <a:srgbClr val="0026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Science Subject for Middle School: Egg Drop Competition by Slidesgo">
  <a:themeElements>
    <a:clrScheme name="Simple Light">
      <a:dk1>
        <a:srgbClr val="002643"/>
      </a:dk1>
      <a:lt1>
        <a:srgbClr val="D9EAFF"/>
      </a:lt1>
      <a:dk2>
        <a:srgbClr val="E7E7E7"/>
      </a:dk2>
      <a:lt2>
        <a:srgbClr val="FFBEE4"/>
      </a:lt2>
      <a:accent1>
        <a:srgbClr val="FE616F"/>
      </a:accent1>
      <a:accent2>
        <a:srgbClr val="FDE14D"/>
      </a:accent2>
      <a:accent3>
        <a:srgbClr val="05C0A1"/>
      </a:accent3>
      <a:accent4>
        <a:srgbClr val="6CABF5"/>
      </a:accent4>
      <a:accent5>
        <a:srgbClr val="FFFFFF"/>
      </a:accent5>
      <a:accent6>
        <a:srgbClr val="FFFFFF"/>
      </a:accent6>
      <a:hlink>
        <a:srgbClr val="0026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Science Subject for Middle School: Egg Drop Competition by Slidesgo">
  <a:themeElements>
    <a:clrScheme name="Simple Light">
      <a:dk1>
        <a:srgbClr val="002643"/>
      </a:dk1>
      <a:lt1>
        <a:srgbClr val="D9EAFF"/>
      </a:lt1>
      <a:dk2>
        <a:srgbClr val="E7E7E7"/>
      </a:dk2>
      <a:lt2>
        <a:srgbClr val="FFBEE4"/>
      </a:lt2>
      <a:accent1>
        <a:srgbClr val="FE616F"/>
      </a:accent1>
      <a:accent2>
        <a:srgbClr val="FDE14D"/>
      </a:accent2>
      <a:accent3>
        <a:srgbClr val="05C0A1"/>
      </a:accent3>
      <a:accent4>
        <a:srgbClr val="6CABF5"/>
      </a:accent4>
      <a:accent5>
        <a:srgbClr val="FFFFFF"/>
      </a:accent5>
      <a:accent6>
        <a:srgbClr val="FFFFFF"/>
      </a:accent6>
      <a:hlink>
        <a:srgbClr val="0026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Science Subject for Middle School: Egg Drop Competition by Slidesgo">
  <a:themeElements>
    <a:clrScheme name="Simple Light">
      <a:dk1>
        <a:srgbClr val="002643"/>
      </a:dk1>
      <a:lt1>
        <a:srgbClr val="D9EAFF"/>
      </a:lt1>
      <a:dk2>
        <a:srgbClr val="E7E7E7"/>
      </a:dk2>
      <a:lt2>
        <a:srgbClr val="FFBEE4"/>
      </a:lt2>
      <a:accent1>
        <a:srgbClr val="FE616F"/>
      </a:accent1>
      <a:accent2>
        <a:srgbClr val="FDE14D"/>
      </a:accent2>
      <a:accent3>
        <a:srgbClr val="05C0A1"/>
      </a:accent3>
      <a:accent4>
        <a:srgbClr val="6CABF5"/>
      </a:accent4>
      <a:accent5>
        <a:srgbClr val="FFFFFF"/>
      </a:accent5>
      <a:accent6>
        <a:srgbClr val="FFFFFF"/>
      </a:accent6>
      <a:hlink>
        <a:srgbClr val="0026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726</TotalTime>
  <Words>853</Words>
  <Application>Microsoft Office PowerPoint</Application>
  <PresentationFormat>Widescreen</PresentationFormat>
  <Paragraphs>183</Paragraphs>
  <Slides>36</Slides>
  <Notes>10</Notes>
  <HiddenSlides>0</HiddenSlides>
  <MMClips>14</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36</vt:i4>
      </vt:variant>
    </vt:vector>
  </HeadingPairs>
  <TitlesOfParts>
    <vt:vector size="61" baseType="lpstr">
      <vt:lpstr>#9Slide03 AllRoundGothic</vt:lpstr>
      <vt:lpstr>Arial</vt:lpstr>
      <vt:lpstr>Arial-Rounded</vt:lpstr>
      <vt:lpstr>Bebas Neue</vt:lpstr>
      <vt:lpstr>Calibri</vt:lpstr>
      <vt:lpstr>Calibri Light</vt:lpstr>
      <vt:lpstr>Circle3D</vt:lpstr>
      <vt:lpstr>等线</vt:lpstr>
      <vt:lpstr>iCiel Cadena</vt:lpstr>
      <vt:lpstr>Mali Medium</vt:lpstr>
      <vt:lpstr>Mali SemiBold</vt:lpstr>
      <vt:lpstr>Merriweather</vt:lpstr>
      <vt:lpstr>Mochiy Pop One</vt:lpstr>
      <vt:lpstr>Open Sans Extrabold</vt:lpstr>
      <vt:lpstr>Times New Roman</vt:lpstr>
      <vt:lpstr>方正稚艺简体</vt:lpstr>
      <vt:lpstr>Office Theme</vt:lpstr>
      <vt:lpstr>Science Subject for Middle School: Egg Drop Competition by Slidesgo</vt:lpstr>
      <vt:lpstr>1_Science Subject for Middle School: Egg Drop Competition by Slidesgo</vt:lpstr>
      <vt:lpstr>2_Science Subject for Middle School: Egg Drop Competition by Slidesgo</vt:lpstr>
      <vt:lpstr>3_Science Subject for Middle School: Egg Drop Competition by Slidesgo</vt:lpstr>
      <vt:lpstr>4_Science Subject for Middle School: Egg Drop Competition by Slidesgo</vt:lpstr>
      <vt:lpstr>5_Science Subject for Middle School: Egg Drop Competition by Slidesgo</vt:lpstr>
      <vt:lpstr>6_Science Subject for Middle School: Egg Drop Competition by Slidesgo</vt:lpstr>
      <vt:lpstr>7_Science Subject for Middle School: Egg Drop Competition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vt:lpstr>
      <vt:lpstr>TRẢ LỜI CÂU HỎI</vt:lpstr>
      <vt:lpstr>TRẢ LỜI CÂU HỎI</vt:lpstr>
      <vt:lpstr>TRẢ LỜI CÂU HỎI</vt:lpstr>
      <vt:lpstr>TRẢ LỜI CÂU HỎI</vt:lpstr>
      <vt:lpstr>TRẢ LỜI CÂU HỎI</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Thu Nguyen Vu</dc:creator>
  <cp:lastModifiedBy>Windows User</cp:lastModifiedBy>
  <cp:revision>24</cp:revision>
  <dcterms:created xsi:type="dcterms:W3CDTF">2022-10-05T04:16:33Z</dcterms:created>
  <dcterms:modified xsi:type="dcterms:W3CDTF">2024-08-11T11:23:58Z</dcterms:modified>
</cp:coreProperties>
</file>