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8" r:id="rId3"/>
    <p:sldMasterId id="2147483718" r:id="rId4"/>
    <p:sldMasterId id="2147483761" r:id="rId5"/>
    <p:sldMasterId id="2147483793" r:id="rId6"/>
    <p:sldMasterId id="2147483800" r:id="rId7"/>
    <p:sldMasterId id="2147483815" r:id="rId8"/>
    <p:sldMasterId id="2147483828" r:id="rId9"/>
  </p:sldMasterIdLst>
  <p:notesMasterIdLst>
    <p:notesMasterId r:id="rId22"/>
  </p:notesMasterIdLst>
  <p:handoutMasterIdLst>
    <p:handoutMasterId r:id="rId23"/>
  </p:handoutMasterIdLst>
  <p:sldIdLst>
    <p:sldId id="256" r:id="rId10"/>
    <p:sldId id="257" r:id="rId11"/>
    <p:sldId id="400" r:id="rId12"/>
    <p:sldId id="307" r:id="rId13"/>
    <p:sldId id="309" r:id="rId14"/>
    <p:sldId id="314" r:id="rId15"/>
    <p:sldId id="265" r:id="rId16"/>
    <p:sldId id="517" r:id="rId17"/>
    <p:sldId id="297" r:id="rId18"/>
    <p:sldId id="2007577070" r:id="rId19"/>
    <p:sldId id="286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BBA90D-1400-42BB-9B95-2A5CB91860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C7F76B-2221-4BCB-B143-04C85314FD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1EE6A-F6F2-40C6-8B5B-1653CF6C7AF9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6E2C4-2864-489B-B167-1E29575F88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24F8A-7398-4191-9F69-3A2D93EC6A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1F3AC-ABF9-4B0B-A099-F15E1863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20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47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31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21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5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140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849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402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28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22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98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5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671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765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089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0335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0857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88476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1707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341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1175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9249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7655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7773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34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783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677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193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833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493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116343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154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04/02/2023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56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04/02/2023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230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04/02/2023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1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04/02/2023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126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04/02/2023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679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04/02/2023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5930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04/02/2023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658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04/02/2023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0001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04/02/2023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689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04/02/2023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402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04/02/2023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416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04/02/2023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80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9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44168-7171-483A-8EB3-6404D9661F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1134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8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5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5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4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3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51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15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40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2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8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5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3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8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5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38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46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5.xml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9.png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60.jpg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9.png"/><Relationship Id="rId4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media" Target="../media/media3.mp4"/><Relationship Id="rId7" Type="http://schemas.openxmlformats.org/officeDocument/2006/relationships/image" Target="../media/image67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.xml"/><Relationship Id="rId6" Type="http://schemas.microsoft.com/office/2007/relationships/hdphoto" Target="../media/hdphoto3.wdp"/><Relationship Id="rId5" Type="http://schemas.openxmlformats.org/officeDocument/2006/relationships/image" Target="../media/image66.png"/><Relationship Id="rId4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B177B-88EE-4910-856C-CFF664F96BD6}"/>
              </a:ext>
            </a:extLst>
          </p:cNvPr>
          <p:cNvSpPr txBox="1"/>
          <p:nvPr/>
        </p:nvSpPr>
        <p:spPr>
          <a:xfrm>
            <a:off x="3805726" y="132616"/>
            <a:ext cx="569374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solidFill>
                  <a:schemeClr val="accent2"/>
                </a:solidFill>
                <a:latin typeface="+mj-lt"/>
              </a:rPr>
              <a:t>VIẾT ỨNG DỤNG</a:t>
            </a:r>
            <a:endParaRPr lang="en-US" sz="4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0B3A1-84BC-4DAB-BD0E-60A125B4E2CA}"/>
              </a:ext>
            </a:extLst>
          </p:cNvPr>
          <p:cNvSpPr txBox="1"/>
          <p:nvPr/>
        </p:nvSpPr>
        <p:spPr>
          <a:xfrm>
            <a:off x="1479308" y="2646895"/>
            <a:ext cx="10346579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a.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hoa</a:t>
            </a:r>
            <a:r>
              <a:rPr lang="en-US" sz="2400" dirty="0">
                <a:latin typeface="+mj-lt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b. </a:t>
            </a:r>
            <a:r>
              <a:rPr lang="en-US" sz="2400" dirty="0" err="1">
                <a:latin typeface="+mj-lt"/>
              </a:rPr>
              <a:t>Khoảng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giữa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ghi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tiếng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?</a:t>
            </a: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c.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cao</a:t>
            </a:r>
            <a:r>
              <a:rPr lang="en-US" sz="2400" dirty="0">
                <a:latin typeface="+mj-lt"/>
              </a:rPr>
              <a:t> 2.5 li ?</a:t>
            </a:r>
            <a:endParaRPr lang="vi-VN" sz="24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56CB5D-27F7-44BE-9A86-453E81915D57}"/>
              </a:ext>
            </a:extLst>
          </p:cNvPr>
          <p:cNvGrpSpPr/>
          <p:nvPr/>
        </p:nvGrpSpPr>
        <p:grpSpPr>
          <a:xfrm>
            <a:off x="1230931" y="1311007"/>
            <a:ext cx="10294401" cy="1339973"/>
            <a:chOff x="-184059" y="2037168"/>
            <a:chExt cx="6856187" cy="790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59B65B-80EF-4988-B61C-1B3CFCEC5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-184059" y="2037168"/>
              <a:ext cx="6111729" cy="79028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FA8723-DB70-4AA6-918A-08F8DADBA2CF}"/>
                </a:ext>
              </a:extLst>
            </p:cNvPr>
            <p:cNvSpPr txBox="1"/>
            <p:nvPr/>
          </p:nvSpPr>
          <p:spPr>
            <a:xfrm>
              <a:off x="36062" y="2134885"/>
              <a:ext cx="6636066" cy="6145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uū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λμ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Ğ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 ι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ải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hĈ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juū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giĈ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ải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hǌ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25187B-6C60-44B0-9D98-D96A7B197601}"/>
              </a:ext>
            </a:extLst>
          </p:cNvPr>
          <p:cNvSpPr txBox="1"/>
          <p:nvPr/>
        </p:nvSpPr>
        <p:spPr>
          <a:xfrm>
            <a:off x="1561437" y="4274779"/>
            <a:ext cx="10346579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C8700-3AC8-47AC-AAD7-410E82AC8C04}"/>
              </a:ext>
            </a:extLst>
          </p:cNvPr>
          <p:cNvSpPr txBox="1"/>
          <p:nvPr/>
        </p:nvSpPr>
        <p:spPr>
          <a:xfrm>
            <a:off x="1561437" y="3120478"/>
            <a:ext cx="225853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0ECEE9-7DD7-49D2-91BD-C361CEE4C5FA}"/>
              </a:ext>
            </a:extLst>
          </p:cNvPr>
          <p:cNvSpPr txBox="1"/>
          <p:nvPr/>
        </p:nvSpPr>
        <p:spPr>
          <a:xfrm>
            <a:off x="1561436" y="5320973"/>
            <a:ext cx="10346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b, 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C81F41-14D1-4661-8B50-FC55698B1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31" y1="91011" x2="25731" y2="91011"/>
                        <a14:foregroundMark x1="27924" y1="97378" x2="27924" y2="97378"/>
                        <a14:foregroundMark x1="50146" y1="93446" x2="50146" y2="93446"/>
                        <a14:foregroundMark x1="60380" y1="84457" x2="53509" y2="91011"/>
                        <a14:foregroundMark x1="61988" y1="85393" x2="73246" y2="83521"/>
                        <a14:foregroundMark x1="21930" y1="97191" x2="21930" y2="97191"/>
                        <a14:foregroundMark x1="24854" y1="98689" x2="24854" y2="98689"/>
                        <a14:foregroundMark x1="10819" y1="85955" x2="10819" y2="85955"/>
                        <a14:foregroundMark x1="24561" y1="93071" x2="5994" y2="77903"/>
                        <a14:foregroundMark x1="6579" y1="77903" x2="10965" y2="51498"/>
                        <a14:foregroundMark x1="8772" y1="55056" x2="11988" y2="34082"/>
                        <a14:foregroundMark x1="12865" y1="44569" x2="6433" y2="43820"/>
                        <a14:foregroundMark x1="16813" y1="35955" x2="18275" y2="31461"/>
                        <a14:foregroundMark x1="23830" y1="37266" x2="20906" y2="29213"/>
                        <a14:foregroundMark x1="21637" y1="25468" x2="27778" y2="16479"/>
                        <a14:foregroundMark x1="21637" y1="24906" x2="33626" y2="8614"/>
                        <a14:foregroundMark x1="55409" y1="12172" x2="35673" y2="8052"/>
                        <a14:foregroundMark x1="51170" y1="10674" x2="44152" y2="6929"/>
                        <a14:foregroundMark x1="55702" y1="13670" x2="63012" y2="22846"/>
                        <a14:foregroundMark x1="60380" y1="18539" x2="61111" y2="14794"/>
                        <a14:foregroundMark x1="59211" y1="14232" x2="57164" y2="11236"/>
                        <a14:foregroundMark x1="54971" y1="9363" x2="55702" y2="13109"/>
                        <a14:foregroundMark x1="34211" y1="10300" x2="25877" y2="14607"/>
                        <a14:foregroundMark x1="65643" y1="5993" x2="69006" y2="26404"/>
                        <a14:foregroundMark x1="66520" y1="6180" x2="67398" y2="8801"/>
                        <a14:foregroundMark x1="68421" y1="8427" x2="71491" y2="24157"/>
                        <a14:foregroundMark x1="76754" y1="13483" x2="76023" y2="32959"/>
                        <a14:foregroundMark x1="87281" y1="13670" x2="82602" y2="34457"/>
                        <a14:foregroundMark x1="82895" y1="11049" x2="90789" y2="21536"/>
                        <a14:foregroundMark x1="83480" y1="32772" x2="92690" y2="41573"/>
                        <a14:foregroundMark x1="92982" y1="44007" x2="92982" y2="53933"/>
                        <a14:foregroundMark x1="93275" y1="53745" x2="90205" y2="61985"/>
                        <a14:foregroundMark x1="91667" y1="60674" x2="85965" y2="68165"/>
                        <a14:foregroundMark x1="85965" y1="67978" x2="80994" y2="71348"/>
                        <a14:foregroundMark x1="81871" y1="71348" x2="78947" y2="73221"/>
                        <a14:foregroundMark x1="52047" y1="93446" x2="40936" y2="92135"/>
                        <a14:foregroundMark x1="43275" y1="94007" x2="36550" y2="89700"/>
                        <a14:foregroundMark x1="36988" y1="89888" x2="26754" y2="94944"/>
                        <a14:foregroundMark x1="24269" y1="94195" x2="15351" y2="89700"/>
                        <a14:foregroundMark x1="63450" y1="5431" x2="63596" y2="16479"/>
                        <a14:foregroundMark x1="65205" y1="4869" x2="67398" y2="16479"/>
                        <a14:foregroundMark x1="64474" y1="4120" x2="67105" y2="6180"/>
                        <a14:foregroundMark x1="69006" y1="15543" x2="75292" y2="12921"/>
                        <a14:foregroundMark x1="79094" y1="14232" x2="86696" y2="11798"/>
                        <a14:foregroundMark x1="88158" y1="13670" x2="89766" y2="21536"/>
                        <a14:foregroundMark x1="90205" y1="22285" x2="86404" y2="26779"/>
                        <a14:foregroundMark x1="89327" y1="25468" x2="87427" y2="26592"/>
                        <a14:backgroundMark x1="42690" y1="2247" x2="58626" y2="1685"/>
                        <a14:backgroundMark x1="56433" y1="5431" x2="67982" y2="562"/>
                        <a14:backgroundMark x1="68567" y1="2434" x2="99415" y2="4494"/>
                        <a14:backgroundMark x1="59357" y1="9176" x2="60819" y2="11049"/>
                        <a14:backgroundMark x1="87427" y1="29026" x2="85819" y2="29588"/>
                        <a14:backgroundMark x1="84942" y1="29775" x2="84942" y2="29775"/>
                        <a14:backgroundMark x1="60819" y1="12547" x2="60819" y2="12547"/>
                        <a14:backgroundMark x1="70322" y1="11798" x2="70322" y2="1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65" y="912254"/>
            <a:ext cx="8011646" cy="52018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8EE571-8087-43BD-B0F4-269470E81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647" y="2435819"/>
            <a:ext cx="4560247" cy="35099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364AE3-7A7D-4732-BA0A-7516A615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8" t="17712" r="18101" b="17413"/>
          <a:stretch/>
        </p:blipFill>
        <p:spPr>
          <a:xfrm rot="20647036">
            <a:off x="8198883" y="3645514"/>
            <a:ext cx="1866137" cy="2034651"/>
          </a:xfrm>
          <a:prstGeom prst="rect">
            <a:avLst/>
          </a:prstGeom>
          <a:effectLst>
            <a:outerShdw blurRad="63500" dist="635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2A8DA9-36E8-4AC4-A0AD-304F149E5000}"/>
              </a:ext>
            </a:extLst>
          </p:cNvPr>
          <p:cNvSpPr txBox="1"/>
          <p:nvPr/>
        </p:nvSpPr>
        <p:spPr>
          <a:xfrm>
            <a:off x="1309684" y="3428999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B19352-74EE-412B-A038-4BDFD6BE9217}"/>
              </a:ext>
            </a:extLst>
          </p:cNvPr>
          <p:cNvSpPr txBox="1"/>
          <p:nvPr/>
        </p:nvSpPr>
        <p:spPr>
          <a:xfrm>
            <a:off x="925418" y="2435818"/>
            <a:ext cx="7154436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56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3E9E4-42FF-4DEC-8CF3-55925C2FAC1F}"/>
              </a:ext>
            </a:extLst>
          </p:cNvPr>
          <p:cNvSpPr txBox="1"/>
          <p:nvPr/>
        </p:nvSpPr>
        <p:spPr>
          <a:xfrm>
            <a:off x="2753832" y="2388409"/>
            <a:ext cx="7293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629" y="3678807"/>
            <a:ext cx="3383280" cy="3383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536" y="3204190"/>
            <a:ext cx="4114800" cy="411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0" y="-3884"/>
            <a:ext cx="12192000" cy="111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C992121-F32A-4E6B-8545-7FD04E201F7D}"/>
              </a:ext>
            </a:extLst>
          </p:cNvPr>
          <p:cNvGrpSpPr/>
          <p:nvPr/>
        </p:nvGrpSpPr>
        <p:grpSpPr>
          <a:xfrm>
            <a:off x="1557185" y="-3884"/>
            <a:ext cx="9077630" cy="6858000"/>
            <a:chOff x="1557185" y="-3884"/>
            <a:chExt cx="907763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3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185" y="-3884"/>
              <a:ext cx="9077630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2" t="56363" r="31629"/>
            <a:stretch>
              <a:fillRect/>
            </a:stretch>
          </p:blipFill>
          <p:spPr>
            <a:xfrm>
              <a:off x="7779788" y="3985010"/>
              <a:ext cx="1581150" cy="13716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47" t="32122" r="68182" b="53333"/>
            <a:stretch>
              <a:fillRect/>
            </a:stretch>
          </p:blipFill>
          <p:spPr>
            <a:xfrm>
              <a:off x="2169004" y="1778307"/>
              <a:ext cx="984250" cy="76200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CD2A5E4-4CD3-4737-8534-3EAEF927FD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6820" y="2279322"/>
            <a:ext cx="2798353" cy="731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6ED9E6-C9B0-44EB-8432-CE33FC50851E}"/>
              </a:ext>
            </a:extLst>
          </p:cNvPr>
          <p:cNvSpPr txBox="1"/>
          <p:nvPr/>
        </p:nvSpPr>
        <p:spPr>
          <a:xfrm>
            <a:off x="3765073" y="1773075"/>
            <a:ext cx="46618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Thứ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… </a:t>
            </a: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ngày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… </a:t>
            </a: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tháng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… năm…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B5C114-2A65-4C50-AA1D-BCD570BDA2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0962" y="3215575"/>
            <a:ext cx="6980525" cy="1493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"/>
                            </p:stCondLst>
                            <p:childTnLst>
                              <p:par>
                                <p:cTn id="3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1C30A8-A285-46F9-A757-FF94E63AD692}"/>
              </a:ext>
            </a:extLst>
          </p:cNvPr>
          <p:cNvSpPr txBox="1"/>
          <p:nvPr/>
        </p:nvSpPr>
        <p:spPr>
          <a:xfrm>
            <a:off x="4479494" y="325309"/>
            <a:ext cx="5693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 HOA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J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4AB54-A466-43FB-9BF6-978B0BF3C68A}"/>
              </a:ext>
            </a:extLst>
          </p:cNvPr>
          <p:cNvSpPr txBox="1"/>
          <p:nvPr/>
        </p:nvSpPr>
        <p:spPr>
          <a:xfrm>
            <a:off x="3497388" y="1048859"/>
            <a:ext cx="53658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F59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J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F59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63CF9-38FF-41C5-9F08-2D30702BF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-929"/>
          <a:stretch/>
        </p:blipFill>
        <p:spPr>
          <a:xfrm>
            <a:off x="2811651" y="2099380"/>
            <a:ext cx="4334276" cy="3709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98FCB7-71A3-47C5-B269-33F86236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9" t="24511" r="13665" b="23243"/>
          <a:stretch/>
        </p:blipFill>
        <p:spPr>
          <a:xfrm>
            <a:off x="7213212" y="2579840"/>
            <a:ext cx="3194104" cy="3251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183E5D-0CB7-4D69-99CB-07612426F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1231" y="445454"/>
            <a:ext cx="1030707" cy="1653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9DEC21-59AB-4717-BC5B-F40B44259D78}"/>
              </a:ext>
            </a:extLst>
          </p:cNvPr>
          <p:cNvSpPr txBox="1"/>
          <p:nvPr/>
        </p:nvSpPr>
        <p:spPr>
          <a:xfrm>
            <a:off x="1998921" y="5853111"/>
            <a:ext cx="930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Quan </a:t>
            </a:r>
            <a:r>
              <a:rPr lang="en-US" sz="2800" dirty="0" err="1">
                <a:solidFill>
                  <a:srgbClr val="FF0000"/>
                </a:solidFill>
              </a:rPr>
              <a:t>sát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nêu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chiều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độ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M </a:t>
            </a:r>
            <a:r>
              <a:rPr lang="en-US" sz="2800" dirty="0" err="1">
                <a:solidFill>
                  <a:srgbClr val="FF0000"/>
                </a:solidFill>
              </a:rPr>
              <a:t>kiểu</a:t>
            </a:r>
            <a:r>
              <a:rPr lang="en-US" sz="2800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277AA-9ED8-4B3C-B953-741050874C08}"/>
              </a:ext>
            </a:extLst>
          </p:cNvPr>
          <p:cNvSpPr txBox="1"/>
          <p:nvPr/>
        </p:nvSpPr>
        <p:spPr>
          <a:xfrm>
            <a:off x="4479494" y="5882048"/>
            <a:ext cx="930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M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mấy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nét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620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J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3061C6-1438-4219-A59D-BA83A5E080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573637" y="2241551"/>
            <a:ext cx="4334276" cy="3709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J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42A8F81-A72D-4D40-9177-B4ACE7592D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39" t="24511" r="13665" b="23243"/>
          <a:stretch/>
        </p:blipFill>
        <p:spPr>
          <a:xfrm>
            <a:off x="7226273" y="2251074"/>
            <a:ext cx="3194104" cy="3251286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226273" y="2760892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4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J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3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c)  5 nét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2AC7CFA4-FBD6-4754-BFA8-42CCB37AE9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643336" y="2129075"/>
            <a:ext cx="4334276" cy="3709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01791" y="127439"/>
            <a:ext cx="33884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 (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cỡ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vừa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" name="Chữ M kiểu 2 co vua">
            <a:hlinkClick r:id="" action="ppaction://media"/>
            <a:extLst>
              <a:ext uri="{FF2B5EF4-FFF2-40B4-BE49-F238E27FC236}">
                <a16:creationId xmlns:a16="http://schemas.microsoft.com/office/drawing/2014/main" id="{5C04B7EC-9697-4569-BBEE-1876FC30E17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818" y="685765"/>
            <a:ext cx="10416363" cy="58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6D5ECD5-56D3-4131-B4EE-C780EABDB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7441" y="-327707"/>
            <a:ext cx="2334559" cy="2334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2F362B-3B34-4694-A8B5-52FAA8E6A5EB}"/>
              </a:ext>
            </a:extLst>
          </p:cNvPr>
          <p:cNvSpPr txBox="1"/>
          <p:nvPr/>
        </p:nvSpPr>
        <p:spPr>
          <a:xfrm>
            <a:off x="2179950" y="-138223"/>
            <a:ext cx="7677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b="1" dirty="0">
                <a:solidFill>
                  <a:srgbClr val="9F5900"/>
                </a:solidFill>
                <a:latin typeface="HP001 4 hàng" panose="020B0603050302020204" pitchFamily="34" charset="0"/>
              </a:rPr>
              <a:t>J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(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cỡ nhỏ)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chữ hoa M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C8D0B82-92ED-40B9-975A-FC1D06C8F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9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528" y="847796"/>
            <a:ext cx="10552490" cy="59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0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255</Words>
  <Application>Microsoft Office PowerPoint</Application>
  <PresentationFormat>Widescreen</PresentationFormat>
  <Paragraphs>42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等线</vt:lpstr>
      <vt:lpstr>字魂59号-创粗黑</vt:lpstr>
      <vt:lpstr>.VnTime</vt:lpstr>
      <vt:lpstr>Arial</vt:lpstr>
      <vt:lpstr>Arial-Rounded</vt:lpstr>
      <vt:lpstr>Calibri</vt:lpstr>
      <vt:lpstr>Coiny</vt:lpstr>
      <vt:lpstr>HP001</vt:lpstr>
      <vt:lpstr>HP001 4 hàng</vt:lpstr>
      <vt:lpstr>Times New Roman</vt:lpstr>
      <vt:lpstr>UTM Avo</vt:lpstr>
      <vt:lpstr>Office Theme</vt:lpstr>
      <vt:lpstr>Office 主题</vt:lpstr>
      <vt:lpstr>1_Office Theme</vt:lpstr>
      <vt:lpstr>1_Office 主题</vt:lpstr>
      <vt:lpstr>2_Office 主题</vt:lpstr>
      <vt:lpstr>1_https://www.freeppt7.com</vt:lpstr>
      <vt:lpstr>2_Office Theme</vt:lpstr>
      <vt:lpstr>3_Office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43</cp:revision>
  <dcterms:created xsi:type="dcterms:W3CDTF">2021-07-20T01:55:21Z</dcterms:created>
  <dcterms:modified xsi:type="dcterms:W3CDTF">2023-02-04T08:03:22Z</dcterms:modified>
</cp:coreProperties>
</file>