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11" r:id="rId5"/>
  </p:sldMasterIdLst>
  <p:notesMasterIdLst>
    <p:notesMasterId r:id="rId12"/>
  </p:notesMasterIdLst>
  <p:sldIdLst>
    <p:sldId id="271" r:id="rId6"/>
    <p:sldId id="2636" r:id="rId7"/>
    <p:sldId id="406" r:id="rId8"/>
    <p:sldId id="284" r:id="rId9"/>
    <p:sldId id="2007577066" r:id="rId10"/>
    <p:sldId id="20075770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5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4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50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3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2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9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904875" y="1686111"/>
            <a:ext cx="939250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6991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đổi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xưa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huấn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buộc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qua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chặng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đúng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41949" y="404630"/>
            <a:ext cx="4469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Từ chú bồ câu đến in-tơ-nét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66795" y="1004224"/>
            <a:ext cx="10772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người có nhiều cách để trao đổi với nhau. Từ xa xưa, người ta đã biết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EFA67-D962-4BED-9293-15180C81A75F}"/>
              </a:ext>
            </a:extLst>
          </p:cNvPr>
          <p:cNvSpPr txBox="1"/>
          <p:nvPr/>
        </p:nvSpPr>
        <p:spPr>
          <a:xfrm>
            <a:off x="-114301" y="1528099"/>
            <a:ext cx="1175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huấn luyện bồ câu đưa thư. Những bức thư được buộc vào chân bồ câu. Bồ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914E1-05AE-4204-8721-B225AB90DE87}"/>
              </a:ext>
            </a:extLst>
          </p:cNvPr>
          <p:cNvSpPr txBox="1"/>
          <p:nvPr/>
        </p:nvSpPr>
        <p:spPr>
          <a:xfrm>
            <a:off x="-161926" y="2051974"/>
            <a:ext cx="1175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tốt. Nó có thể bay qua một chặng đường dài hàng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49010-DDA3-49B4-86FD-478ADB1CD74F}"/>
              </a:ext>
            </a:extLst>
          </p:cNvPr>
          <p:cNvSpPr txBox="1"/>
          <p:nvPr/>
        </p:nvSpPr>
        <p:spPr>
          <a:xfrm>
            <a:off x="-114301" y="2613949"/>
            <a:ext cx="1175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đến đúng nơi nhận.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53030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269</Words>
  <Application>Microsoft Office PowerPoint</Application>
  <PresentationFormat>Widescreen</PresentationFormat>
  <Paragraphs>34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等线</vt:lpstr>
      <vt:lpstr>等线 Light</vt:lpstr>
      <vt:lpstr>微软雅黑</vt:lpstr>
      <vt:lpstr>Arial</vt:lpstr>
      <vt:lpstr>Arial-Rounded</vt:lpstr>
      <vt:lpstr>Calibri</vt:lpstr>
      <vt:lpstr>HP001 4 hàng</vt:lpstr>
      <vt:lpstr>仓耳羽辰体-谷力 W05</vt:lpstr>
      <vt:lpstr>字魂70号-灵悦黑体</vt:lpstr>
      <vt:lpstr>Office Theme</vt:lpstr>
      <vt:lpstr>2_Office 主题​​</vt:lpstr>
      <vt:lpstr>2_Office 主题</vt:lpstr>
      <vt:lpstr>3_Office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Hoa</cp:lastModifiedBy>
  <cp:revision>44</cp:revision>
  <dcterms:created xsi:type="dcterms:W3CDTF">2021-07-20T01:55:21Z</dcterms:created>
  <dcterms:modified xsi:type="dcterms:W3CDTF">2025-04-05T14:15:29Z</dcterms:modified>
</cp:coreProperties>
</file>