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Lst>
  <p:notesMasterIdLst>
    <p:notesMasterId r:id="rId27"/>
  </p:notesMasterIdLst>
  <p:sldIdLst>
    <p:sldId id="257" r:id="rId4"/>
    <p:sldId id="263" r:id="rId5"/>
    <p:sldId id="297" r:id="rId6"/>
    <p:sldId id="265" r:id="rId7"/>
    <p:sldId id="294" r:id="rId8"/>
    <p:sldId id="268" r:id="rId9"/>
    <p:sldId id="284" r:id="rId10"/>
    <p:sldId id="274" r:id="rId11"/>
    <p:sldId id="298" r:id="rId12"/>
    <p:sldId id="299" r:id="rId13"/>
    <p:sldId id="279" r:id="rId14"/>
    <p:sldId id="300" r:id="rId15"/>
    <p:sldId id="301" r:id="rId16"/>
    <p:sldId id="282" r:id="rId17"/>
    <p:sldId id="285" r:id="rId18"/>
    <p:sldId id="289" r:id="rId19"/>
    <p:sldId id="302" r:id="rId20"/>
    <p:sldId id="303" r:id="rId21"/>
    <p:sldId id="281" r:id="rId22"/>
    <p:sldId id="304" r:id="rId23"/>
    <p:sldId id="366" r:id="rId24"/>
    <p:sldId id="367" r:id="rId25"/>
    <p:sldId id="29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85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9E9064-1BB9-4B72-9C8B-7747D1D82877}" type="datetimeFigureOut">
              <a:rPr lang="en-US" smtClean="0"/>
              <a:t>10/13/2025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050F20-9A23-4D4E-A323-9918F0FC67AE}" type="slidenum">
              <a:rPr lang="en-US" smtClean="0"/>
              <a:t>‹#›</a:t>
            </a:fld>
            <a:endParaRPr lang="en-US"/>
          </a:p>
        </p:txBody>
      </p:sp>
    </p:spTree>
    <p:extLst>
      <p:ext uri="{BB962C8B-B14F-4D97-AF65-F5344CB8AC3E}">
        <p14:creationId xmlns:p14="http://schemas.microsoft.com/office/powerpoint/2010/main" val="3555429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
        <p:nvSpPr>
          <p:cNvPr id="4" name="Slide Number Placeholder 3"/>
          <p:cNvSpPr>
            <a:spLocks noGrp="1"/>
          </p:cNvSpPr>
          <p:nvPr>
            <p:ph type="sldNum" sz="quarter" idx="5"/>
          </p:nvPr>
        </p:nvSpPr>
        <p:spPr/>
        <p:txBody>
          <a:bodyPr/>
          <a:lstStyle/>
          <a:p>
            <a:fld id="{83050F20-9A23-4D4E-A323-9918F0FC67AE}" type="slidenum">
              <a:rPr lang="en-US" smtClean="0"/>
              <a:t>1</a:t>
            </a:fld>
            <a:endParaRPr lang="en-US"/>
          </a:p>
        </p:txBody>
      </p:sp>
    </p:spTree>
    <p:extLst>
      <p:ext uri="{BB962C8B-B14F-4D97-AF65-F5344CB8AC3E}">
        <p14:creationId xmlns:p14="http://schemas.microsoft.com/office/powerpoint/2010/main" val="3921134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
        <p:nvSpPr>
          <p:cNvPr id="4" name="Slide Number Placeholder 3"/>
          <p:cNvSpPr>
            <a:spLocks noGrp="1"/>
          </p:cNvSpPr>
          <p:nvPr>
            <p:ph type="sldNum" sz="quarter" idx="5"/>
          </p:nvPr>
        </p:nvSpPr>
        <p:spPr/>
        <p:txBody>
          <a:bodyPr/>
          <a:lstStyle/>
          <a:p>
            <a:fld id="{83050F20-9A23-4D4E-A323-9918F0FC67AE}" type="slidenum">
              <a:rPr lang="en-US" smtClean="0"/>
              <a:t>23</a:t>
            </a:fld>
            <a:endParaRPr lang="en-US"/>
          </a:p>
        </p:txBody>
      </p:sp>
    </p:spTree>
    <p:extLst>
      <p:ext uri="{BB962C8B-B14F-4D97-AF65-F5344CB8AC3E}">
        <p14:creationId xmlns:p14="http://schemas.microsoft.com/office/powerpoint/2010/main" val="3522713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13/10/2025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632433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13/10/2025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639139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13/10/2025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57535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13/10/2025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523829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3B3D9-D43B-49D9-A1D5-ECDAEBE3E3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080BB5-43E1-4162-B546-314C1AAE8D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C2A18A-7D4F-4380-9B2B-1DC998676DF1}"/>
              </a:ext>
            </a:extLst>
          </p:cNvPr>
          <p:cNvSpPr>
            <a:spLocks noGrp="1"/>
          </p:cNvSpPr>
          <p:nvPr>
            <p:ph type="dt" sz="half" idx="10"/>
          </p:nvPr>
        </p:nvSpPr>
        <p:spPr/>
        <p:txBody>
          <a:bodyPr/>
          <a:lstStyle/>
          <a:p>
            <a:fld id="{166DD0B2-F94D-44F6-8BEB-8889CA74B2C2}" type="datetimeFigureOut">
              <a:rPr lang="en-US" smtClean="0"/>
              <a:t>10/13/2025</a:t>
            </a:fld>
            <a:endParaRPr lang="en-US"/>
          </a:p>
        </p:txBody>
      </p:sp>
      <p:sp>
        <p:nvSpPr>
          <p:cNvPr id="5" name="Footer Placeholder 4">
            <a:extLst>
              <a:ext uri="{FF2B5EF4-FFF2-40B4-BE49-F238E27FC236}">
                <a16:creationId xmlns:a16="http://schemas.microsoft.com/office/drawing/2014/main" id="{91022FD2-BDED-4AB1-81DF-7484CC4AFF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6724CD-AD8A-4999-A69D-93499AF0827B}"/>
              </a:ext>
            </a:extLst>
          </p:cNvPr>
          <p:cNvSpPr>
            <a:spLocks noGrp="1"/>
          </p:cNvSpPr>
          <p:nvPr>
            <p:ph type="sldNum" sz="quarter" idx="12"/>
          </p:nvPr>
        </p:nvSpPr>
        <p:spPr/>
        <p:txBody>
          <a:bodyPr/>
          <a:lstStyle/>
          <a:p>
            <a:fld id="{4673F756-71EA-4881-B8FB-6BA6F11EAA4C}" type="slidenum">
              <a:rPr lang="en-US" smtClean="0"/>
              <a:t>‹#›</a:t>
            </a:fld>
            <a:endParaRPr lang="en-US"/>
          </a:p>
        </p:txBody>
      </p:sp>
    </p:spTree>
    <p:extLst>
      <p:ext uri="{BB962C8B-B14F-4D97-AF65-F5344CB8AC3E}">
        <p14:creationId xmlns:p14="http://schemas.microsoft.com/office/powerpoint/2010/main" val="32938676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E5CA8-0AC2-42B9-B2F0-F438467512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940D62-27E2-4723-932E-8AAA9B0F78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12E496-26A9-43EA-B77D-B39E6DD5CDD5}"/>
              </a:ext>
            </a:extLst>
          </p:cNvPr>
          <p:cNvSpPr>
            <a:spLocks noGrp="1"/>
          </p:cNvSpPr>
          <p:nvPr>
            <p:ph type="dt" sz="half" idx="10"/>
          </p:nvPr>
        </p:nvSpPr>
        <p:spPr/>
        <p:txBody>
          <a:bodyPr/>
          <a:lstStyle/>
          <a:p>
            <a:fld id="{166DD0B2-F94D-44F6-8BEB-8889CA74B2C2}" type="datetimeFigureOut">
              <a:rPr lang="en-US" smtClean="0"/>
              <a:t>10/13/2025</a:t>
            </a:fld>
            <a:endParaRPr lang="en-US"/>
          </a:p>
        </p:txBody>
      </p:sp>
      <p:sp>
        <p:nvSpPr>
          <p:cNvPr id="5" name="Footer Placeholder 4">
            <a:extLst>
              <a:ext uri="{FF2B5EF4-FFF2-40B4-BE49-F238E27FC236}">
                <a16:creationId xmlns:a16="http://schemas.microsoft.com/office/drawing/2014/main" id="{23733EC0-67A8-4334-BCE9-187D19CD0B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ED91C3-E0D8-462F-8631-CE7FC548F2B9}"/>
              </a:ext>
            </a:extLst>
          </p:cNvPr>
          <p:cNvSpPr>
            <a:spLocks noGrp="1"/>
          </p:cNvSpPr>
          <p:nvPr>
            <p:ph type="sldNum" sz="quarter" idx="12"/>
          </p:nvPr>
        </p:nvSpPr>
        <p:spPr/>
        <p:txBody>
          <a:bodyPr/>
          <a:lstStyle/>
          <a:p>
            <a:fld id="{4673F756-71EA-4881-B8FB-6BA6F11EAA4C}" type="slidenum">
              <a:rPr lang="en-US" smtClean="0"/>
              <a:t>‹#›</a:t>
            </a:fld>
            <a:endParaRPr lang="en-US"/>
          </a:p>
        </p:txBody>
      </p:sp>
    </p:spTree>
    <p:extLst>
      <p:ext uri="{BB962C8B-B14F-4D97-AF65-F5344CB8AC3E}">
        <p14:creationId xmlns:p14="http://schemas.microsoft.com/office/powerpoint/2010/main" val="932269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32165-C8BA-45FF-A900-E6E6C0F441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7A75C1-DFFF-45F2-B3C7-1FBB56A07D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343603-E9B1-4E27-A4B9-4301D16BFD7B}"/>
              </a:ext>
            </a:extLst>
          </p:cNvPr>
          <p:cNvSpPr>
            <a:spLocks noGrp="1"/>
          </p:cNvSpPr>
          <p:nvPr>
            <p:ph type="dt" sz="half" idx="10"/>
          </p:nvPr>
        </p:nvSpPr>
        <p:spPr/>
        <p:txBody>
          <a:bodyPr/>
          <a:lstStyle/>
          <a:p>
            <a:fld id="{166DD0B2-F94D-44F6-8BEB-8889CA74B2C2}" type="datetimeFigureOut">
              <a:rPr lang="en-US" smtClean="0"/>
              <a:t>10/13/2025</a:t>
            </a:fld>
            <a:endParaRPr lang="en-US"/>
          </a:p>
        </p:txBody>
      </p:sp>
      <p:sp>
        <p:nvSpPr>
          <p:cNvPr id="5" name="Footer Placeholder 4">
            <a:extLst>
              <a:ext uri="{FF2B5EF4-FFF2-40B4-BE49-F238E27FC236}">
                <a16:creationId xmlns:a16="http://schemas.microsoft.com/office/drawing/2014/main" id="{5162570E-9CFD-47EC-B831-D1EC3F00B1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64920D-06EB-4AE3-A6EC-B902E19B202E}"/>
              </a:ext>
            </a:extLst>
          </p:cNvPr>
          <p:cNvSpPr>
            <a:spLocks noGrp="1"/>
          </p:cNvSpPr>
          <p:nvPr>
            <p:ph type="sldNum" sz="quarter" idx="12"/>
          </p:nvPr>
        </p:nvSpPr>
        <p:spPr/>
        <p:txBody>
          <a:bodyPr/>
          <a:lstStyle/>
          <a:p>
            <a:fld id="{4673F756-71EA-4881-B8FB-6BA6F11EAA4C}" type="slidenum">
              <a:rPr lang="en-US" smtClean="0"/>
              <a:t>‹#›</a:t>
            </a:fld>
            <a:endParaRPr lang="en-US"/>
          </a:p>
        </p:txBody>
      </p:sp>
    </p:spTree>
    <p:extLst>
      <p:ext uri="{BB962C8B-B14F-4D97-AF65-F5344CB8AC3E}">
        <p14:creationId xmlns:p14="http://schemas.microsoft.com/office/powerpoint/2010/main" val="1962685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84BF2-1436-4D99-A0B0-DC533218E3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8312C7-5147-41F7-B27F-FF71FC8DC3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3EA658-D6F6-4593-8653-D81ECB2DBD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A76ACB-06F7-499C-8B6C-FCC253B6F437}"/>
              </a:ext>
            </a:extLst>
          </p:cNvPr>
          <p:cNvSpPr>
            <a:spLocks noGrp="1"/>
          </p:cNvSpPr>
          <p:nvPr>
            <p:ph type="dt" sz="half" idx="10"/>
          </p:nvPr>
        </p:nvSpPr>
        <p:spPr/>
        <p:txBody>
          <a:bodyPr/>
          <a:lstStyle/>
          <a:p>
            <a:fld id="{166DD0B2-F94D-44F6-8BEB-8889CA74B2C2}" type="datetimeFigureOut">
              <a:rPr lang="en-US" smtClean="0"/>
              <a:t>10/13/2025</a:t>
            </a:fld>
            <a:endParaRPr lang="en-US"/>
          </a:p>
        </p:txBody>
      </p:sp>
      <p:sp>
        <p:nvSpPr>
          <p:cNvPr id="6" name="Footer Placeholder 5">
            <a:extLst>
              <a:ext uri="{FF2B5EF4-FFF2-40B4-BE49-F238E27FC236}">
                <a16:creationId xmlns:a16="http://schemas.microsoft.com/office/drawing/2014/main" id="{AA40E785-5A75-441F-9C13-31AE6D64EA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3438BD-CE2E-4642-AB3B-AAA8CBDC4A05}"/>
              </a:ext>
            </a:extLst>
          </p:cNvPr>
          <p:cNvSpPr>
            <a:spLocks noGrp="1"/>
          </p:cNvSpPr>
          <p:nvPr>
            <p:ph type="sldNum" sz="quarter" idx="12"/>
          </p:nvPr>
        </p:nvSpPr>
        <p:spPr/>
        <p:txBody>
          <a:bodyPr/>
          <a:lstStyle/>
          <a:p>
            <a:fld id="{4673F756-71EA-4881-B8FB-6BA6F11EAA4C}" type="slidenum">
              <a:rPr lang="en-US" smtClean="0"/>
              <a:t>‹#›</a:t>
            </a:fld>
            <a:endParaRPr lang="en-US"/>
          </a:p>
        </p:txBody>
      </p:sp>
    </p:spTree>
    <p:extLst>
      <p:ext uri="{BB962C8B-B14F-4D97-AF65-F5344CB8AC3E}">
        <p14:creationId xmlns:p14="http://schemas.microsoft.com/office/powerpoint/2010/main" val="3273854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71EC3-DDED-4541-B783-71C5342ACC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80036E-C18D-4CB5-8877-77CA539A99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E8B220-8720-4CAB-9858-221C4627D4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F49CBF-1731-4DF6-B518-B98940BE09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C4B346-91D6-4C28-A66E-9B1A84C256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528450-3E11-4477-9388-FAAB1B7463D8}"/>
              </a:ext>
            </a:extLst>
          </p:cNvPr>
          <p:cNvSpPr>
            <a:spLocks noGrp="1"/>
          </p:cNvSpPr>
          <p:nvPr>
            <p:ph type="dt" sz="half" idx="10"/>
          </p:nvPr>
        </p:nvSpPr>
        <p:spPr/>
        <p:txBody>
          <a:bodyPr/>
          <a:lstStyle/>
          <a:p>
            <a:fld id="{166DD0B2-F94D-44F6-8BEB-8889CA74B2C2}" type="datetimeFigureOut">
              <a:rPr lang="en-US" smtClean="0"/>
              <a:t>10/13/2025</a:t>
            </a:fld>
            <a:endParaRPr lang="en-US"/>
          </a:p>
        </p:txBody>
      </p:sp>
      <p:sp>
        <p:nvSpPr>
          <p:cNvPr id="8" name="Footer Placeholder 7">
            <a:extLst>
              <a:ext uri="{FF2B5EF4-FFF2-40B4-BE49-F238E27FC236}">
                <a16:creationId xmlns:a16="http://schemas.microsoft.com/office/drawing/2014/main" id="{A2B55306-F914-472F-BFDD-BFF45D5677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860204-0374-4560-AC55-66F4475BC8B1}"/>
              </a:ext>
            </a:extLst>
          </p:cNvPr>
          <p:cNvSpPr>
            <a:spLocks noGrp="1"/>
          </p:cNvSpPr>
          <p:nvPr>
            <p:ph type="sldNum" sz="quarter" idx="12"/>
          </p:nvPr>
        </p:nvSpPr>
        <p:spPr/>
        <p:txBody>
          <a:bodyPr/>
          <a:lstStyle/>
          <a:p>
            <a:fld id="{4673F756-71EA-4881-B8FB-6BA6F11EAA4C}" type="slidenum">
              <a:rPr lang="en-US" smtClean="0"/>
              <a:t>‹#›</a:t>
            </a:fld>
            <a:endParaRPr lang="en-US"/>
          </a:p>
        </p:txBody>
      </p:sp>
    </p:spTree>
    <p:extLst>
      <p:ext uri="{BB962C8B-B14F-4D97-AF65-F5344CB8AC3E}">
        <p14:creationId xmlns:p14="http://schemas.microsoft.com/office/powerpoint/2010/main" val="769148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68FFA-6409-4804-A329-73090B8607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06AC4F-86BC-406B-AAB7-F0F33FAF87EC}"/>
              </a:ext>
            </a:extLst>
          </p:cNvPr>
          <p:cNvSpPr>
            <a:spLocks noGrp="1"/>
          </p:cNvSpPr>
          <p:nvPr>
            <p:ph type="dt" sz="half" idx="10"/>
          </p:nvPr>
        </p:nvSpPr>
        <p:spPr/>
        <p:txBody>
          <a:bodyPr/>
          <a:lstStyle/>
          <a:p>
            <a:fld id="{166DD0B2-F94D-44F6-8BEB-8889CA74B2C2}" type="datetimeFigureOut">
              <a:rPr lang="en-US" smtClean="0"/>
              <a:t>10/13/2025</a:t>
            </a:fld>
            <a:endParaRPr lang="en-US"/>
          </a:p>
        </p:txBody>
      </p:sp>
      <p:sp>
        <p:nvSpPr>
          <p:cNvPr id="4" name="Footer Placeholder 3">
            <a:extLst>
              <a:ext uri="{FF2B5EF4-FFF2-40B4-BE49-F238E27FC236}">
                <a16:creationId xmlns:a16="http://schemas.microsoft.com/office/drawing/2014/main" id="{569F226D-23C6-4A55-AC96-5A155D372E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F1E940-D4EA-420E-A842-50CF20D5A021}"/>
              </a:ext>
            </a:extLst>
          </p:cNvPr>
          <p:cNvSpPr>
            <a:spLocks noGrp="1"/>
          </p:cNvSpPr>
          <p:nvPr>
            <p:ph type="sldNum" sz="quarter" idx="12"/>
          </p:nvPr>
        </p:nvSpPr>
        <p:spPr/>
        <p:txBody>
          <a:bodyPr/>
          <a:lstStyle/>
          <a:p>
            <a:fld id="{4673F756-71EA-4881-B8FB-6BA6F11EAA4C}" type="slidenum">
              <a:rPr lang="en-US" smtClean="0"/>
              <a:t>‹#›</a:t>
            </a:fld>
            <a:endParaRPr lang="en-US"/>
          </a:p>
        </p:txBody>
      </p:sp>
    </p:spTree>
    <p:extLst>
      <p:ext uri="{BB962C8B-B14F-4D97-AF65-F5344CB8AC3E}">
        <p14:creationId xmlns:p14="http://schemas.microsoft.com/office/powerpoint/2010/main" val="8900385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7B2B81-560E-4D9F-A936-F9CA269049D2}"/>
              </a:ext>
            </a:extLst>
          </p:cNvPr>
          <p:cNvSpPr>
            <a:spLocks noGrp="1"/>
          </p:cNvSpPr>
          <p:nvPr>
            <p:ph type="dt" sz="half" idx="10"/>
          </p:nvPr>
        </p:nvSpPr>
        <p:spPr/>
        <p:txBody>
          <a:bodyPr/>
          <a:lstStyle/>
          <a:p>
            <a:fld id="{166DD0B2-F94D-44F6-8BEB-8889CA74B2C2}" type="datetimeFigureOut">
              <a:rPr lang="en-US" smtClean="0"/>
              <a:t>10/13/2025</a:t>
            </a:fld>
            <a:endParaRPr lang="en-US"/>
          </a:p>
        </p:txBody>
      </p:sp>
      <p:sp>
        <p:nvSpPr>
          <p:cNvPr id="3" name="Footer Placeholder 2">
            <a:extLst>
              <a:ext uri="{FF2B5EF4-FFF2-40B4-BE49-F238E27FC236}">
                <a16:creationId xmlns:a16="http://schemas.microsoft.com/office/drawing/2014/main" id="{F9180080-33F6-48EE-A814-9A19250808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420C51-24D9-4946-9806-26244DD07319}"/>
              </a:ext>
            </a:extLst>
          </p:cNvPr>
          <p:cNvSpPr>
            <a:spLocks noGrp="1"/>
          </p:cNvSpPr>
          <p:nvPr>
            <p:ph type="sldNum" sz="quarter" idx="12"/>
          </p:nvPr>
        </p:nvSpPr>
        <p:spPr/>
        <p:txBody>
          <a:bodyPr/>
          <a:lstStyle/>
          <a:p>
            <a:fld id="{4673F756-71EA-4881-B8FB-6BA6F11EAA4C}" type="slidenum">
              <a:rPr lang="en-US" smtClean="0"/>
              <a:t>‹#›</a:t>
            </a:fld>
            <a:endParaRPr lang="en-US"/>
          </a:p>
        </p:txBody>
      </p:sp>
    </p:spTree>
    <p:extLst>
      <p:ext uri="{BB962C8B-B14F-4D97-AF65-F5344CB8AC3E}">
        <p14:creationId xmlns:p14="http://schemas.microsoft.com/office/powerpoint/2010/main" val="3725195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8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91422-38BC-45EE-90B4-2011FA5F14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F9D7A-19CB-4638-957F-167667B06E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6447A9-9046-4E6A-AF84-E073D9F8D7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E47C63-C879-4305-AAA6-7687B7C4A7EA}"/>
              </a:ext>
            </a:extLst>
          </p:cNvPr>
          <p:cNvSpPr>
            <a:spLocks noGrp="1"/>
          </p:cNvSpPr>
          <p:nvPr>
            <p:ph type="dt" sz="half" idx="10"/>
          </p:nvPr>
        </p:nvSpPr>
        <p:spPr/>
        <p:txBody>
          <a:bodyPr/>
          <a:lstStyle/>
          <a:p>
            <a:fld id="{166DD0B2-F94D-44F6-8BEB-8889CA74B2C2}" type="datetimeFigureOut">
              <a:rPr lang="en-US" smtClean="0"/>
              <a:t>10/13/2025</a:t>
            </a:fld>
            <a:endParaRPr lang="en-US"/>
          </a:p>
        </p:txBody>
      </p:sp>
      <p:sp>
        <p:nvSpPr>
          <p:cNvPr id="6" name="Footer Placeholder 5">
            <a:extLst>
              <a:ext uri="{FF2B5EF4-FFF2-40B4-BE49-F238E27FC236}">
                <a16:creationId xmlns:a16="http://schemas.microsoft.com/office/drawing/2014/main" id="{AF943FCF-BF77-4413-AAAC-710AE0C79A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CAD4DE-5955-41C9-96A5-E5196AE0B110}"/>
              </a:ext>
            </a:extLst>
          </p:cNvPr>
          <p:cNvSpPr>
            <a:spLocks noGrp="1"/>
          </p:cNvSpPr>
          <p:nvPr>
            <p:ph type="sldNum" sz="quarter" idx="12"/>
          </p:nvPr>
        </p:nvSpPr>
        <p:spPr/>
        <p:txBody>
          <a:bodyPr/>
          <a:lstStyle/>
          <a:p>
            <a:fld id="{4673F756-71EA-4881-B8FB-6BA6F11EAA4C}" type="slidenum">
              <a:rPr lang="en-US" smtClean="0"/>
              <a:t>‹#›</a:t>
            </a:fld>
            <a:endParaRPr lang="en-US"/>
          </a:p>
        </p:txBody>
      </p:sp>
    </p:spTree>
    <p:extLst>
      <p:ext uri="{BB962C8B-B14F-4D97-AF65-F5344CB8AC3E}">
        <p14:creationId xmlns:p14="http://schemas.microsoft.com/office/powerpoint/2010/main" val="19733962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80660-AAA8-4111-8B00-9B99AAA33A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F7735D-107A-4657-9B59-1AD5C3814E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D76703-497E-4983-AA88-0F250DDFB2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535518-7CB4-4B2F-A71F-F90334D7CC0A}"/>
              </a:ext>
            </a:extLst>
          </p:cNvPr>
          <p:cNvSpPr>
            <a:spLocks noGrp="1"/>
          </p:cNvSpPr>
          <p:nvPr>
            <p:ph type="dt" sz="half" idx="10"/>
          </p:nvPr>
        </p:nvSpPr>
        <p:spPr/>
        <p:txBody>
          <a:bodyPr/>
          <a:lstStyle/>
          <a:p>
            <a:fld id="{166DD0B2-F94D-44F6-8BEB-8889CA74B2C2}" type="datetimeFigureOut">
              <a:rPr lang="en-US" smtClean="0"/>
              <a:t>10/13/2025</a:t>
            </a:fld>
            <a:endParaRPr lang="en-US"/>
          </a:p>
        </p:txBody>
      </p:sp>
      <p:sp>
        <p:nvSpPr>
          <p:cNvPr id="6" name="Footer Placeholder 5">
            <a:extLst>
              <a:ext uri="{FF2B5EF4-FFF2-40B4-BE49-F238E27FC236}">
                <a16:creationId xmlns:a16="http://schemas.microsoft.com/office/drawing/2014/main" id="{824FDEAE-304C-4422-9BCC-468049D161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ECA5BC-7D53-42F8-83DA-B7390FE1D19D}"/>
              </a:ext>
            </a:extLst>
          </p:cNvPr>
          <p:cNvSpPr>
            <a:spLocks noGrp="1"/>
          </p:cNvSpPr>
          <p:nvPr>
            <p:ph type="sldNum" sz="quarter" idx="12"/>
          </p:nvPr>
        </p:nvSpPr>
        <p:spPr/>
        <p:txBody>
          <a:bodyPr/>
          <a:lstStyle/>
          <a:p>
            <a:fld id="{4673F756-71EA-4881-B8FB-6BA6F11EAA4C}" type="slidenum">
              <a:rPr lang="en-US" smtClean="0"/>
              <a:t>‹#›</a:t>
            </a:fld>
            <a:endParaRPr lang="en-US"/>
          </a:p>
        </p:txBody>
      </p:sp>
    </p:spTree>
    <p:extLst>
      <p:ext uri="{BB962C8B-B14F-4D97-AF65-F5344CB8AC3E}">
        <p14:creationId xmlns:p14="http://schemas.microsoft.com/office/powerpoint/2010/main" val="1122839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FF6DC-4B80-46A2-A619-6E16E0A940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0D84D7-B00C-4BA7-A9E9-A1021F97AA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F5EA72-0ED1-4C36-8804-A8F9235EE06E}"/>
              </a:ext>
            </a:extLst>
          </p:cNvPr>
          <p:cNvSpPr>
            <a:spLocks noGrp="1"/>
          </p:cNvSpPr>
          <p:nvPr>
            <p:ph type="dt" sz="half" idx="10"/>
          </p:nvPr>
        </p:nvSpPr>
        <p:spPr/>
        <p:txBody>
          <a:bodyPr/>
          <a:lstStyle/>
          <a:p>
            <a:fld id="{166DD0B2-F94D-44F6-8BEB-8889CA74B2C2}" type="datetimeFigureOut">
              <a:rPr lang="en-US" smtClean="0"/>
              <a:t>10/13/2025</a:t>
            </a:fld>
            <a:endParaRPr lang="en-US"/>
          </a:p>
        </p:txBody>
      </p:sp>
      <p:sp>
        <p:nvSpPr>
          <p:cNvPr id="5" name="Footer Placeholder 4">
            <a:extLst>
              <a:ext uri="{FF2B5EF4-FFF2-40B4-BE49-F238E27FC236}">
                <a16:creationId xmlns:a16="http://schemas.microsoft.com/office/drawing/2014/main" id="{B90EF5A1-405A-4AAF-9197-B61106B169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45ACB5-7030-46FB-ABCB-22F3BB229AF4}"/>
              </a:ext>
            </a:extLst>
          </p:cNvPr>
          <p:cNvSpPr>
            <a:spLocks noGrp="1"/>
          </p:cNvSpPr>
          <p:nvPr>
            <p:ph type="sldNum" sz="quarter" idx="12"/>
          </p:nvPr>
        </p:nvSpPr>
        <p:spPr/>
        <p:txBody>
          <a:bodyPr/>
          <a:lstStyle/>
          <a:p>
            <a:fld id="{4673F756-71EA-4881-B8FB-6BA6F11EAA4C}" type="slidenum">
              <a:rPr lang="en-US" smtClean="0"/>
              <a:t>‹#›</a:t>
            </a:fld>
            <a:endParaRPr lang="en-US"/>
          </a:p>
        </p:txBody>
      </p:sp>
    </p:spTree>
    <p:extLst>
      <p:ext uri="{BB962C8B-B14F-4D97-AF65-F5344CB8AC3E}">
        <p14:creationId xmlns:p14="http://schemas.microsoft.com/office/powerpoint/2010/main" val="25731573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6CEB16-9563-45A5-9D6F-561DE07629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6B7F85-B4B7-45EA-B63F-BF8FF9D0EE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6634C4-AFDE-4920-BF62-2BDA90CD344C}"/>
              </a:ext>
            </a:extLst>
          </p:cNvPr>
          <p:cNvSpPr>
            <a:spLocks noGrp="1"/>
          </p:cNvSpPr>
          <p:nvPr>
            <p:ph type="dt" sz="half" idx="10"/>
          </p:nvPr>
        </p:nvSpPr>
        <p:spPr/>
        <p:txBody>
          <a:bodyPr/>
          <a:lstStyle/>
          <a:p>
            <a:fld id="{166DD0B2-F94D-44F6-8BEB-8889CA74B2C2}" type="datetimeFigureOut">
              <a:rPr lang="en-US" smtClean="0"/>
              <a:t>10/13/2025</a:t>
            </a:fld>
            <a:endParaRPr lang="en-US"/>
          </a:p>
        </p:txBody>
      </p:sp>
      <p:sp>
        <p:nvSpPr>
          <p:cNvPr id="5" name="Footer Placeholder 4">
            <a:extLst>
              <a:ext uri="{FF2B5EF4-FFF2-40B4-BE49-F238E27FC236}">
                <a16:creationId xmlns:a16="http://schemas.microsoft.com/office/drawing/2014/main" id="{3569B424-961D-4FF3-93EB-8C0CC28637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A8CA69-5584-48F2-A48F-6BEDB0B5CA87}"/>
              </a:ext>
            </a:extLst>
          </p:cNvPr>
          <p:cNvSpPr>
            <a:spLocks noGrp="1"/>
          </p:cNvSpPr>
          <p:nvPr>
            <p:ph type="sldNum" sz="quarter" idx="12"/>
          </p:nvPr>
        </p:nvSpPr>
        <p:spPr/>
        <p:txBody>
          <a:bodyPr/>
          <a:lstStyle/>
          <a:p>
            <a:fld id="{4673F756-71EA-4881-B8FB-6BA6F11EAA4C}" type="slidenum">
              <a:rPr lang="en-US" smtClean="0"/>
              <a:t>‹#›</a:t>
            </a:fld>
            <a:endParaRPr lang="en-US"/>
          </a:p>
        </p:txBody>
      </p:sp>
    </p:spTree>
    <p:extLst>
      <p:ext uri="{BB962C8B-B14F-4D97-AF65-F5344CB8AC3E}">
        <p14:creationId xmlns:p14="http://schemas.microsoft.com/office/powerpoint/2010/main" val="20251309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Janice作品">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3" name="组合 2"/>
          <p:cNvGrpSpPr/>
          <p:nvPr userDrawn="1"/>
        </p:nvGrpSpPr>
        <p:grpSpPr>
          <a:xfrm>
            <a:off x="0" y="0"/>
            <a:ext cx="12187170" cy="6858000"/>
            <a:chOff x="0" y="0"/>
            <a:chExt cx="12190344" cy="6858000"/>
          </a:xfrm>
        </p:grpSpPr>
        <p:pic>
          <p:nvPicPr>
            <p:cNvPr id="2" name="图片 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5593532" cy="6858000"/>
            </a:xfrm>
            <a:prstGeom prst="rect">
              <a:avLst/>
            </a:prstGeom>
          </p:spPr>
        </p:pic>
        <p:pic>
          <p:nvPicPr>
            <p:cNvPr id="4" name="图片 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6596812" y="0"/>
              <a:ext cx="5593532" cy="6858000"/>
            </a:xfrm>
            <a:prstGeom prst="rect">
              <a:avLst/>
            </a:prstGeom>
          </p:spPr>
        </p:pic>
        <p:pic>
          <p:nvPicPr>
            <p:cNvPr id="5" name="图片 4"/>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a:off x="5593532" y="0"/>
              <a:ext cx="1008111" cy="6858000"/>
            </a:xfrm>
            <a:prstGeom prst="rect">
              <a:avLst/>
            </a:prstGeom>
          </p:spPr>
        </p:pic>
      </p:grpSp>
    </p:spTree>
    <p:extLst>
      <p:ext uri="{BB962C8B-B14F-4D97-AF65-F5344CB8AC3E}">
        <p14:creationId xmlns:p14="http://schemas.microsoft.com/office/powerpoint/2010/main" val="1993353394"/>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10/13/2025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454708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10/13/2025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107420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10/13/2025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797525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10/13/2025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69040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10/13/2025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86146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13/10/2025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3132979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10/13/2025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45327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10/13/2025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461921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10/13/2025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646827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10/13/2025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698171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10/13/2025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122506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10/13/2025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2107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13/10/2025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910331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13/10/2025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093326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13/10/2025</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971108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13/10/2025</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572877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13/10/2025</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479771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13/10/2025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643700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A12ACB02-FBEE-1685-93A2-A7742D32F40C}"/>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00200" y="390525"/>
            <a:ext cx="1352550" cy="1352550"/>
          </a:xfrm>
          <a:prstGeom prst="rect">
            <a:avLst/>
          </a:prstGeom>
        </p:spPr>
      </p:pic>
    </p:spTree>
    <p:extLst>
      <p:ext uri="{BB962C8B-B14F-4D97-AF65-F5344CB8AC3E}">
        <p14:creationId xmlns:p14="http://schemas.microsoft.com/office/powerpoint/2010/main" val="2168865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2B3D6-C9C4-4741-8624-A1401744B5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FD7E64-DE27-4AEB-B960-515D06C09F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545A19-4360-432F-8279-F8805ADBAC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6DD0B2-F94D-44F6-8BEB-8889CA74B2C2}" type="datetimeFigureOut">
              <a:rPr lang="en-US" smtClean="0"/>
              <a:t>10/13/2025</a:t>
            </a:fld>
            <a:endParaRPr lang="en-US"/>
          </a:p>
        </p:txBody>
      </p:sp>
      <p:sp>
        <p:nvSpPr>
          <p:cNvPr id="5" name="Footer Placeholder 4">
            <a:extLst>
              <a:ext uri="{FF2B5EF4-FFF2-40B4-BE49-F238E27FC236}">
                <a16:creationId xmlns:a16="http://schemas.microsoft.com/office/drawing/2014/main" id="{2294B0AD-F521-4736-9A13-BE7DB1952C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2AE4A1-41DA-4802-AEC1-C2BEA964EC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3F756-71EA-4881-B8FB-6BA6F11EAA4C}" type="slidenum">
              <a:rPr lang="en-US" smtClean="0"/>
              <a:t>‹#›</a:t>
            </a:fld>
            <a:endParaRPr lang="en-US"/>
          </a:p>
        </p:txBody>
      </p:sp>
    </p:spTree>
    <p:extLst>
      <p:ext uri="{BB962C8B-B14F-4D97-AF65-F5344CB8AC3E}">
        <p14:creationId xmlns:p14="http://schemas.microsoft.com/office/powerpoint/2010/main" val="300416600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1B3E06FD-FCC4-91E2-4194-BA153D2700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0200" y="390525"/>
            <a:ext cx="1352550" cy="1352550"/>
          </a:xfrm>
          <a:prstGeom prst="rect">
            <a:avLst/>
          </a:prstGeom>
        </p:spPr>
      </p:pic>
    </p:spTree>
    <p:extLst>
      <p:ext uri="{BB962C8B-B14F-4D97-AF65-F5344CB8AC3E}">
        <p14:creationId xmlns:p14="http://schemas.microsoft.com/office/powerpoint/2010/main" val="111981192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2.pn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image" Target="../media/image44.png"/><Relationship Id="rId7" Type="http://schemas.microsoft.com/office/2007/relationships/hdphoto" Target="../media/hdphoto3.wdp"/><Relationship Id="rId2"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22.png"/><Relationship Id="rId5" Type="http://schemas.microsoft.com/office/2007/relationships/hdphoto" Target="../media/hdphoto7.wdp"/><Relationship Id="rId4" Type="http://schemas.openxmlformats.org/officeDocument/2006/relationships/image" Target="../media/image45.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image" Target="../media/image44.png"/><Relationship Id="rId7" Type="http://schemas.microsoft.com/office/2007/relationships/hdphoto" Target="../media/hdphoto3.wdp"/><Relationship Id="rId2"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22.png"/><Relationship Id="rId5" Type="http://schemas.microsoft.com/office/2007/relationships/hdphoto" Target="../media/hdphoto7.wdp"/><Relationship Id="rId4" Type="http://schemas.openxmlformats.org/officeDocument/2006/relationships/image" Target="../media/image45.pn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image" Target="../media/image44.png"/><Relationship Id="rId7" Type="http://schemas.microsoft.com/office/2007/relationships/hdphoto" Target="../media/hdphoto3.wdp"/><Relationship Id="rId2"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22.png"/><Relationship Id="rId5" Type="http://schemas.microsoft.com/office/2007/relationships/hdphoto" Target="../media/hdphoto7.wdp"/><Relationship Id="rId4" Type="http://schemas.openxmlformats.org/officeDocument/2006/relationships/image" Target="../media/image45.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33.png"/><Relationship Id="rId7" Type="http://schemas.openxmlformats.org/officeDocument/2006/relationships/image" Target="../media/image49.png"/><Relationship Id="rId2" Type="http://schemas.openxmlformats.org/officeDocument/2006/relationships/image" Target="../media/image1.jpg"/><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35.png"/><Relationship Id="rId4" Type="http://schemas.openxmlformats.org/officeDocument/2006/relationships/image" Target="../media/image34.sv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31.xml"/><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svg"/><Relationship Id="rId2" Type="http://schemas.openxmlformats.org/officeDocument/2006/relationships/image" Target="../media/image10.jpg"/><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image" Target="../media/image19.jpg"/><Relationship Id="rId5" Type="http://schemas.openxmlformats.org/officeDocument/2006/relationships/image" Target="../media/image13.svg"/><Relationship Id="rId10" Type="http://schemas.openxmlformats.org/officeDocument/2006/relationships/image" Target="../media/image18.emf"/><Relationship Id="rId4" Type="http://schemas.openxmlformats.org/officeDocument/2006/relationships/image" Target="../media/image12.png"/><Relationship Id="rId9" Type="http://schemas.openxmlformats.org/officeDocument/2006/relationships/image" Target="../media/image17.sv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7.jp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1.png"/><Relationship Id="rId7" Type="http://schemas.openxmlformats.org/officeDocument/2006/relationships/image" Target="../media/image27.sv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64.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png"/><Relationship Id="rId7" Type="http://schemas.openxmlformats.org/officeDocument/2006/relationships/image" Target="../media/image23.png"/><Relationship Id="rId2" Type="http://schemas.openxmlformats.org/officeDocument/2006/relationships/image" Target="../media/image21.jpg"/><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22.png"/><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3.xml"/><Relationship Id="rId5" Type="http://schemas.microsoft.com/office/2007/relationships/hdphoto" Target="../media/hdphoto6.wdp"/><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1DAF3-B9CA-21B1-862A-F387CB2EB67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0" y="5375631"/>
            <a:ext cx="6251968" cy="2617611"/>
          </a:xfrm>
          <a:prstGeom prst="rect">
            <a:avLst/>
          </a:prstGeom>
        </p:spPr>
      </p:pic>
      <p:pic>
        <p:nvPicPr>
          <p:cNvPr id="18" name="Picture 17">
            <a:extLst>
              <a:ext uri="{FF2B5EF4-FFF2-40B4-BE49-F238E27FC236}">
                <a16:creationId xmlns:a16="http://schemas.microsoft.com/office/drawing/2014/main" id="{0F5CE0C8-4806-206C-A09A-62289950E60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6210802" y="5393803"/>
            <a:ext cx="6251968" cy="2617611"/>
          </a:xfrm>
          <a:prstGeom prst="rect">
            <a:avLst/>
          </a:prstGeom>
        </p:spPr>
      </p:pic>
      <p:sp>
        <p:nvSpPr>
          <p:cNvPr id="16" name="矩形: 圆角 6">
            <a:extLst>
              <a:ext uri="{FF2B5EF4-FFF2-40B4-BE49-F238E27FC236}">
                <a16:creationId xmlns:a16="http://schemas.microsoft.com/office/drawing/2014/main" id="{18E47E76-3BCE-4D04-AB6C-F7475A5F10EF}"/>
              </a:ext>
            </a:extLst>
          </p:cNvPr>
          <p:cNvSpPr/>
          <p:nvPr/>
        </p:nvSpPr>
        <p:spPr>
          <a:xfrm>
            <a:off x="432179" y="521017"/>
            <a:ext cx="11327642" cy="5815965"/>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pic>
        <p:nvPicPr>
          <p:cNvPr id="2" name="Picture 1">
            <a:extLst>
              <a:ext uri="{FF2B5EF4-FFF2-40B4-BE49-F238E27FC236}">
                <a16:creationId xmlns:a16="http://schemas.microsoft.com/office/drawing/2014/main" id="{3256EDB3-5E1F-E0D6-F703-28837BDC3ABC}"/>
              </a:ext>
            </a:extLst>
          </p:cNvPr>
          <p:cNvPicPr>
            <a:picLocks noChangeAspect="1"/>
          </p:cNvPicPr>
          <p:nvPr/>
        </p:nvPicPr>
        <p:blipFill>
          <a:blip r:embed="rId5"/>
          <a:stretch>
            <a:fillRect/>
          </a:stretch>
        </p:blipFill>
        <p:spPr>
          <a:xfrm>
            <a:off x="2615755" y="91335"/>
            <a:ext cx="4407790" cy="2408129"/>
          </a:xfrm>
          <a:prstGeom prst="rect">
            <a:avLst/>
          </a:prstGeom>
        </p:spPr>
      </p:pic>
      <p:pic>
        <p:nvPicPr>
          <p:cNvPr id="4" name="Picture 3">
            <a:extLst>
              <a:ext uri="{FF2B5EF4-FFF2-40B4-BE49-F238E27FC236}">
                <a16:creationId xmlns:a16="http://schemas.microsoft.com/office/drawing/2014/main" id="{C3BD2738-F2C9-4F66-B817-855789718FDF}"/>
              </a:ext>
            </a:extLst>
          </p:cNvPr>
          <p:cNvPicPr>
            <a:picLocks noChangeAspect="1"/>
          </p:cNvPicPr>
          <p:nvPr/>
        </p:nvPicPr>
        <p:blipFill>
          <a:blip r:embed="rId6"/>
          <a:stretch>
            <a:fillRect/>
          </a:stretch>
        </p:blipFill>
        <p:spPr>
          <a:xfrm>
            <a:off x="714078" y="2025651"/>
            <a:ext cx="6858594" cy="2901948"/>
          </a:xfrm>
          <a:prstGeom prst="rect">
            <a:avLst/>
          </a:prstGeom>
        </p:spPr>
      </p:pic>
      <p:grpSp>
        <p:nvGrpSpPr>
          <p:cNvPr id="5" name="Group 4">
            <a:extLst>
              <a:ext uri="{FF2B5EF4-FFF2-40B4-BE49-F238E27FC236}">
                <a16:creationId xmlns:a16="http://schemas.microsoft.com/office/drawing/2014/main" id="{5398685E-FAAE-F89F-BE91-B233E9C5A8D1}"/>
              </a:ext>
            </a:extLst>
          </p:cNvPr>
          <p:cNvGrpSpPr/>
          <p:nvPr/>
        </p:nvGrpSpPr>
        <p:grpSpPr>
          <a:xfrm>
            <a:off x="7343774" y="790575"/>
            <a:ext cx="4216021" cy="2314900"/>
            <a:chOff x="5204862" y="1131738"/>
            <a:chExt cx="4084983" cy="2474844"/>
          </a:xfrm>
        </p:grpSpPr>
        <p:sp>
          <p:nvSpPr>
            <p:cNvPr id="7" name="Rectangle: Rounded Corners 6">
              <a:extLst>
                <a:ext uri="{FF2B5EF4-FFF2-40B4-BE49-F238E27FC236}">
                  <a16:creationId xmlns:a16="http://schemas.microsoft.com/office/drawing/2014/main" id="{ED150ADB-D747-F03F-2B63-924E73AAF5B8}"/>
                </a:ext>
              </a:extLst>
            </p:cNvPr>
            <p:cNvSpPr/>
            <p:nvPr/>
          </p:nvSpPr>
          <p:spPr>
            <a:xfrm>
              <a:off x="5204862" y="1131738"/>
              <a:ext cx="4084983" cy="2474844"/>
            </a:xfrm>
            <a:prstGeom prst="roundRect">
              <a:avLst/>
            </a:prstGeom>
            <a:ln w="76200">
              <a:solidFill>
                <a:schemeClr val="accent4">
                  <a:lumMod val="60000"/>
                  <a:lumOff val="40000"/>
                </a:schemeClr>
              </a:solidFill>
            </a:ln>
            <a:effectLst>
              <a:outerShdw blurRad="184150" dist="241300" dir="11520000" sx="110000" sy="110000" algn="ctr">
                <a:srgbClr val="000000">
                  <a:alpha val="18000"/>
                </a:srgb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9" name="Picture 8">
              <a:extLst>
                <a:ext uri="{FF2B5EF4-FFF2-40B4-BE49-F238E27FC236}">
                  <a16:creationId xmlns:a16="http://schemas.microsoft.com/office/drawing/2014/main" id="{7274E9E4-CF14-E873-5A82-51CE601502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353" b="99706" l="2015" r="97070">
                          <a14:foregroundMark x1="10806" y1="20588" x2="76190" y2="24412"/>
                          <a14:foregroundMark x1="76190" y1="24412" x2="83516" y2="45294"/>
                          <a14:foregroundMark x1="83516" y1="45294" x2="64469" y2="68529"/>
                          <a14:foregroundMark x1="64469" y1="68529" x2="34066" y2="72353"/>
                          <a14:foregroundMark x1="34066" y1="72353" x2="9341" y2="57353"/>
                          <a14:foregroundMark x1="9341" y1="57353" x2="8242" y2="54706"/>
                          <a14:foregroundMark x1="37179" y1="11471" x2="36081" y2="20588"/>
                          <a14:foregroundMark x1="6044" y1="13824" x2="10806" y2="55000"/>
                          <a14:foregroundMark x1="10806" y1="55000" x2="10989" y2="72941"/>
                          <a14:foregroundMark x1="11355" y1="13824" x2="14835" y2="15588"/>
                          <a14:foregroundMark x1="2015" y1="20588" x2="2015" y2="20588"/>
                          <a14:foregroundMark x1="9707" y1="97059" x2="11905" y2="88529"/>
                          <a14:foregroundMark x1="45971" y1="81471" x2="45971" y2="81471"/>
                          <a14:foregroundMark x1="36630" y1="2941" x2="36630" y2="2941"/>
                          <a14:foregroundMark x1="33150" y1="5588" x2="47619" y2="5882"/>
                          <a14:foregroundMark x1="57143" y1="17353" x2="69780" y2="17353"/>
                          <a14:foregroundMark x1="80586" y1="7353" x2="91392" y2="6176"/>
                          <a14:foregroundMark x1="54396" y1="52647" x2="54396" y2="52647"/>
                          <a14:foregroundMark x1="62271" y1="51471" x2="68132" y2="42647"/>
                          <a14:foregroundMark x1="68864" y1="51765" x2="68498" y2="55882"/>
                          <a14:foregroundMark x1="27656" y1="97647" x2="27289" y2="93529"/>
                          <a14:foregroundMark x1="34249" y1="97059" x2="36081" y2="95294"/>
                          <a14:foregroundMark x1="46886" y1="99706" x2="44322" y2="92353"/>
                          <a14:foregroundMark x1="44322" y1="80588" x2="46520" y2="78529"/>
                          <a14:foregroundMark x1="40476" y1="68824" x2="42491" y2="65000"/>
                          <a14:foregroundMark x1="95604" y1="32353" x2="97070" y2="32941"/>
                        </a14:backgroundRemoval>
                      </a14:imgEffect>
                    </a14:imgLayer>
                  </a14:imgProps>
                </a:ext>
                <a:ext uri="{28A0092B-C50C-407E-A947-70E740481C1C}">
                  <a14:useLocalDpi xmlns:a14="http://schemas.microsoft.com/office/drawing/2010/main" val="0"/>
                </a:ext>
              </a:extLst>
            </a:blip>
            <a:stretch>
              <a:fillRect/>
            </a:stretch>
          </p:blipFill>
          <p:spPr>
            <a:xfrm>
              <a:off x="5501253" y="1281845"/>
              <a:ext cx="3492202" cy="2174631"/>
            </a:xfrm>
            <a:prstGeom prst="rect">
              <a:avLst/>
            </a:prstGeom>
          </p:spPr>
        </p:pic>
      </p:grpSp>
    </p:spTree>
    <p:extLst>
      <p:ext uri="{BB962C8B-B14F-4D97-AF65-F5344CB8AC3E}">
        <p14:creationId xmlns:p14="http://schemas.microsoft.com/office/powerpoint/2010/main" val="31163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2000"/>
                                  </p:stCondLst>
                                  <p:childTnLst>
                                    <p:animRot by="120000">
                                      <p:cBhvr>
                                        <p:cTn id="9" dur="100" fill="hold">
                                          <p:stCondLst>
                                            <p:cond delay="0"/>
                                          </p:stCondLst>
                                        </p:cTn>
                                        <p:tgtEl>
                                          <p:spTgt spid="5"/>
                                        </p:tgtEl>
                                        <p:attrNameLst>
                                          <p:attrName>r</p:attrName>
                                        </p:attrNameLst>
                                      </p:cBhvr>
                                    </p:animRot>
                                    <p:animRot by="-240000">
                                      <p:cBhvr>
                                        <p:cTn id="10" dur="200" fill="hold">
                                          <p:stCondLst>
                                            <p:cond delay="200"/>
                                          </p:stCondLst>
                                        </p:cTn>
                                        <p:tgtEl>
                                          <p:spTgt spid="5"/>
                                        </p:tgtEl>
                                        <p:attrNameLst>
                                          <p:attrName>r</p:attrName>
                                        </p:attrNameLst>
                                      </p:cBhvr>
                                    </p:animRot>
                                    <p:animRot by="240000">
                                      <p:cBhvr>
                                        <p:cTn id="11" dur="200" fill="hold">
                                          <p:stCondLst>
                                            <p:cond delay="400"/>
                                          </p:stCondLst>
                                        </p:cTn>
                                        <p:tgtEl>
                                          <p:spTgt spid="5"/>
                                        </p:tgtEl>
                                        <p:attrNameLst>
                                          <p:attrName>r</p:attrName>
                                        </p:attrNameLst>
                                      </p:cBhvr>
                                    </p:animRot>
                                    <p:animRot by="-240000">
                                      <p:cBhvr>
                                        <p:cTn id="12" dur="200" fill="hold">
                                          <p:stCondLst>
                                            <p:cond delay="600"/>
                                          </p:stCondLst>
                                        </p:cTn>
                                        <p:tgtEl>
                                          <p:spTgt spid="5"/>
                                        </p:tgtEl>
                                        <p:attrNameLst>
                                          <p:attrName>r</p:attrName>
                                        </p:attrNameLst>
                                      </p:cBhvr>
                                    </p:animRot>
                                    <p:animRot by="120000">
                                      <p:cBhvr>
                                        <p:cTn id="13"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0B961F50-8F8E-73A8-2263-11147DA1ED00}"/>
              </a:ext>
            </a:extLst>
          </p:cNvPr>
          <p:cNvSpPr/>
          <p:nvPr/>
        </p:nvSpPr>
        <p:spPr>
          <a:xfrm>
            <a:off x="430924" y="252248"/>
            <a:ext cx="11330152" cy="6463862"/>
          </a:xfrm>
          <a:prstGeom prst="round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29" name="Group 28">
            <a:extLst>
              <a:ext uri="{FF2B5EF4-FFF2-40B4-BE49-F238E27FC236}">
                <a16:creationId xmlns:a16="http://schemas.microsoft.com/office/drawing/2014/main" id="{DED32D58-72ED-C885-9260-6D67F7DBA393}"/>
              </a:ext>
            </a:extLst>
          </p:cNvPr>
          <p:cNvGrpSpPr/>
          <p:nvPr/>
        </p:nvGrpSpPr>
        <p:grpSpPr>
          <a:xfrm>
            <a:off x="562673" y="-230374"/>
            <a:ext cx="10753027" cy="1639810"/>
            <a:chOff x="1448498" y="5017901"/>
            <a:chExt cx="10753027" cy="1639810"/>
          </a:xfrm>
        </p:grpSpPr>
        <p:grpSp>
          <p:nvGrpSpPr>
            <p:cNvPr id="28" name="Group 27">
              <a:extLst>
                <a:ext uri="{FF2B5EF4-FFF2-40B4-BE49-F238E27FC236}">
                  <a16:creationId xmlns:a16="http://schemas.microsoft.com/office/drawing/2014/main" id="{6316BDEC-E684-F3F2-BED1-8FCD078B3EFE}"/>
                </a:ext>
              </a:extLst>
            </p:cNvPr>
            <p:cNvGrpSpPr/>
            <p:nvPr/>
          </p:nvGrpSpPr>
          <p:grpSpPr>
            <a:xfrm>
              <a:off x="1448498" y="5017901"/>
              <a:ext cx="10753027" cy="1639810"/>
              <a:chOff x="1448498" y="5017901"/>
              <a:chExt cx="10753027" cy="1639810"/>
            </a:xfrm>
          </p:grpSpPr>
          <p:grpSp>
            <p:nvGrpSpPr>
              <p:cNvPr id="17" name="Group 16">
                <a:extLst>
                  <a:ext uri="{FF2B5EF4-FFF2-40B4-BE49-F238E27FC236}">
                    <a16:creationId xmlns:a16="http://schemas.microsoft.com/office/drawing/2014/main" id="{A95FE5B0-41FC-7096-DB3C-7664E0981DF1}"/>
                  </a:ext>
                </a:extLst>
              </p:cNvPr>
              <p:cNvGrpSpPr/>
              <p:nvPr/>
            </p:nvGrpSpPr>
            <p:grpSpPr>
              <a:xfrm>
                <a:off x="1988817" y="5635299"/>
                <a:ext cx="10212708" cy="1022412"/>
                <a:chOff x="1650124" y="2144110"/>
                <a:chExt cx="12322648" cy="2017987"/>
              </a:xfrm>
            </p:grpSpPr>
            <p:sp>
              <p:nvSpPr>
                <p:cNvPr id="18" name="Rectangle: Rounded Corners 17">
                  <a:extLst>
                    <a:ext uri="{FF2B5EF4-FFF2-40B4-BE49-F238E27FC236}">
                      <a16:creationId xmlns:a16="http://schemas.microsoft.com/office/drawing/2014/main" id="{D2934090-1DF3-EB7E-5C31-575ADD9EA0B8}"/>
                    </a:ext>
                  </a:extLst>
                </p:cNvPr>
                <p:cNvSpPr/>
                <p:nvPr/>
              </p:nvSpPr>
              <p:spPr>
                <a:xfrm>
                  <a:off x="1650124" y="2144110"/>
                  <a:ext cx="1226518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9" name="Rectangle: Rounded Corners 18">
                  <a:extLst>
                    <a:ext uri="{FF2B5EF4-FFF2-40B4-BE49-F238E27FC236}">
                      <a16:creationId xmlns:a16="http://schemas.microsoft.com/office/drawing/2014/main" id="{1A9102D7-8193-B578-E815-5E6DF72E558B}"/>
                    </a:ext>
                  </a:extLst>
                </p:cNvPr>
                <p:cNvSpPr/>
                <p:nvPr/>
              </p:nvSpPr>
              <p:spPr>
                <a:xfrm>
                  <a:off x="1765736" y="2228194"/>
                  <a:ext cx="12207036"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20" name="Group 19">
                <a:extLst>
                  <a:ext uri="{FF2B5EF4-FFF2-40B4-BE49-F238E27FC236}">
                    <a16:creationId xmlns:a16="http://schemas.microsoft.com/office/drawing/2014/main" id="{CF8F2120-C521-34CF-9973-F4C88CC51AC1}"/>
                  </a:ext>
                </a:extLst>
              </p:cNvPr>
              <p:cNvGrpSpPr/>
              <p:nvPr/>
            </p:nvGrpSpPr>
            <p:grpSpPr>
              <a:xfrm>
                <a:off x="1448498" y="5017901"/>
                <a:ext cx="1516496" cy="1373872"/>
                <a:chOff x="474569" y="2683864"/>
                <a:chExt cx="1755900" cy="1785014"/>
              </a:xfrm>
            </p:grpSpPr>
            <p:pic>
              <p:nvPicPr>
                <p:cNvPr id="21" name="Picture 20">
                  <a:extLst>
                    <a:ext uri="{FF2B5EF4-FFF2-40B4-BE49-F238E27FC236}">
                      <a16:creationId xmlns:a16="http://schemas.microsoft.com/office/drawing/2014/main" id="{0867FBFC-1A87-3E05-FF07-CA683D8177B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7969" r="90000">
                              <a14:foregroundMark x1="12500" y1="22656" x2="7969" y2="22656"/>
                            </a14:backgroundRemoval>
                          </a14:imgEffect>
                        </a14:imgLayer>
                      </a14:imgProps>
                    </a:ext>
                    <a:ext uri="{28A0092B-C50C-407E-A947-70E740481C1C}">
                      <a14:useLocalDpi xmlns:a14="http://schemas.microsoft.com/office/drawing/2010/main" val="0"/>
                    </a:ext>
                  </a:extLst>
                </a:blip>
                <a:srcRect/>
                <a:stretch/>
              </p:blipFill>
              <p:spPr>
                <a:xfrm>
                  <a:off x="474569" y="2683864"/>
                  <a:ext cx="1755900" cy="1785014"/>
                </a:xfrm>
                <a:prstGeom prst="rect">
                  <a:avLst/>
                </a:prstGeom>
              </p:spPr>
            </p:pic>
            <p:sp>
              <p:nvSpPr>
                <p:cNvPr id="22" name="TextBox 21">
                  <a:extLst>
                    <a:ext uri="{FF2B5EF4-FFF2-40B4-BE49-F238E27FC236}">
                      <a16:creationId xmlns:a16="http://schemas.microsoft.com/office/drawing/2014/main" id="{A4AC21A1-00D6-28D4-999E-C44E6589E540}"/>
                    </a:ext>
                  </a:extLst>
                </p:cNvPr>
                <p:cNvSpPr txBox="1"/>
                <p:nvPr/>
              </p:nvSpPr>
              <p:spPr>
                <a:xfrm>
                  <a:off x="1095015" y="3259032"/>
                  <a:ext cx="515007" cy="99970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4400" b="0"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23" name="TextBox 22">
              <a:extLst>
                <a:ext uri="{FF2B5EF4-FFF2-40B4-BE49-F238E27FC236}">
                  <a16:creationId xmlns:a16="http://schemas.microsoft.com/office/drawing/2014/main" id="{3991D50B-7E9B-F38D-87A4-E2F17EC88D0D}"/>
                </a:ext>
              </a:extLst>
            </p:cNvPr>
            <p:cNvSpPr txBox="1"/>
            <p:nvPr/>
          </p:nvSpPr>
          <p:spPr>
            <a:xfrm>
              <a:off x="2619107" y="5675139"/>
              <a:ext cx="9372867" cy="954107"/>
            </a:xfrm>
            <a:prstGeom prst="rect">
              <a:avLst/>
            </a:prstGeom>
            <a:noFill/>
          </p:spPr>
          <p:txBody>
            <a:bodyPr wrap="square" rtlCol="0">
              <a:spAutoFit/>
            </a:bodyPr>
            <a:lstStyle/>
            <a:p>
              <a:pPr marL="342900" marR="0" algn="just">
                <a:spcBef>
                  <a:spcPts val="0"/>
                </a:spcBef>
                <a:spcAft>
                  <a:spcPts val="0"/>
                </a:spcAft>
                <a:tabLst>
                  <a:tab pos="57150" algn="l"/>
                </a:tabLst>
              </a:pPr>
              <a:r>
                <a:rPr lang="en-US" sz="2800" b="1" dirty="0" err="1">
                  <a:effectLst/>
                  <a:ea typeface="Calibri" panose="020F0502020204030204" pitchFamily="34" charset="0"/>
                  <a:cs typeface="Times New Roman" panose="02020603050405020304" pitchFamily="18" charset="0"/>
                </a:rPr>
                <a:t>Bạn</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nào</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biết</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lễ</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phép</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vâng</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lời</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Bạn</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nào</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chưa</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biết</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lễ</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phép</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vâng</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lời</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Vì</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sao</a:t>
              </a:r>
              <a:r>
                <a:rPr lang="en-US" sz="2800" b="1" dirty="0">
                  <a:effectLst/>
                  <a:ea typeface="Calibri" panose="020F0502020204030204" pitchFamily="34" charset="0"/>
                  <a:cs typeface="Times New Roman" panose="02020603050405020304" pitchFamily="18" charset="0"/>
                </a:rPr>
                <a:t>?</a:t>
              </a:r>
            </a:p>
          </p:txBody>
        </p:sp>
      </p:grpSp>
      <p:pic>
        <p:nvPicPr>
          <p:cNvPr id="2" name="Picture 1" descr="A picture containing monitor, screen, sign&#10;&#10;Description automatically generated">
            <a:extLst>
              <a:ext uri="{FF2B5EF4-FFF2-40B4-BE49-F238E27FC236}">
                <a16:creationId xmlns:a16="http://schemas.microsoft.com/office/drawing/2014/main" id="{0AFC5101-FFF3-825C-33C3-EAFD2DB0E3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50" y="1366664"/>
            <a:ext cx="5153025" cy="3491509"/>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8F244713-B7CC-25D1-94EA-7B0BB99009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91812" y="1521609"/>
            <a:ext cx="4055344" cy="3717370"/>
          </a:xfrm>
          <a:prstGeom prst="rect">
            <a:avLst/>
          </a:prstGeom>
        </p:spPr>
      </p:pic>
      <p:pic>
        <p:nvPicPr>
          <p:cNvPr id="4" name="Picture 3" descr="A picture containing computer&#10;&#10;Description automatically generated">
            <a:extLst>
              <a:ext uri="{FF2B5EF4-FFF2-40B4-BE49-F238E27FC236}">
                <a16:creationId xmlns:a16="http://schemas.microsoft.com/office/drawing/2014/main" id="{8A8A7B97-AC69-E074-0997-114619F98B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28150" y="1668582"/>
            <a:ext cx="4962756" cy="3458891"/>
          </a:xfrm>
          <a:prstGeom prst="rect">
            <a:avLst/>
          </a:prstGeom>
        </p:spPr>
      </p:pic>
      <p:grpSp>
        <p:nvGrpSpPr>
          <p:cNvPr id="8" name="Group 7">
            <a:extLst>
              <a:ext uri="{FF2B5EF4-FFF2-40B4-BE49-F238E27FC236}">
                <a16:creationId xmlns:a16="http://schemas.microsoft.com/office/drawing/2014/main" id="{9EFD18E1-CC28-5AEA-41B2-40DEB0A9DEC9}"/>
              </a:ext>
            </a:extLst>
          </p:cNvPr>
          <p:cNvGrpSpPr/>
          <p:nvPr/>
        </p:nvGrpSpPr>
        <p:grpSpPr>
          <a:xfrm>
            <a:off x="4610100" y="4384307"/>
            <a:ext cx="4333837" cy="2378443"/>
            <a:chOff x="0" y="102116"/>
            <a:chExt cx="4333837" cy="2378443"/>
          </a:xfrm>
        </p:grpSpPr>
        <p:grpSp>
          <p:nvGrpSpPr>
            <p:cNvPr id="162" name="Group 161">
              <a:extLst>
                <a:ext uri="{FF2B5EF4-FFF2-40B4-BE49-F238E27FC236}">
                  <a16:creationId xmlns:a16="http://schemas.microsoft.com/office/drawing/2014/main" id="{CFE49C35-D21E-F6BD-942D-7A0AF0A923E0}"/>
                </a:ext>
              </a:extLst>
            </p:cNvPr>
            <p:cNvGrpSpPr/>
            <p:nvPr/>
          </p:nvGrpSpPr>
          <p:grpSpPr>
            <a:xfrm>
              <a:off x="2236942" y="131841"/>
              <a:ext cx="1163190" cy="1716214"/>
              <a:chOff x="7308194" y="613213"/>
              <a:chExt cx="3709987" cy="5868988"/>
            </a:xfrm>
          </p:grpSpPr>
          <p:sp>
            <p:nvSpPr>
              <p:cNvPr id="241" name="Oval 240">
                <a:extLst>
                  <a:ext uri="{FF2B5EF4-FFF2-40B4-BE49-F238E27FC236}">
                    <a16:creationId xmlns:a16="http://schemas.microsoft.com/office/drawing/2014/main" id="{47EBB930-D835-4CD6-AA9E-E64057403D84}"/>
                  </a:ext>
                </a:extLst>
              </p:cNvPr>
              <p:cNvSpPr>
                <a:spLocks noChangeArrowheads="1"/>
              </p:cNvSpPr>
              <p:nvPr/>
            </p:nvSpPr>
            <p:spPr bwMode="auto">
              <a:xfrm>
                <a:off x="8563906" y="6202801"/>
                <a:ext cx="1400175" cy="279400"/>
              </a:xfrm>
              <a:prstGeom prst="ellipse">
                <a:avLst/>
              </a:prstGeom>
              <a:solidFill>
                <a:srgbClr val="DCC9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42" name="Freeform 7">
                <a:extLst>
                  <a:ext uri="{FF2B5EF4-FFF2-40B4-BE49-F238E27FC236}">
                    <a16:creationId xmlns:a16="http://schemas.microsoft.com/office/drawing/2014/main" id="{FC2F293B-2F9E-298E-E142-B093629D485B}"/>
                  </a:ext>
                </a:extLst>
              </p:cNvPr>
              <p:cNvSpPr>
                <a:spLocks/>
              </p:cNvSpPr>
              <p:nvPr/>
            </p:nvSpPr>
            <p:spPr bwMode="auto">
              <a:xfrm>
                <a:off x="9330669" y="5059801"/>
                <a:ext cx="390525" cy="1179513"/>
              </a:xfrm>
              <a:custGeom>
                <a:avLst/>
                <a:gdLst>
                  <a:gd name="T0" fmla="*/ 37 w 1633"/>
                  <a:gd name="T1" fmla="*/ 1340 h 4936"/>
                  <a:gd name="T2" fmla="*/ 372 w 1633"/>
                  <a:gd name="T3" fmla="*/ 4899 h 4936"/>
                  <a:gd name="T4" fmla="*/ 1086 w 1633"/>
                  <a:gd name="T5" fmla="*/ 4858 h 4936"/>
                  <a:gd name="T6" fmla="*/ 1548 w 1633"/>
                  <a:gd name="T7" fmla="*/ 1105 h 4936"/>
                  <a:gd name="T8" fmla="*/ 37 w 1633"/>
                  <a:gd name="T9" fmla="*/ 1340 h 4936"/>
                </a:gdLst>
                <a:ahLst/>
                <a:cxnLst>
                  <a:cxn ang="0">
                    <a:pos x="T0" y="T1"/>
                  </a:cxn>
                  <a:cxn ang="0">
                    <a:pos x="T2" y="T3"/>
                  </a:cxn>
                  <a:cxn ang="0">
                    <a:pos x="T4" y="T5"/>
                  </a:cxn>
                  <a:cxn ang="0">
                    <a:pos x="T6" y="T7"/>
                  </a:cxn>
                  <a:cxn ang="0">
                    <a:pos x="T8" y="T9"/>
                  </a:cxn>
                </a:cxnLst>
                <a:rect l="0" t="0" r="r" b="b"/>
                <a:pathLst>
                  <a:path w="1633" h="4936">
                    <a:moveTo>
                      <a:pt x="37" y="1340"/>
                    </a:moveTo>
                    <a:cubicBezTo>
                      <a:pt x="0" y="2104"/>
                      <a:pt x="266" y="3991"/>
                      <a:pt x="372" y="4899"/>
                    </a:cubicBezTo>
                    <a:cubicBezTo>
                      <a:pt x="679" y="4936"/>
                      <a:pt x="773" y="4932"/>
                      <a:pt x="1086" y="4858"/>
                    </a:cubicBezTo>
                    <a:cubicBezTo>
                      <a:pt x="1296" y="3970"/>
                      <a:pt x="1633" y="1980"/>
                      <a:pt x="1548" y="1105"/>
                    </a:cubicBezTo>
                    <a:cubicBezTo>
                      <a:pt x="1440" y="0"/>
                      <a:pt x="56" y="938"/>
                      <a:pt x="37" y="1340"/>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43" name="Freeform 8">
                <a:extLst>
                  <a:ext uri="{FF2B5EF4-FFF2-40B4-BE49-F238E27FC236}">
                    <a16:creationId xmlns:a16="http://schemas.microsoft.com/office/drawing/2014/main" id="{981D44E9-99A9-AC79-0333-6AB55B782F9E}"/>
                  </a:ext>
                </a:extLst>
              </p:cNvPr>
              <p:cNvSpPr>
                <a:spLocks/>
              </p:cNvSpPr>
              <p:nvPr/>
            </p:nvSpPr>
            <p:spPr bwMode="auto">
              <a:xfrm>
                <a:off x="9398931" y="6140888"/>
                <a:ext cx="212725" cy="173038"/>
              </a:xfrm>
              <a:custGeom>
                <a:avLst/>
                <a:gdLst>
                  <a:gd name="T0" fmla="*/ 0 w 134"/>
                  <a:gd name="T1" fmla="*/ 0 h 109"/>
                  <a:gd name="T2" fmla="*/ 134 w 134"/>
                  <a:gd name="T3" fmla="*/ 0 h 109"/>
                  <a:gd name="T4" fmla="*/ 125 w 134"/>
                  <a:gd name="T5" fmla="*/ 109 h 109"/>
                  <a:gd name="T6" fmla="*/ 16 w 134"/>
                  <a:gd name="T7" fmla="*/ 109 h 109"/>
                  <a:gd name="T8" fmla="*/ 0 w 134"/>
                  <a:gd name="T9" fmla="*/ 0 h 109"/>
                </a:gdLst>
                <a:ahLst/>
                <a:cxnLst>
                  <a:cxn ang="0">
                    <a:pos x="T0" y="T1"/>
                  </a:cxn>
                  <a:cxn ang="0">
                    <a:pos x="T2" y="T3"/>
                  </a:cxn>
                  <a:cxn ang="0">
                    <a:pos x="T4" y="T5"/>
                  </a:cxn>
                  <a:cxn ang="0">
                    <a:pos x="T6" y="T7"/>
                  </a:cxn>
                  <a:cxn ang="0">
                    <a:pos x="T8" y="T9"/>
                  </a:cxn>
                </a:cxnLst>
                <a:rect l="0" t="0" r="r" b="b"/>
                <a:pathLst>
                  <a:path w="134" h="109">
                    <a:moveTo>
                      <a:pt x="0" y="0"/>
                    </a:moveTo>
                    <a:lnTo>
                      <a:pt x="134" y="0"/>
                    </a:lnTo>
                    <a:lnTo>
                      <a:pt x="125" y="109"/>
                    </a:lnTo>
                    <a:lnTo>
                      <a:pt x="16" y="109"/>
                    </a:lnTo>
                    <a:lnTo>
                      <a:pt x="0" y="0"/>
                    </a:lnTo>
                    <a:close/>
                  </a:path>
                </a:pathLst>
              </a:custGeom>
              <a:solidFill>
                <a:srgbClr val="EBF5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44" name="Freeform 9">
                <a:extLst>
                  <a:ext uri="{FF2B5EF4-FFF2-40B4-BE49-F238E27FC236}">
                    <a16:creationId xmlns:a16="http://schemas.microsoft.com/office/drawing/2014/main" id="{A4E986BC-29B5-4EA0-84A5-1D2DDA94BC75}"/>
                  </a:ext>
                </a:extLst>
              </p:cNvPr>
              <p:cNvSpPr>
                <a:spLocks/>
              </p:cNvSpPr>
              <p:nvPr/>
            </p:nvSpPr>
            <p:spPr bwMode="auto">
              <a:xfrm>
                <a:off x="9384644" y="6259951"/>
                <a:ext cx="255588" cy="160338"/>
              </a:xfrm>
              <a:custGeom>
                <a:avLst/>
                <a:gdLst>
                  <a:gd name="T0" fmla="*/ 871 w 1076"/>
                  <a:gd name="T1" fmla="*/ 0 h 671"/>
                  <a:gd name="T2" fmla="*/ 1076 w 1076"/>
                  <a:gd name="T3" fmla="*/ 331 h 671"/>
                  <a:gd name="T4" fmla="*/ 967 w 1076"/>
                  <a:gd name="T5" fmla="*/ 671 h 671"/>
                  <a:gd name="T6" fmla="*/ 137 w 1076"/>
                  <a:gd name="T7" fmla="*/ 671 h 671"/>
                  <a:gd name="T8" fmla="*/ 25 w 1076"/>
                  <a:gd name="T9" fmla="*/ 363 h 671"/>
                  <a:gd name="T10" fmla="*/ 210 w 1076"/>
                  <a:gd name="T11" fmla="*/ 0 h 671"/>
                  <a:gd name="T12" fmla="*/ 871 w 1076"/>
                  <a:gd name="T13" fmla="*/ 0 h 671"/>
                </a:gdLst>
                <a:ahLst/>
                <a:cxnLst>
                  <a:cxn ang="0">
                    <a:pos x="T0" y="T1"/>
                  </a:cxn>
                  <a:cxn ang="0">
                    <a:pos x="T2" y="T3"/>
                  </a:cxn>
                  <a:cxn ang="0">
                    <a:pos x="T4" y="T5"/>
                  </a:cxn>
                  <a:cxn ang="0">
                    <a:pos x="T6" y="T7"/>
                  </a:cxn>
                  <a:cxn ang="0">
                    <a:pos x="T8" y="T9"/>
                  </a:cxn>
                  <a:cxn ang="0">
                    <a:pos x="T10" y="T11"/>
                  </a:cxn>
                  <a:cxn ang="0">
                    <a:pos x="T12" y="T13"/>
                  </a:cxn>
                </a:cxnLst>
                <a:rect l="0" t="0" r="r" b="b"/>
                <a:pathLst>
                  <a:path w="1076" h="671">
                    <a:moveTo>
                      <a:pt x="871" y="0"/>
                    </a:moveTo>
                    <a:cubicBezTo>
                      <a:pt x="979" y="0"/>
                      <a:pt x="1076" y="165"/>
                      <a:pt x="1076" y="331"/>
                    </a:cubicBezTo>
                    <a:cubicBezTo>
                      <a:pt x="1076" y="497"/>
                      <a:pt x="1034" y="671"/>
                      <a:pt x="967" y="671"/>
                    </a:cubicBezTo>
                    <a:lnTo>
                      <a:pt x="137" y="671"/>
                    </a:lnTo>
                    <a:cubicBezTo>
                      <a:pt x="63" y="671"/>
                      <a:pt x="0" y="603"/>
                      <a:pt x="25" y="363"/>
                    </a:cubicBezTo>
                    <a:cubicBezTo>
                      <a:pt x="50" y="123"/>
                      <a:pt x="47" y="0"/>
                      <a:pt x="210" y="0"/>
                    </a:cubicBezTo>
                    <a:lnTo>
                      <a:pt x="871" y="0"/>
                    </a:lnTo>
                    <a:close/>
                  </a:path>
                </a:pathLst>
              </a:custGeom>
              <a:solidFill>
                <a:srgbClr val="1B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45" name="Freeform 10">
                <a:extLst>
                  <a:ext uri="{FF2B5EF4-FFF2-40B4-BE49-F238E27FC236}">
                    <a16:creationId xmlns:a16="http://schemas.microsoft.com/office/drawing/2014/main" id="{91219A8E-23B3-D8B8-FD10-BEEAFADF8345}"/>
                  </a:ext>
                </a:extLst>
              </p:cNvPr>
              <p:cNvSpPr>
                <a:spLocks/>
              </p:cNvSpPr>
              <p:nvPr/>
            </p:nvSpPr>
            <p:spPr bwMode="auto">
              <a:xfrm>
                <a:off x="8781394" y="5059801"/>
                <a:ext cx="388938" cy="1179513"/>
              </a:xfrm>
              <a:custGeom>
                <a:avLst/>
                <a:gdLst>
                  <a:gd name="T0" fmla="*/ 1597 w 1633"/>
                  <a:gd name="T1" fmla="*/ 1340 h 4936"/>
                  <a:gd name="T2" fmla="*/ 1261 w 1633"/>
                  <a:gd name="T3" fmla="*/ 4899 h 4936"/>
                  <a:gd name="T4" fmla="*/ 547 w 1633"/>
                  <a:gd name="T5" fmla="*/ 4858 h 4936"/>
                  <a:gd name="T6" fmla="*/ 85 w 1633"/>
                  <a:gd name="T7" fmla="*/ 1105 h 4936"/>
                  <a:gd name="T8" fmla="*/ 1597 w 1633"/>
                  <a:gd name="T9" fmla="*/ 1340 h 4936"/>
                </a:gdLst>
                <a:ahLst/>
                <a:cxnLst>
                  <a:cxn ang="0">
                    <a:pos x="T0" y="T1"/>
                  </a:cxn>
                  <a:cxn ang="0">
                    <a:pos x="T2" y="T3"/>
                  </a:cxn>
                  <a:cxn ang="0">
                    <a:pos x="T4" y="T5"/>
                  </a:cxn>
                  <a:cxn ang="0">
                    <a:pos x="T6" y="T7"/>
                  </a:cxn>
                  <a:cxn ang="0">
                    <a:pos x="T8" y="T9"/>
                  </a:cxn>
                </a:cxnLst>
                <a:rect l="0" t="0" r="r" b="b"/>
                <a:pathLst>
                  <a:path w="1633" h="4936">
                    <a:moveTo>
                      <a:pt x="1597" y="1340"/>
                    </a:moveTo>
                    <a:cubicBezTo>
                      <a:pt x="1633" y="2104"/>
                      <a:pt x="1366" y="3991"/>
                      <a:pt x="1261" y="4899"/>
                    </a:cubicBezTo>
                    <a:cubicBezTo>
                      <a:pt x="954" y="4936"/>
                      <a:pt x="860" y="4932"/>
                      <a:pt x="547" y="4858"/>
                    </a:cubicBezTo>
                    <a:cubicBezTo>
                      <a:pt x="337" y="3970"/>
                      <a:pt x="0" y="1980"/>
                      <a:pt x="85" y="1105"/>
                    </a:cubicBezTo>
                    <a:cubicBezTo>
                      <a:pt x="193" y="0"/>
                      <a:pt x="1577" y="938"/>
                      <a:pt x="1597" y="1340"/>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46" name="Freeform 11">
                <a:extLst>
                  <a:ext uri="{FF2B5EF4-FFF2-40B4-BE49-F238E27FC236}">
                    <a16:creationId xmlns:a16="http://schemas.microsoft.com/office/drawing/2014/main" id="{0A86ADBD-DC95-BB56-92B7-28AFAA395841}"/>
                  </a:ext>
                </a:extLst>
              </p:cNvPr>
              <p:cNvSpPr>
                <a:spLocks/>
              </p:cNvSpPr>
              <p:nvPr/>
            </p:nvSpPr>
            <p:spPr bwMode="auto">
              <a:xfrm>
                <a:off x="8890931" y="6140888"/>
                <a:ext cx="211138" cy="173038"/>
              </a:xfrm>
              <a:custGeom>
                <a:avLst/>
                <a:gdLst>
                  <a:gd name="T0" fmla="*/ 133 w 133"/>
                  <a:gd name="T1" fmla="*/ 0 h 109"/>
                  <a:gd name="T2" fmla="*/ 0 w 133"/>
                  <a:gd name="T3" fmla="*/ 0 h 109"/>
                  <a:gd name="T4" fmla="*/ 8 w 133"/>
                  <a:gd name="T5" fmla="*/ 109 h 109"/>
                  <a:gd name="T6" fmla="*/ 117 w 133"/>
                  <a:gd name="T7" fmla="*/ 109 h 109"/>
                  <a:gd name="T8" fmla="*/ 133 w 133"/>
                  <a:gd name="T9" fmla="*/ 0 h 109"/>
                </a:gdLst>
                <a:ahLst/>
                <a:cxnLst>
                  <a:cxn ang="0">
                    <a:pos x="T0" y="T1"/>
                  </a:cxn>
                  <a:cxn ang="0">
                    <a:pos x="T2" y="T3"/>
                  </a:cxn>
                  <a:cxn ang="0">
                    <a:pos x="T4" y="T5"/>
                  </a:cxn>
                  <a:cxn ang="0">
                    <a:pos x="T6" y="T7"/>
                  </a:cxn>
                  <a:cxn ang="0">
                    <a:pos x="T8" y="T9"/>
                  </a:cxn>
                </a:cxnLst>
                <a:rect l="0" t="0" r="r" b="b"/>
                <a:pathLst>
                  <a:path w="133" h="109">
                    <a:moveTo>
                      <a:pt x="133" y="0"/>
                    </a:moveTo>
                    <a:lnTo>
                      <a:pt x="0" y="0"/>
                    </a:lnTo>
                    <a:lnTo>
                      <a:pt x="8" y="109"/>
                    </a:lnTo>
                    <a:lnTo>
                      <a:pt x="117" y="109"/>
                    </a:lnTo>
                    <a:lnTo>
                      <a:pt x="133" y="0"/>
                    </a:lnTo>
                    <a:close/>
                  </a:path>
                </a:pathLst>
              </a:custGeom>
              <a:solidFill>
                <a:srgbClr val="EBF5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47" name="Freeform 12">
                <a:extLst>
                  <a:ext uri="{FF2B5EF4-FFF2-40B4-BE49-F238E27FC236}">
                    <a16:creationId xmlns:a16="http://schemas.microsoft.com/office/drawing/2014/main" id="{F6C85C8E-173B-1466-DCE3-1F68663947D7}"/>
                  </a:ext>
                </a:extLst>
              </p:cNvPr>
              <p:cNvSpPr>
                <a:spLocks/>
              </p:cNvSpPr>
              <p:nvPr/>
            </p:nvSpPr>
            <p:spPr bwMode="auto">
              <a:xfrm>
                <a:off x="8860769" y="6259951"/>
                <a:ext cx="257175" cy="160338"/>
              </a:xfrm>
              <a:custGeom>
                <a:avLst/>
                <a:gdLst>
                  <a:gd name="T0" fmla="*/ 205 w 1076"/>
                  <a:gd name="T1" fmla="*/ 0 h 671"/>
                  <a:gd name="T2" fmla="*/ 0 w 1076"/>
                  <a:gd name="T3" fmla="*/ 331 h 671"/>
                  <a:gd name="T4" fmla="*/ 109 w 1076"/>
                  <a:gd name="T5" fmla="*/ 671 h 671"/>
                  <a:gd name="T6" fmla="*/ 939 w 1076"/>
                  <a:gd name="T7" fmla="*/ 671 h 671"/>
                  <a:gd name="T8" fmla="*/ 1051 w 1076"/>
                  <a:gd name="T9" fmla="*/ 363 h 671"/>
                  <a:gd name="T10" fmla="*/ 866 w 1076"/>
                  <a:gd name="T11" fmla="*/ 0 h 671"/>
                  <a:gd name="T12" fmla="*/ 205 w 1076"/>
                  <a:gd name="T13" fmla="*/ 0 h 671"/>
                </a:gdLst>
                <a:ahLst/>
                <a:cxnLst>
                  <a:cxn ang="0">
                    <a:pos x="T0" y="T1"/>
                  </a:cxn>
                  <a:cxn ang="0">
                    <a:pos x="T2" y="T3"/>
                  </a:cxn>
                  <a:cxn ang="0">
                    <a:pos x="T4" y="T5"/>
                  </a:cxn>
                  <a:cxn ang="0">
                    <a:pos x="T6" y="T7"/>
                  </a:cxn>
                  <a:cxn ang="0">
                    <a:pos x="T8" y="T9"/>
                  </a:cxn>
                  <a:cxn ang="0">
                    <a:pos x="T10" y="T11"/>
                  </a:cxn>
                  <a:cxn ang="0">
                    <a:pos x="T12" y="T13"/>
                  </a:cxn>
                </a:cxnLst>
                <a:rect l="0" t="0" r="r" b="b"/>
                <a:pathLst>
                  <a:path w="1076" h="671">
                    <a:moveTo>
                      <a:pt x="205" y="0"/>
                    </a:moveTo>
                    <a:cubicBezTo>
                      <a:pt x="97" y="0"/>
                      <a:pt x="0" y="166"/>
                      <a:pt x="0" y="331"/>
                    </a:cubicBezTo>
                    <a:cubicBezTo>
                      <a:pt x="0" y="497"/>
                      <a:pt x="42" y="671"/>
                      <a:pt x="109" y="671"/>
                    </a:cubicBezTo>
                    <a:lnTo>
                      <a:pt x="939" y="671"/>
                    </a:lnTo>
                    <a:cubicBezTo>
                      <a:pt x="1013" y="671"/>
                      <a:pt x="1076" y="603"/>
                      <a:pt x="1051" y="363"/>
                    </a:cubicBezTo>
                    <a:cubicBezTo>
                      <a:pt x="1026" y="123"/>
                      <a:pt x="1029" y="0"/>
                      <a:pt x="866" y="0"/>
                    </a:cubicBezTo>
                    <a:lnTo>
                      <a:pt x="205" y="0"/>
                    </a:lnTo>
                    <a:close/>
                  </a:path>
                </a:pathLst>
              </a:custGeom>
              <a:solidFill>
                <a:srgbClr val="1B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48" name="Freeform 13">
                <a:extLst>
                  <a:ext uri="{FF2B5EF4-FFF2-40B4-BE49-F238E27FC236}">
                    <a16:creationId xmlns:a16="http://schemas.microsoft.com/office/drawing/2014/main" id="{36C4ED26-A6A8-4051-7597-F1AE1DBFA37C}"/>
                  </a:ext>
                </a:extLst>
              </p:cNvPr>
              <p:cNvSpPr>
                <a:spLocks/>
              </p:cNvSpPr>
              <p:nvPr/>
            </p:nvSpPr>
            <p:spPr bwMode="auto">
              <a:xfrm>
                <a:off x="8695669" y="4797863"/>
                <a:ext cx="1087438" cy="1047750"/>
              </a:xfrm>
              <a:custGeom>
                <a:avLst/>
                <a:gdLst>
                  <a:gd name="T0" fmla="*/ 363 w 4555"/>
                  <a:gd name="T1" fmla="*/ 75 h 4387"/>
                  <a:gd name="T2" fmla="*/ 4065 w 4555"/>
                  <a:gd name="T3" fmla="*/ 0 h 4387"/>
                  <a:gd name="T4" fmla="*/ 4555 w 4555"/>
                  <a:gd name="T5" fmla="*/ 1677 h 4387"/>
                  <a:gd name="T6" fmla="*/ 4166 w 4555"/>
                  <a:gd name="T7" fmla="*/ 4165 h 4387"/>
                  <a:gd name="T8" fmla="*/ 2511 w 4555"/>
                  <a:gd name="T9" fmla="*/ 4229 h 4387"/>
                  <a:gd name="T10" fmla="*/ 2475 w 4555"/>
                  <a:gd name="T11" fmla="*/ 2180 h 4387"/>
                  <a:gd name="T12" fmla="*/ 2121 w 4555"/>
                  <a:gd name="T13" fmla="*/ 2143 h 4387"/>
                  <a:gd name="T14" fmla="*/ 2041 w 4555"/>
                  <a:gd name="T15" fmla="*/ 4209 h 4387"/>
                  <a:gd name="T16" fmla="*/ 461 w 4555"/>
                  <a:gd name="T17" fmla="*/ 4090 h 4387"/>
                  <a:gd name="T18" fmla="*/ 151 w 4555"/>
                  <a:gd name="T19" fmla="*/ 1078 h 4387"/>
                  <a:gd name="T20" fmla="*/ 363 w 4555"/>
                  <a:gd name="T21" fmla="*/ 75 h 4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55" h="4387">
                    <a:moveTo>
                      <a:pt x="363" y="75"/>
                    </a:moveTo>
                    <a:cubicBezTo>
                      <a:pt x="363" y="75"/>
                      <a:pt x="2676" y="282"/>
                      <a:pt x="4065" y="0"/>
                    </a:cubicBezTo>
                    <a:cubicBezTo>
                      <a:pt x="4065" y="0"/>
                      <a:pt x="4555" y="868"/>
                      <a:pt x="4555" y="1677"/>
                    </a:cubicBezTo>
                    <a:cubicBezTo>
                      <a:pt x="4555" y="2486"/>
                      <a:pt x="4166" y="4165"/>
                      <a:pt x="4166" y="4165"/>
                    </a:cubicBezTo>
                    <a:cubicBezTo>
                      <a:pt x="4166" y="4165"/>
                      <a:pt x="3327" y="4387"/>
                      <a:pt x="2511" y="4229"/>
                    </a:cubicBezTo>
                    <a:cubicBezTo>
                      <a:pt x="2511" y="4229"/>
                      <a:pt x="2470" y="2319"/>
                      <a:pt x="2475" y="2180"/>
                    </a:cubicBezTo>
                    <a:cubicBezTo>
                      <a:pt x="2481" y="2041"/>
                      <a:pt x="2121" y="2143"/>
                      <a:pt x="2121" y="2143"/>
                    </a:cubicBezTo>
                    <a:lnTo>
                      <a:pt x="2041" y="4209"/>
                    </a:lnTo>
                    <a:cubicBezTo>
                      <a:pt x="2041" y="4209"/>
                      <a:pt x="605" y="4284"/>
                      <a:pt x="461" y="4090"/>
                    </a:cubicBezTo>
                    <a:cubicBezTo>
                      <a:pt x="461" y="4090"/>
                      <a:pt x="0" y="2151"/>
                      <a:pt x="151" y="1078"/>
                    </a:cubicBezTo>
                    <a:cubicBezTo>
                      <a:pt x="266" y="265"/>
                      <a:pt x="363" y="75"/>
                      <a:pt x="363" y="75"/>
                    </a:cubicBezTo>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49" name="Freeform 14">
                <a:extLst>
                  <a:ext uri="{FF2B5EF4-FFF2-40B4-BE49-F238E27FC236}">
                    <a16:creationId xmlns:a16="http://schemas.microsoft.com/office/drawing/2014/main" id="{9BF21436-39AC-E721-0E60-C30597D2D946}"/>
                  </a:ext>
                </a:extLst>
              </p:cNvPr>
              <p:cNvSpPr>
                <a:spLocks/>
              </p:cNvSpPr>
              <p:nvPr/>
            </p:nvSpPr>
            <p:spPr bwMode="auto">
              <a:xfrm>
                <a:off x="9100481" y="5218551"/>
                <a:ext cx="284163" cy="595313"/>
              </a:xfrm>
              <a:custGeom>
                <a:avLst/>
                <a:gdLst>
                  <a:gd name="T0" fmla="*/ 1171 w 1189"/>
                  <a:gd name="T1" fmla="*/ 76 h 2498"/>
                  <a:gd name="T2" fmla="*/ 598 w 1189"/>
                  <a:gd name="T3" fmla="*/ 274 h 2498"/>
                  <a:gd name="T4" fmla="*/ 26 w 1189"/>
                  <a:gd name="T5" fmla="*/ 209 h 2498"/>
                  <a:gd name="T6" fmla="*/ 245 w 1189"/>
                  <a:gd name="T7" fmla="*/ 609 h 2498"/>
                  <a:gd name="T8" fmla="*/ 222 w 1189"/>
                  <a:gd name="T9" fmla="*/ 2456 h 2498"/>
                  <a:gd name="T10" fmla="*/ 346 w 1189"/>
                  <a:gd name="T11" fmla="*/ 2451 h 2498"/>
                  <a:gd name="T12" fmla="*/ 426 w 1189"/>
                  <a:gd name="T13" fmla="*/ 385 h 2498"/>
                  <a:gd name="T14" fmla="*/ 780 w 1189"/>
                  <a:gd name="T15" fmla="*/ 422 h 2498"/>
                  <a:gd name="T16" fmla="*/ 816 w 1189"/>
                  <a:gd name="T17" fmla="*/ 2471 h 2498"/>
                  <a:gd name="T18" fmla="*/ 986 w 1189"/>
                  <a:gd name="T19" fmla="*/ 2498 h 2498"/>
                  <a:gd name="T20" fmla="*/ 1171 w 1189"/>
                  <a:gd name="T21" fmla="*/ 76 h 2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9" h="2498">
                    <a:moveTo>
                      <a:pt x="1171" y="76"/>
                    </a:moveTo>
                    <a:cubicBezTo>
                      <a:pt x="1189" y="0"/>
                      <a:pt x="882" y="236"/>
                      <a:pt x="598" y="274"/>
                    </a:cubicBezTo>
                    <a:cubicBezTo>
                      <a:pt x="328" y="310"/>
                      <a:pt x="0" y="150"/>
                      <a:pt x="26" y="209"/>
                    </a:cubicBezTo>
                    <a:cubicBezTo>
                      <a:pt x="81" y="338"/>
                      <a:pt x="245" y="442"/>
                      <a:pt x="245" y="609"/>
                    </a:cubicBezTo>
                    <a:cubicBezTo>
                      <a:pt x="259" y="1206"/>
                      <a:pt x="274" y="1870"/>
                      <a:pt x="222" y="2456"/>
                    </a:cubicBezTo>
                    <a:cubicBezTo>
                      <a:pt x="299" y="2454"/>
                      <a:pt x="346" y="2451"/>
                      <a:pt x="346" y="2451"/>
                    </a:cubicBezTo>
                    <a:lnTo>
                      <a:pt x="426" y="385"/>
                    </a:lnTo>
                    <a:cubicBezTo>
                      <a:pt x="426" y="385"/>
                      <a:pt x="786" y="283"/>
                      <a:pt x="780" y="422"/>
                    </a:cubicBezTo>
                    <a:cubicBezTo>
                      <a:pt x="775" y="561"/>
                      <a:pt x="816" y="2471"/>
                      <a:pt x="816" y="2471"/>
                    </a:cubicBezTo>
                    <a:cubicBezTo>
                      <a:pt x="872" y="2482"/>
                      <a:pt x="929" y="2491"/>
                      <a:pt x="986" y="2498"/>
                    </a:cubicBezTo>
                    <a:cubicBezTo>
                      <a:pt x="865" y="603"/>
                      <a:pt x="1131" y="249"/>
                      <a:pt x="1171" y="76"/>
                    </a:cubicBezTo>
                    <a:close/>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50" name="Freeform 15">
                <a:extLst>
                  <a:ext uri="{FF2B5EF4-FFF2-40B4-BE49-F238E27FC236}">
                    <a16:creationId xmlns:a16="http://schemas.microsoft.com/office/drawing/2014/main" id="{5C257CA4-DC1A-A863-94FF-E5F2429F23D3}"/>
                  </a:ext>
                </a:extLst>
              </p:cNvPr>
              <p:cNvSpPr>
                <a:spLocks/>
              </p:cNvSpPr>
              <p:nvPr/>
            </p:nvSpPr>
            <p:spPr bwMode="auto">
              <a:xfrm>
                <a:off x="8725831" y="4797863"/>
                <a:ext cx="1047750" cy="338138"/>
              </a:xfrm>
              <a:custGeom>
                <a:avLst/>
                <a:gdLst>
                  <a:gd name="T0" fmla="*/ 240 w 4391"/>
                  <a:gd name="T1" fmla="*/ 75 h 1418"/>
                  <a:gd name="T2" fmla="*/ 28 w 4391"/>
                  <a:gd name="T3" fmla="*/ 1078 h 1418"/>
                  <a:gd name="T4" fmla="*/ 0 w 4391"/>
                  <a:gd name="T5" fmla="*/ 1418 h 1418"/>
                  <a:gd name="T6" fmla="*/ 562 w 4391"/>
                  <a:gd name="T7" fmla="*/ 890 h 1418"/>
                  <a:gd name="T8" fmla="*/ 4360 w 4391"/>
                  <a:gd name="T9" fmla="*/ 1234 h 1418"/>
                  <a:gd name="T10" fmla="*/ 4391 w 4391"/>
                  <a:gd name="T11" fmla="*/ 1246 h 1418"/>
                  <a:gd name="T12" fmla="*/ 3942 w 4391"/>
                  <a:gd name="T13" fmla="*/ 0 h 1418"/>
                  <a:gd name="T14" fmla="*/ 240 w 4391"/>
                  <a:gd name="T15" fmla="*/ 75 h 14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91" h="1418">
                    <a:moveTo>
                      <a:pt x="240" y="75"/>
                    </a:moveTo>
                    <a:cubicBezTo>
                      <a:pt x="240" y="75"/>
                      <a:pt x="143" y="265"/>
                      <a:pt x="28" y="1078"/>
                    </a:cubicBezTo>
                    <a:cubicBezTo>
                      <a:pt x="13" y="1184"/>
                      <a:pt x="5" y="1298"/>
                      <a:pt x="0" y="1418"/>
                    </a:cubicBezTo>
                    <a:cubicBezTo>
                      <a:pt x="0" y="1418"/>
                      <a:pt x="169" y="1073"/>
                      <a:pt x="562" y="890"/>
                    </a:cubicBezTo>
                    <a:cubicBezTo>
                      <a:pt x="1318" y="536"/>
                      <a:pt x="3594" y="536"/>
                      <a:pt x="4360" y="1234"/>
                    </a:cubicBezTo>
                    <a:cubicBezTo>
                      <a:pt x="4368" y="1242"/>
                      <a:pt x="4381" y="1242"/>
                      <a:pt x="4391" y="1246"/>
                    </a:cubicBezTo>
                    <a:cubicBezTo>
                      <a:pt x="4274" y="587"/>
                      <a:pt x="3942" y="0"/>
                      <a:pt x="3942" y="0"/>
                    </a:cubicBezTo>
                    <a:cubicBezTo>
                      <a:pt x="2553" y="281"/>
                      <a:pt x="240" y="75"/>
                      <a:pt x="240" y="75"/>
                    </a:cubicBezTo>
                    <a:close/>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51" name="Freeform 16">
                <a:extLst>
                  <a:ext uri="{FF2B5EF4-FFF2-40B4-BE49-F238E27FC236}">
                    <a16:creationId xmlns:a16="http://schemas.microsoft.com/office/drawing/2014/main" id="{872165EA-9A0F-37B8-0DE3-BAA8280145FA}"/>
                  </a:ext>
                </a:extLst>
              </p:cNvPr>
              <p:cNvSpPr>
                <a:spLocks/>
              </p:cNvSpPr>
              <p:nvPr/>
            </p:nvSpPr>
            <p:spPr bwMode="auto">
              <a:xfrm>
                <a:off x="8770281" y="5007413"/>
                <a:ext cx="217488" cy="171450"/>
              </a:xfrm>
              <a:custGeom>
                <a:avLst/>
                <a:gdLst>
                  <a:gd name="T0" fmla="*/ 32 w 911"/>
                  <a:gd name="T1" fmla="*/ 712 h 719"/>
                  <a:gd name="T2" fmla="*/ 808 w 911"/>
                  <a:gd name="T3" fmla="*/ 280 h 719"/>
                  <a:gd name="T4" fmla="*/ 903 w 911"/>
                  <a:gd name="T5" fmla="*/ 45 h 719"/>
                  <a:gd name="T6" fmla="*/ 855 w 911"/>
                  <a:gd name="T7" fmla="*/ 32 h 719"/>
                  <a:gd name="T8" fmla="*/ 283 w 911"/>
                  <a:gd name="T9" fmla="*/ 630 h 719"/>
                  <a:gd name="T10" fmla="*/ 32 w 911"/>
                  <a:gd name="T11" fmla="*/ 662 h 719"/>
                  <a:gd name="T12" fmla="*/ 32 w 911"/>
                  <a:gd name="T13" fmla="*/ 712 h 719"/>
                  <a:gd name="T14" fmla="*/ 32 w 911"/>
                  <a:gd name="T15" fmla="*/ 712 h 7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1" h="719">
                    <a:moveTo>
                      <a:pt x="32" y="712"/>
                    </a:moveTo>
                    <a:cubicBezTo>
                      <a:pt x="348" y="719"/>
                      <a:pt x="648" y="552"/>
                      <a:pt x="808" y="280"/>
                    </a:cubicBezTo>
                    <a:cubicBezTo>
                      <a:pt x="851" y="207"/>
                      <a:pt x="883" y="128"/>
                      <a:pt x="903" y="45"/>
                    </a:cubicBezTo>
                    <a:cubicBezTo>
                      <a:pt x="911" y="14"/>
                      <a:pt x="863" y="0"/>
                      <a:pt x="855" y="32"/>
                    </a:cubicBezTo>
                    <a:cubicBezTo>
                      <a:pt x="785" y="317"/>
                      <a:pt x="566" y="548"/>
                      <a:pt x="283" y="630"/>
                    </a:cubicBezTo>
                    <a:cubicBezTo>
                      <a:pt x="201" y="653"/>
                      <a:pt x="117" y="664"/>
                      <a:pt x="32" y="662"/>
                    </a:cubicBezTo>
                    <a:cubicBezTo>
                      <a:pt x="0" y="661"/>
                      <a:pt x="0" y="711"/>
                      <a:pt x="32" y="712"/>
                    </a:cubicBezTo>
                    <a:lnTo>
                      <a:pt x="32" y="712"/>
                    </a:lnTo>
                    <a:close/>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52" name="Freeform 17">
                <a:extLst>
                  <a:ext uri="{FF2B5EF4-FFF2-40B4-BE49-F238E27FC236}">
                    <a16:creationId xmlns:a16="http://schemas.microsoft.com/office/drawing/2014/main" id="{A5987F0A-E03C-CEBD-AE38-B39DCC1CC4CE}"/>
                  </a:ext>
                </a:extLst>
              </p:cNvPr>
              <p:cNvSpPr>
                <a:spLocks/>
              </p:cNvSpPr>
              <p:nvPr/>
            </p:nvSpPr>
            <p:spPr bwMode="auto">
              <a:xfrm>
                <a:off x="9491006" y="5021701"/>
                <a:ext cx="247650" cy="185738"/>
              </a:xfrm>
              <a:custGeom>
                <a:avLst/>
                <a:gdLst>
                  <a:gd name="T0" fmla="*/ 7 w 1040"/>
                  <a:gd name="T1" fmla="*/ 44 h 776"/>
                  <a:gd name="T2" fmla="*/ 702 w 1040"/>
                  <a:gd name="T3" fmla="*/ 747 h 776"/>
                  <a:gd name="T4" fmla="*/ 1008 w 1040"/>
                  <a:gd name="T5" fmla="*/ 765 h 776"/>
                  <a:gd name="T6" fmla="*/ 1008 w 1040"/>
                  <a:gd name="T7" fmla="*/ 715 h 776"/>
                  <a:gd name="T8" fmla="*/ 504 w 1040"/>
                  <a:gd name="T9" fmla="*/ 622 h 776"/>
                  <a:gd name="T10" fmla="*/ 153 w 1040"/>
                  <a:gd name="T11" fmla="*/ 286 h 776"/>
                  <a:gd name="T12" fmla="*/ 55 w 1040"/>
                  <a:gd name="T13" fmla="*/ 31 h 776"/>
                  <a:gd name="T14" fmla="*/ 7 w 1040"/>
                  <a:gd name="T15" fmla="*/ 44 h 776"/>
                  <a:gd name="T16" fmla="*/ 7 w 1040"/>
                  <a:gd name="T17" fmla="*/ 44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0" h="776">
                    <a:moveTo>
                      <a:pt x="7" y="44"/>
                    </a:moveTo>
                    <a:cubicBezTo>
                      <a:pt x="82" y="390"/>
                      <a:pt x="356" y="669"/>
                      <a:pt x="702" y="747"/>
                    </a:cubicBezTo>
                    <a:cubicBezTo>
                      <a:pt x="802" y="770"/>
                      <a:pt x="906" y="776"/>
                      <a:pt x="1008" y="765"/>
                    </a:cubicBezTo>
                    <a:cubicBezTo>
                      <a:pt x="1040" y="761"/>
                      <a:pt x="1040" y="711"/>
                      <a:pt x="1008" y="715"/>
                    </a:cubicBezTo>
                    <a:cubicBezTo>
                      <a:pt x="835" y="734"/>
                      <a:pt x="659" y="702"/>
                      <a:pt x="504" y="622"/>
                    </a:cubicBezTo>
                    <a:cubicBezTo>
                      <a:pt x="357" y="546"/>
                      <a:pt x="236" y="429"/>
                      <a:pt x="153" y="286"/>
                    </a:cubicBezTo>
                    <a:cubicBezTo>
                      <a:pt x="107" y="207"/>
                      <a:pt x="74" y="121"/>
                      <a:pt x="55" y="31"/>
                    </a:cubicBezTo>
                    <a:cubicBezTo>
                      <a:pt x="48" y="0"/>
                      <a:pt x="0" y="13"/>
                      <a:pt x="7" y="44"/>
                    </a:cubicBezTo>
                    <a:lnTo>
                      <a:pt x="7" y="44"/>
                    </a:lnTo>
                    <a:close/>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53" name="Rectangle 18">
                <a:extLst>
                  <a:ext uri="{FF2B5EF4-FFF2-40B4-BE49-F238E27FC236}">
                    <a16:creationId xmlns:a16="http://schemas.microsoft.com/office/drawing/2014/main" id="{55204ABD-2952-4E48-64C2-F8441AF7115D}"/>
                  </a:ext>
                </a:extLst>
              </p:cNvPr>
              <p:cNvSpPr>
                <a:spLocks noChangeArrowheads="1"/>
              </p:cNvSpPr>
              <p:nvPr/>
            </p:nvSpPr>
            <p:spPr bwMode="auto">
              <a:xfrm>
                <a:off x="8902044" y="3653276"/>
                <a:ext cx="615950" cy="434975"/>
              </a:xfrm>
              <a:prstGeom prst="rect">
                <a:avLst/>
              </a:prstGeom>
              <a:solidFill>
                <a:srgbClr val="E787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54" name="Freeform 19">
                <a:extLst>
                  <a:ext uri="{FF2B5EF4-FFF2-40B4-BE49-F238E27FC236}">
                    <a16:creationId xmlns:a16="http://schemas.microsoft.com/office/drawing/2014/main" id="{43C5CE4C-E389-1E85-CFE7-A028B3D3663C}"/>
                  </a:ext>
                </a:extLst>
              </p:cNvPr>
              <p:cNvSpPr>
                <a:spLocks/>
              </p:cNvSpPr>
              <p:nvPr/>
            </p:nvSpPr>
            <p:spPr bwMode="auto">
              <a:xfrm>
                <a:off x="8686144" y="3927913"/>
                <a:ext cx="1084263" cy="1019175"/>
              </a:xfrm>
              <a:custGeom>
                <a:avLst/>
                <a:gdLst>
                  <a:gd name="T0" fmla="*/ 135 w 4538"/>
                  <a:gd name="T1" fmla="*/ 3838 h 4270"/>
                  <a:gd name="T2" fmla="*/ 145 w 4538"/>
                  <a:gd name="T3" fmla="*/ 991 h 4270"/>
                  <a:gd name="T4" fmla="*/ 937 w 4538"/>
                  <a:gd name="T5" fmla="*/ 49 h 4270"/>
                  <a:gd name="T6" fmla="*/ 2131 w 4538"/>
                  <a:gd name="T7" fmla="*/ 295 h 4270"/>
                  <a:gd name="T8" fmla="*/ 3482 w 4538"/>
                  <a:gd name="T9" fmla="*/ 0 h 4270"/>
                  <a:gd name="T10" fmla="*/ 4312 w 4538"/>
                  <a:gd name="T11" fmla="*/ 470 h 4270"/>
                  <a:gd name="T12" fmla="*/ 4367 w 4538"/>
                  <a:gd name="T13" fmla="*/ 1906 h 4270"/>
                  <a:gd name="T14" fmla="*/ 4367 w 4538"/>
                  <a:gd name="T15" fmla="*/ 4036 h 4270"/>
                  <a:gd name="T16" fmla="*/ 135 w 4538"/>
                  <a:gd name="T17" fmla="*/ 3838 h 4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38" h="4270">
                    <a:moveTo>
                      <a:pt x="135" y="3838"/>
                    </a:moveTo>
                    <a:cubicBezTo>
                      <a:pt x="135" y="3091"/>
                      <a:pt x="176" y="1404"/>
                      <a:pt x="145" y="991"/>
                    </a:cubicBezTo>
                    <a:cubicBezTo>
                      <a:pt x="142" y="345"/>
                      <a:pt x="0" y="252"/>
                      <a:pt x="937" y="49"/>
                    </a:cubicBezTo>
                    <a:cubicBezTo>
                      <a:pt x="937" y="49"/>
                      <a:pt x="1299" y="295"/>
                      <a:pt x="2131" y="295"/>
                    </a:cubicBezTo>
                    <a:cubicBezTo>
                      <a:pt x="3071" y="295"/>
                      <a:pt x="3482" y="0"/>
                      <a:pt x="3482" y="0"/>
                    </a:cubicBezTo>
                    <a:cubicBezTo>
                      <a:pt x="3482" y="0"/>
                      <a:pt x="4280" y="191"/>
                      <a:pt x="4312" y="470"/>
                    </a:cubicBezTo>
                    <a:cubicBezTo>
                      <a:pt x="4360" y="876"/>
                      <a:pt x="4359" y="1723"/>
                      <a:pt x="4367" y="1906"/>
                    </a:cubicBezTo>
                    <a:cubicBezTo>
                      <a:pt x="4390" y="2385"/>
                      <a:pt x="4538" y="3891"/>
                      <a:pt x="4367" y="4036"/>
                    </a:cubicBezTo>
                    <a:cubicBezTo>
                      <a:pt x="4122" y="4243"/>
                      <a:pt x="135" y="4270"/>
                      <a:pt x="135" y="3838"/>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55" name="Freeform 20">
                <a:extLst>
                  <a:ext uri="{FF2B5EF4-FFF2-40B4-BE49-F238E27FC236}">
                    <a16:creationId xmlns:a16="http://schemas.microsoft.com/office/drawing/2014/main" id="{91AD3763-2326-BD27-CC83-380D4295C347}"/>
                  </a:ext>
                </a:extLst>
              </p:cNvPr>
              <p:cNvSpPr>
                <a:spLocks/>
              </p:cNvSpPr>
              <p:nvPr/>
            </p:nvSpPr>
            <p:spPr bwMode="auto">
              <a:xfrm>
                <a:off x="8703606" y="4185088"/>
                <a:ext cx="1066800" cy="785813"/>
              </a:xfrm>
              <a:custGeom>
                <a:avLst/>
                <a:gdLst>
                  <a:gd name="T0" fmla="*/ 4185 w 4465"/>
                  <a:gd name="T1" fmla="*/ 2822 h 3291"/>
                  <a:gd name="T2" fmla="*/ 230 w 4465"/>
                  <a:gd name="T3" fmla="*/ 2667 h 3291"/>
                  <a:gd name="T4" fmla="*/ 76 w 4465"/>
                  <a:gd name="T5" fmla="*/ 0 h 3291"/>
                  <a:gd name="T6" fmla="*/ 62 w 4465"/>
                  <a:gd name="T7" fmla="*/ 2762 h 3291"/>
                  <a:gd name="T8" fmla="*/ 4294 w 4465"/>
                  <a:gd name="T9" fmla="*/ 2961 h 3291"/>
                  <a:gd name="T10" fmla="*/ 4294 w 4465"/>
                  <a:gd name="T11" fmla="*/ 831 h 3291"/>
                  <a:gd name="T12" fmla="*/ 4277 w 4465"/>
                  <a:gd name="T13" fmla="*/ 29 h 3291"/>
                  <a:gd name="T14" fmla="*/ 4185 w 4465"/>
                  <a:gd name="T15" fmla="*/ 2822 h 3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65" h="3291">
                    <a:moveTo>
                      <a:pt x="4185" y="2822"/>
                    </a:moveTo>
                    <a:cubicBezTo>
                      <a:pt x="3981" y="2994"/>
                      <a:pt x="781" y="3291"/>
                      <a:pt x="230" y="2667"/>
                    </a:cubicBezTo>
                    <a:cubicBezTo>
                      <a:pt x="0" y="2408"/>
                      <a:pt x="386" y="179"/>
                      <a:pt x="76" y="0"/>
                    </a:cubicBezTo>
                    <a:cubicBezTo>
                      <a:pt x="99" y="521"/>
                      <a:pt x="62" y="2059"/>
                      <a:pt x="62" y="2762"/>
                    </a:cubicBezTo>
                    <a:cubicBezTo>
                      <a:pt x="62" y="3195"/>
                      <a:pt x="4049" y="3168"/>
                      <a:pt x="4294" y="2961"/>
                    </a:cubicBezTo>
                    <a:cubicBezTo>
                      <a:pt x="4465" y="2816"/>
                      <a:pt x="4317" y="1310"/>
                      <a:pt x="4294" y="831"/>
                    </a:cubicBezTo>
                    <a:cubicBezTo>
                      <a:pt x="4289" y="722"/>
                      <a:pt x="4287" y="377"/>
                      <a:pt x="4277" y="29"/>
                    </a:cubicBezTo>
                    <a:cubicBezTo>
                      <a:pt x="4270" y="72"/>
                      <a:pt x="4382" y="2656"/>
                      <a:pt x="4185" y="2822"/>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56" name="Freeform 21">
                <a:extLst>
                  <a:ext uri="{FF2B5EF4-FFF2-40B4-BE49-F238E27FC236}">
                    <a16:creationId xmlns:a16="http://schemas.microsoft.com/office/drawing/2014/main" id="{D76CC94A-D420-DF17-F407-00AD79BA2AF9}"/>
                  </a:ext>
                </a:extLst>
              </p:cNvPr>
              <p:cNvSpPr>
                <a:spLocks/>
              </p:cNvSpPr>
              <p:nvPr/>
            </p:nvSpPr>
            <p:spPr bwMode="auto">
              <a:xfrm>
                <a:off x="9189381" y="3918388"/>
                <a:ext cx="381000" cy="330200"/>
              </a:xfrm>
              <a:custGeom>
                <a:avLst/>
                <a:gdLst>
                  <a:gd name="T0" fmla="*/ 1388 w 1601"/>
                  <a:gd name="T1" fmla="*/ 0 h 1385"/>
                  <a:gd name="T2" fmla="*/ 1520 w 1601"/>
                  <a:gd name="T3" fmla="*/ 198 h 1385"/>
                  <a:gd name="T4" fmla="*/ 435 w 1601"/>
                  <a:gd name="T5" fmla="*/ 1385 h 1385"/>
                  <a:gd name="T6" fmla="*/ 0 w 1601"/>
                  <a:gd name="T7" fmla="*/ 337 h 1385"/>
                  <a:gd name="T8" fmla="*/ 921 w 1601"/>
                  <a:gd name="T9" fmla="*/ 199 h 1385"/>
                  <a:gd name="T10" fmla="*/ 1388 w 1601"/>
                  <a:gd name="T11" fmla="*/ 0 h 1385"/>
                </a:gdLst>
                <a:ahLst/>
                <a:cxnLst>
                  <a:cxn ang="0">
                    <a:pos x="T0" y="T1"/>
                  </a:cxn>
                  <a:cxn ang="0">
                    <a:pos x="T2" y="T3"/>
                  </a:cxn>
                  <a:cxn ang="0">
                    <a:pos x="T4" y="T5"/>
                  </a:cxn>
                  <a:cxn ang="0">
                    <a:pos x="T6" y="T7"/>
                  </a:cxn>
                  <a:cxn ang="0">
                    <a:pos x="T8" y="T9"/>
                  </a:cxn>
                  <a:cxn ang="0">
                    <a:pos x="T10" y="T11"/>
                  </a:cxn>
                </a:cxnLst>
                <a:rect l="0" t="0" r="r" b="b"/>
                <a:pathLst>
                  <a:path w="1601" h="1385">
                    <a:moveTo>
                      <a:pt x="1388" y="0"/>
                    </a:moveTo>
                    <a:cubicBezTo>
                      <a:pt x="1388" y="0"/>
                      <a:pt x="1440" y="99"/>
                      <a:pt x="1520" y="198"/>
                    </a:cubicBezTo>
                    <a:cubicBezTo>
                      <a:pt x="1601" y="297"/>
                      <a:pt x="435" y="1385"/>
                      <a:pt x="435" y="1385"/>
                    </a:cubicBezTo>
                    <a:cubicBezTo>
                      <a:pt x="435" y="1385"/>
                      <a:pt x="792" y="624"/>
                      <a:pt x="0" y="337"/>
                    </a:cubicBezTo>
                    <a:cubicBezTo>
                      <a:pt x="0" y="337"/>
                      <a:pt x="614" y="287"/>
                      <a:pt x="921" y="199"/>
                    </a:cubicBezTo>
                    <a:cubicBezTo>
                      <a:pt x="1149" y="133"/>
                      <a:pt x="1388" y="0"/>
                      <a:pt x="1388" y="0"/>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57" name="Freeform 22">
                <a:extLst>
                  <a:ext uri="{FF2B5EF4-FFF2-40B4-BE49-F238E27FC236}">
                    <a16:creationId xmlns:a16="http://schemas.microsoft.com/office/drawing/2014/main" id="{09D09D50-BFF2-72EA-9C7D-97538E3C701E}"/>
                  </a:ext>
                </a:extLst>
              </p:cNvPr>
              <p:cNvSpPr>
                <a:spLocks/>
              </p:cNvSpPr>
              <p:nvPr/>
            </p:nvSpPr>
            <p:spPr bwMode="auto">
              <a:xfrm>
                <a:off x="8854419" y="3924738"/>
                <a:ext cx="349250" cy="323850"/>
              </a:xfrm>
              <a:custGeom>
                <a:avLst/>
                <a:gdLst>
                  <a:gd name="T0" fmla="*/ 192 w 1463"/>
                  <a:gd name="T1" fmla="*/ 0 h 1358"/>
                  <a:gd name="T2" fmla="*/ 76 w 1463"/>
                  <a:gd name="T3" fmla="*/ 198 h 1358"/>
                  <a:gd name="T4" fmla="*/ 1049 w 1463"/>
                  <a:gd name="T5" fmla="*/ 1358 h 1358"/>
                  <a:gd name="T6" fmla="*/ 1463 w 1463"/>
                  <a:gd name="T7" fmla="*/ 310 h 1358"/>
                  <a:gd name="T8" fmla="*/ 588 w 1463"/>
                  <a:gd name="T9" fmla="*/ 171 h 1358"/>
                  <a:gd name="T10" fmla="*/ 192 w 1463"/>
                  <a:gd name="T11" fmla="*/ 0 h 1358"/>
                </a:gdLst>
                <a:ahLst/>
                <a:cxnLst>
                  <a:cxn ang="0">
                    <a:pos x="T0" y="T1"/>
                  </a:cxn>
                  <a:cxn ang="0">
                    <a:pos x="T2" y="T3"/>
                  </a:cxn>
                  <a:cxn ang="0">
                    <a:pos x="T4" y="T5"/>
                  </a:cxn>
                  <a:cxn ang="0">
                    <a:pos x="T6" y="T7"/>
                  </a:cxn>
                  <a:cxn ang="0">
                    <a:pos x="T8" y="T9"/>
                  </a:cxn>
                  <a:cxn ang="0">
                    <a:pos x="T10" y="T11"/>
                  </a:cxn>
                </a:cxnLst>
                <a:rect l="0" t="0" r="r" b="b"/>
                <a:pathLst>
                  <a:path w="1463" h="1358">
                    <a:moveTo>
                      <a:pt x="192" y="0"/>
                    </a:moveTo>
                    <a:cubicBezTo>
                      <a:pt x="192" y="0"/>
                      <a:pt x="153" y="99"/>
                      <a:pt x="76" y="198"/>
                    </a:cubicBezTo>
                    <a:cubicBezTo>
                      <a:pt x="0" y="298"/>
                      <a:pt x="1049" y="1358"/>
                      <a:pt x="1049" y="1358"/>
                    </a:cubicBezTo>
                    <a:cubicBezTo>
                      <a:pt x="1049" y="1358"/>
                      <a:pt x="710" y="482"/>
                      <a:pt x="1463" y="310"/>
                    </a:cubicBezTo>
                    <a:cubicBezTo>
                      <a:pt x="1463" y="310"/>
                      <a:pt x="827" y="243"/>
                      <a:pt x="588" y="171"/>
                    </a:cubicBezTo>
                    <a:cubicBezTo>
                      <a:pt x="372" y="106"/>
                      <a:pt x="192" y="0"/>
                      <a:pt x="192" y="0"/>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58" name="Freeform 23">
                <a:extLst>
                  <a:ext uri="{FF2B5EF4-FFF2-40B4-BE49-F238E27FC236}">
                    <a16:creationId xmlns:a16="http://schemas.microsoft.com/office/drawing/2014/main" id="{A0C74DDA-377E-06C3-B940-B9231B7F4417}"/>
                  </a:ext>
                </a:extLst>
              </p:cNvPr>
              <p:cNvSpPr>
                <a:spLocks/>
              </p:cNvSpPr>
              <p:nvPr/>
            </p:nvSpPr>
            <p:spPr bwMode="auto">
              <a:xfrm>
                <a:off x="10348256" y="2850001"/>
                <a:ext cx="625475" cy="700088"/>
              </a:xfrm>
              <a:custGeom>
                <a:avLst/>
                <a:gdLst>
                  <a:gd name="T0" fmla="*/ 518 w 2625"/>
                  <a:gd name="T1" fmla="*/ 331 h 2935"/>
                  <a:gd name="T2" fmla="*/ 1334 w 2625"/>
                  <a:gd name="T3" fmla="*/ 41 h 2935"/>
                  <a:gd name="T4" fmla="*/ 2131 w 2625"/>
                  <a:gd name="T5" fmla="*/ 474 h 2935"/>
                  <a:gd name="T6" fmla="*/ 2476 w 2625"/>
                  <a:gd name="T7" fmla="*/ 1896 h 2935"/>
                  <a:gd name="T8" fmla="*/ 1383 w 2625"/>
                  <a:gd name="T9" fmla="*/ 2872 h 2935"/>
                  <a:gd name="T10" fmla="*/ 538 w 2625"/>
                  <a:gd name="T11" fmla="*/ 2806 h 2935"/>
                  <a:gd name="T12" fmla="*/ 0 w 2625"/>
                  <a:gd name="T13" fmla="*/ 2194 h 2935"/>
                  <a:gd name="T14" fmla="*/ 518 w 2625"/>
                  <a:gd name="T15" fmla="*/ 331 h 29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25" h="2935">
                    <a:moveTo>
                      <a:pt x="518" y="331"/>
                    </a:moveTo>
                    <a:cubicBezTo>
                      <a:pt x="698" y="103"/>
                      <a:pt x="1027" y="0"/>
                      <a:pt x="1334" y="41"/>
                    </a:cubicBezTo>
                    <a:cubicBezTo>
                      <a:pt x="1641" y="81"/>
                      <a:pt x="1924" y="251"/>
                      <a:pt x="2131" y="474"/>
                    </a:cubicBezTo>
                    <a:cubicBezTo>
                      <a:pt x="2490" y="862"/>
                      <a:pt x="2625" y="1418"/>
                      <a:pt x="2476" y="1896"/>
                    </a:cubicBezTo>
                    <a:cubicBezTo>
                      <a:pt x="2327" y="2373"/>
                      <a:pt x="1899" y="2755"/>
                      <a:pt x="1383" y="2872"/>
                    </a:cubicBezTo>
                    <a:cubicBezTo>
                      <a:pt x="1106" y="2935"/>
                      <a:pt x="802" y="2923"/>
                      <a:pt x="538" y="2806"/>
                    </a:cubicBezTo>
                    <a:cubicBezTo>
                      <a:pt x="275" y="2689"/>
                      <a:pt x="58" y="2460"/>
                      <a:pt x="0" y="2194"/>
                    </a:cubicBezTo>
                    <a:lnTo>
                      <a:pt x="518" y="331"/>
                    </a:ln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59" name="Freeform 24">
                <a:extLst>
                  <a:ext uri="{FF2B5EF4-FFF2-40B4-BE49-F238E27FC236}">
                    <a16:creationId xmlns:a16="http://schemas.microsoft.com/office/drawing/2014/main" id="{FAA0BA0E-40A8-90B2-F46F-A10CD0A71298}"/>
                  </a:ext>
                </a:extLst>
              </p:cNvPr>
              <p:cNvSpPr>
                <a:spLocks/>
              </p:cNvSpPr>
              <p:nvPr/>
            </p:nvSpPr>
            <p:spPr bwMode="auto">
              <a:xfrm>
                <a:off x="10622894" y="3069076"/>
                <a:ext cx="130175" cy="234950"/>
              </a:xfrm>
              <a:custGeom>
                <a:avLst/>
                <a:gdLst>
                  <a:gd name="T0" fmla="*/ 212 w 546"/>
                  <a:gd name="T1" fmla="*/ 963 h 980"/>
                  <a:gd name="T2" fmla="*/ 233 w 546"/>
                  <a:gd name="T3" fmla="*/ 788 h 980"/>
                  <a:gd name="T4" fmla="*/ 249 w 546"/>
                  <a:gd name="T5" fmla="*/ 475 h 980"/>
                  <a:gd name="T6" fmla="*/ 105 w 546"/>
                  <a:gd name="T7" fmla="*/ 186 h 980"/>
                  <a:gd name="T8" fmla="*/ 14 w 546"/>
                  <a:gd name="T9" fmla="*/ 27 h 980"/>
                  <a:gd name="T10" fmla="*/ 81 w 546"/>
                  <a:gd name="T11" fmla="*/ 1 h 980"/>
                  <a:gd name="T12" fmla="*/ 228 w 546"/>
                  <a:gd name="T13" fmla="*/ 43 h 980"/>
                  <a:gd name="T14" fmla="*/ 404 w 546"/>
                  <a:gd name="T15" fmla="*/ 186 h 980"/>
                  <a:gd name="T16" fmla="*/ 526 w 546"/>
                  <a:gd name="T17" fmla="*/ 434 h 980"/>
                  <a:gd name="T18" fmla="*/ 514 w 546"/>
                  <a:gd name="T19" fmla="*/ 701 h 980"/>
                  <a:gd name="T20" fmla="*/ 407 w 546"/>
                  <a:gd name="T21" fmla="*/ 886 h 980"/>
                  <a:gd name="T22" fmla="*/ 286 w 546"/>
                  <a:gd name="T23" fmla="*/ 969 h 980"/>
                  <a:gd name="T24" fmla="*/ 212 w 546"/>
                  <a:gd name="T25" fmla="*/ 963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6" h="980">
                    <a:moveTo>
                      <a:pt x="212" y="963"/>
                    </a:moveTo>
                    <a:cubicBezTo>
                      <a:pt x="185" y="934"/>
                      <a:pt x="211" y="873"/>
                      <a:pt x="233" y="788"/>
                    </a:cubicBezTo>
                    <a:cubicBezTo>
                      <a:pt x="256" y="704"/>
                      <a:pt x="273" y="590"/>
                      <a:pt x="249" y="475"/>
                    </a:cubicBezTo>
                    <a:cubicBezTo>
                      <a:pt x="224" y="360"/>
                      <a:pt x="161" y="258"/>
                      <a:pt x="105" y="186"/>
                    </a:cubicBezTo>
                    <a:cubicBezTo>
                      <a:pt x="50" y="112"/>
                      <a:pt x="0" y="62"/>
                      <a:pt x="14" y="27"/>
                    </a:cubicBezTo>
                    <a:cubicBezTo>
                      <a:pt x="21" y="11"/>
                      <a:pt x="44" y="0"/>
                      <a:pt x="81" y="1"/>
                    </a:cubicBezTo>
                    <a:cubicBezTo>
                      <a:pt x="119" y="1"/>
                      <a:pt x="170" y="14"/>
                      <a:pt x="228" y="43"/>
                    </a:cubicBezTo>
                    <a:cubicBezTo>
                      <a:pt x="286" y="72"/>
                      <a:pt x="349" y="119"/>
                      <a:pt x="404" y="186"/>
                    </a:cubicBezTo>
                    <a:cubicBezTo>
                      <a:pt x="460" y="251"/>
                      <a:pt x="505" y="337"/>
                      <a:pt x="526" y="434"/>
                    </a:cubicBezTo>
                    <a:cubicBezTo>
                      <a:pt x="546" y="530"/>
                      <a:pt x="539" y="624"/>
                      <a:pt x="514" y="701"/>
                    </a:cubicBezTo>
                    <a:cubicBezTo>
                      <a:pt x="489" y="779"/>
                      <a:pt x="450" y="842"/>
                      <a:pt x="407" y="886"/>
                    </a:cubicBezTo>
                    <a:cubicBezTo>
                      <a:pt x="365" y="931"/>
                      <a:pt x="322" y="957"/>
                      <a:pt x="286" y="969"/>
                    </a:cubicBezTo>
                    <a:cubicBezTo>
                      <a:pt x="251" y="980"/>
                      <a:pt x="226" y="977"/>
                      <a:pt x="212" y="963"/>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60" name="Freeform 25">
                <a:extLst>
                  <a:ext uri="{FF2B5EF4-FFF2-40B4-BE49-F238E27FC236}">
                    <a16:creationId xmlns:a16="http://schemas.microsoft.com/office/drawing/2014/main" id="{BABCE3AE-D739-0E3A-699C-75F721BF8A84}"/>
                  </a:ext>
                </a:extLst>
              </p:cNvPr>
              <p:cNvSpPr>
                <a:spLocks/>
              </p:cNvSpPr>
              <p:nvPr/>
            </p:nvSpPr>
            <p:spPr bwMode="auto">
              <a:xfrm>
                <a:off x="7543144" y="2473763"/>
                <a:ext cx="595313" cy="701675"/>
              </a:xfrm>
              <a:custGeom>
                <a:avLst/>
                <a:gdLst>
                  <a:gd name="T0" fmla="*/ 2495 w 2495"/>
                  <a:gd name="T1" fmla="*/ 696 h 2941"/>
                  <a:gd name="T2" fmla="*/ 1875 w 2495"/>
                  <a:gd name="T3" fmla="*/ 92 h 2941"/>
                  <a:gd name="T4" fmla="*/ 969 w 2495"/>
                  <a:gd name="T5" fmla="*/ 153 h 2941"/>
                  <a:gd name="T6" fmla="*/ 63 w 2495"/>
                  <a:gd name="T7" fmla="*/ 1302 h 2941"/>
                  <a:gd name="T8" fmla="*/ 650 w 2495"/>
                  <a:gd name="T9" fmla="*/ 2645 h 2941"/>
                  <a:gd name="T10" fmla="*/ 1445 w 2495"/>
                  <a:gd name="T11" fmla="*/ 2937 h 2941"/>
                  <a:gd name="T12" fmla="*/ 2189 w 2495"/>
                  <a:gd name="T13" fmla="*/ 2605 h 2941"/>
                  <a:gd name="T14" fmla="*/ 2495 w 2495"/>
                  <a:gd name="T15" fmla="*/ 696 h 29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5" h="2941">
                    <a:moveTo>
                      <a:pt x="2495" y="696"/>
                    </a:moveTo>
                    <a:cubicBezTo>
                      <a:pt x="2427" y="413"/>
                      <a:pt x="2171" y="183"/>
                      <a:pt x="1875" y="92"/>
                    </a:cubicBezTo>
                    <a:cubicBezTo>
                      <a:pt x="1579" y="0"/>
                      <a:pt x="1250" y="37"/>
                      <a:pt x="969" y="153"/>
                    </a:cubicBezTo>
                    <a:cubicBezTo>
                      <a:pt x="481" y="356"/>
                      <a:pt x="127" y="805"/>
                      <a:pt x="63" y="1302"/>
                    </a:cubicBezTo>
                    <a:cubicBezTo>
                      <a:pt x="0" y="1798"/>
                      <a:pt x="229" y="2324"/>
                      <a:pt x="650" y="2645"/>
                    </a:cubicBezTo>
                    <a:cubicBezTo>
                      <a:pt x="875" y="2817"/>
                      <a:pt x="1157" y="2933"/>
                      <a:pt x="1445" y="2937"/>
                    </a:cubicBezTo>
                    <a:cubicBezTo>
                      <a:pt x="1734" y="2941"/>
                      <a:pt x="2026" y="2823"/>
                      <a:pt x="2189" y="2605"/>
                    </a:cubicBezTo>
                    <a:lnTo>
                      <a:pt x="2495" y="696"/>
                    </a:ln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61" name="Freeform 26">
                <a:extLst>
                  <a:ext uri="{FF2B5EF4-FFF2-40B4-BE49-F238E27FC236}">
                    <a16:creationId xmlns:a16="http://schemas.microsoft.com/office/drawing/2014/main" id="{7E617979-3D3A-1DFD-4C68-BADE5823C6E1}"/>
                  </a:ext>
                </a:extLst>
              </p:cNvPr>
              <p:cNvSpPr>
                <a:spLocks/>
              </p:cNvSpPr>
              <p:nvPr/>
            </p:nvSpPr>
            <p:spPr bwMode="auto">
              <a:xfrm>
                <a:off x="7759044" y="2691251"/>
                <a:ext cx="179388" cy="203200"/>
              </a:xfrm>
              <a:custGeom>
                <a:avLst/>
                <a:gdLst>
                  <a:gd name="T0" fmla="*/ 175 w 746"/>
                  <a:gd name="T1" fmla="*/ 846 h 853"/>
                  <a:gd name="T2" fmla="*/ 229 w 746"/>
                  <a:gd name="T3" fmla="*/ 678 h 853"/>
                  <a:gd name="T4" fmla="*/ 345 w 746"/>
                  <a:gd name="T5" fmla="*/ 387 h 853"/>
                  <a:gd name="T6" fmla="*/ 597 w 746"/>
                  <a:gd name="T7" fmla="*/ 184 h 853"/>
                  <a:gd name="T8" fmla="*/ 745 w 746"/>
                  <a:gd name="T9" fmla="*/ 78 h 853"/>
                  <a:gd name="T10" fmla="*/ 695 w 746"/>
                  <a:gd name="T11" fmla="*/ 26 h 853"/>
                  <a:gd name="T12" fmla="*/ 544 w 746"/>
                  <a:gd name="T13" fmla="*/ 3 h 853"/>
                  <a:gd name="T14" fmla="*/ 324 w 746"/>
                  <a:gd name="T15" fmla="*/ 59 h 853"/>
                  <a:gd name="T16" fmla="*/ 110 w 746"/>
                  <a:gd name="T17" fmla="*/ 233 h 853"/>
                  <a:gd name="T18" fmla="*/ 10 w 746"/>
                  <a:gd name="T19" fmla="*/ 482 h 853"/>
                  <a:gd name="T20" fmla="*/ 30 w 746"/>
                  <a:gd name="T21" fmla="*/ 695 h 853"/>
                  <a:gd name="T22" fmla="*/ 105 w 746"/>
                  <a:gd name="T23" fmla="*/ 820 h 853"/>
                  <a:gd name="T24" fmla="*/ 175 w 746"/>
                  <a:gd name="T25" fmla="*/ 846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6" h="853">
                    <a:moveTo>
                      <a:pt x="175" y="846"/>
                    </a:moveTo>
                    <a:cubicBezTo>
                      <a:pt x="211" y="831"/>
                      <a:pt x="214" y="764"/>
                      <a:pt x="229" y="678"/>
                    </a:cubicBezTo>
                    <a:cubicBezTo>
                      <a:pt x="244" y="592"/>
                      <a:pt x="275" y="481"/>
                      <a:pt x="345" y="387"/>
                    </a:cubicBezTo>
                    <a:cubicBezTo>
                      <a:pt x="415" y="292"/>
                      <a:pt x="515" y="226"/>
                      <a:pt x="597" y="184"/>
                    </a:cubicBezTo>
                    <a:cubicBezTo>
                      <a:pt x="677" y="140"/>
                      <a:pt x="743" y="115"/>
                      <a:pt x="745" y="78"/>
                    </a:cubicBezTo>
                    <a:cubicBezTo>
                      <a:pt x="746" y="60"/>
                      <a:pt x="730" y="41"/>
                      <a:pt x="695" y="26"/>
                    </a:cubicBezTo>
                    <a:cubicBezTo>
                      <a:pt x="661" y="10"/>
                      <a:pt x="609" y="0"/>
                      <a:pt x="544" y="3"/>
                    </a:cubicBezTo>
                    <a:cubicBezTo>
                      <a:pt x="479" y="5"/>
                      <a:pt x="402" y="22"/>
                      <a:pt x="324" y="59"/>
                    </a:cubicBezTo>
                    <a:cubicBezTo>
                      <a:pt x="247" y="96"/>
                      <a:pt x="170" y="154"/>
                      <a:pt x="110" y="233"/>
                    </a:cubicBezTo>
                    <a:cubicBezTo>
                      <a:pt x="52" y="313"/>
                      <a:pt x="20" y="401"/>
                      <a:pt x="10" y="482"/>
                    </a:cubicBezTo>
                    <a:cubicBezTo>
                      <a:pt x="0" y="563"/>
                      <a:pt x="10" y="637"/>
                      <a:pt x="30" y="695"/>
                    </a:cubicBezTo>
                    <a:cubicBezTo>
                      <a:pt x="50" y="753"/>
                      <a:pt x="78" y="795"/>
                      <a:pt x="105" y="820"/>
                    </a:cubicBezTo>
                    <a:cubicBezTo>
                      <a:pt x="133" y="845"/>
                      <a:pt x="157" y="853"/>
                      <a:pt x="175" y="846"/>
                    </a:cubicBezTo>
                    <a:close/>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62" name="Freeform 27">
                <a:extLst>
                  <a:ext uri="{FF2B5EF4-FFF2-40B4-BE49-F238E27FC236}">
                    <a16:creationId xmlns:a16="http://schemas.microsoft.com/office/drawing/2014/main" id="{21705059-9C57-40AA-4172-81DB5FBFAFC6}"/>
                  </a:ext>
                </a:extLst>
              </p:cNvPr>
              <p:cNvSpPr>
                <a:spLocks/>
              </p:cNvSpPr>
              <p:nvPr/>
            </p:nvSpPr>
            <p:spPr bwMode="auto">
              <a:xfrm>
                <a:off x="7909856" y="1373626"/>
                <a:ext cx="3108325" cy="2660650"/>
              </a:xfrm>
              <a:custGeom>
                <a:avLst/>
                <a:gdLst>
                  <a:gd name="T0" fmla="*/ 7567 w 13017"/>
                  <a:gd name="T1" fmla="*/ 10745 h 11147"/>
                  <a:gd name="T2" fmla="*/ 9906 w 13017"/>
                  <a:gd name="T3" fmla="*/ 9515 h 11147"/>
                  <a:gd name="T4" fmla="*/ 11238 w 13017"/>
                  <a:gd name="T5" fmla="*/ 7941 h 11147"/>
                  <a:gd name="T6" fmla="*/ 11675 w 13017"/>
                  <a:gd name="T7" fmla="*/ 2066 h 11147"/>
                  <a:gd name="T8" fmla="*/ 7374 w 13017"/>
                  <a:gd name="T9" fmla="*/ 586 h 11147"/>
                  <a:gd name="T10" fmla="*/ 1853 w 13017"/>
                  <a:gd name="T11" fmla="*/ 818 h 11147"/>
                  <a:gd name="T12" fmla="*/ 102 w 13017"/>
                  <a:gd name="T13" fmla="*/ 6499 h 11147"/>
                  <a:gd name="T14" fmla="*/ 849 w 13017"/>
                  <a:gd name="T15" fmla="*/ 8642 h 11147"/>
                  <a:gd name="T16" fmla="*/ 2826 w 13017"/>
                  <a:gd name="T17" fmla="*/ 10442 h 11147"/>
                  <a:gd name="T18" fmla="*/ 5144 w 13017"/>
                  <a:gd name="T19" fmla="*/ 11105 h 11147"/>
                  <a:gd name="T20" fmla="*/ 7567 w 13017"/>
                  <a:gd name="T21" fmla="*/ 10745 h 1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17" h="11147">
                    <a:moveTo>
                      <a:pt x="7567" y="10745"/>
                    </a:moveTo>
                    <a:cubicBezTo>
                      <a:pt x="8362" y="10470"/>
                      <a:pt x="9215" y="10066"/>
                      <a:pt x="9906" y="9515"/>
                    </a:cubicBezTo>
                    <a:cubicBezTo>
                      <a:pt x="10506" y="9034"/>
                      <a:pt x="10901" y="8495"/>
                      <a:pt x="11238" y="7941"/>
                    </a:cubicBezTo>
                    <a:cubicBezTo>
                      <a:pt x="11484" y="7400"/>
                      <a:pt x="13017" y="3018"/>
                      <a:pt x="11675" y="2066"/>
                    </a:cubicBezTo>
                    <a:cubicBezTo>
                      <a:pt x="10520" y="1258"/>
                      <a:pt x="9965" y="1147"/>
                      <a:pt x="7374" y="586"/>
                    </a:cubicBezTo>
                    <a:cubicBezTo>
                      <a:pt x="4771" y="0"/>
                      <a:pt x="3505" y="91"/>
                      <a:pt x="1853" y="818"/>
                    </a:cubicBezTo>
                    <a:cubicBezTo>
                      <a:pt x="66" y="1604"/>
                      <a:pt x="0" y="5806"/>
                      <a:pt x="102" y="6499"/>
                    </a:cubicBezTo>
                    <a:cubicBezTo>
                      <a:pt x="213" y="7226"/>
                      <a:pt x="407" y="7957"/>
                      <a:pt x="849" y="8642"/>
                    </a:cubicBezTo>
                    <a:cubicBezTo>
                      <a:pt x="1359" y="9430"/>
                      <a:pt x="2105" y="10034"/>
                      <a:pt x="2826" y="10442"/>
                    </a:cubicBezTo>
                    <a:cubicBezTo>
                      <a:pt x="3552" y="10851"/>
                      <a:pt x="4322" y="11063"/>
                      <a:pt x="5144" y="11105"/>
                    </a:cubicBezTo>
                    <a:cubicBezTo>
                      <a:pt x="5966" y="11147"/>
                      <a:pt x="6767" y="11018"/>
                      <a:pt x="7567" y="10745"/>
                    </a:cubicBez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63" name="Freeform 28">
                <a:extLst>
                  <a:ext uri="{FF2B5EF4-FFF2-40B4-BE49-F238E27FC236}">
                    <a16:creationId xmlns:a16="http://schemas.microsoft.com/office/drawing/2014/main" id="{C461682F-40AC-9148-EC9D-69E696C87EA8}"/>
                  </a:ext>
                </a:extLst>
              </p:cNvPr>
              <p:cNvSpPr>
                <a:spLocks/>
              </p:cNvSpPr>
              <p:nvPr/>
            </p:nvSpPr>
            <p:spPr bwMode="auto">
              <a:xfrm>
                <a:off x="7940019" y="1373626"/>
                <a:ext cx="2938463" cy="1471613"/>
              </a:xfrm>
              <a:custGeom>
                <a:avLst/>
                <a:gdLst>
                  <a:gd name="T0" fmla="*/ 11553 w 12312"/>
                  <a:gd name="T1" fmla="*/ 2066 h 6162"/>
                  <a:gd name="T2" fmla="*/ 7252 w 12312"/>
                  <a:gd name="T3" fmla="*/ 586 h 6162"/>
                  <a:gd name="T4" fmla="*/ 1731 w 12312"/>
                  <a:gd name="T5" fmla="*/ 817 h 6162"/>
                  <a:gd name="T6" fmla="*/ 0 w 12312"/>
                  <a:gd name="T7" fmla="*/ 4793 h 6162"/>
                  <a:gd name="T8" fmla="*/ 2616 w 12312"/>
                  <a:gd name="T9" fmla="*/ 3871 h 6162"/>
                  <a:gd name="T10" fmla="*/ 4115 w 12312"/>
                  <a:gd name="T11" fmla="*/ 1775 h 6162"/>
                  <a:gd name="T12" fmla="*/ 11824 w 12312"/>
                  <a:gd name="T13" fmla="*/ 5658 h 6162"/>
                  <a:gd name="T14" fmla="*/ 11553 w 12312"/>
                  <a:gd name="T15" fmla="*/ 2066 h 6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312" h="6162">
                    <a:moveTo>
                      <a:pt x="11553" y="2066"/>
                    </a:moveTo>
                    <a:cubicBezTo>
                      <a:pt x="10399" y="1258"/>
                      <a:pt x="9843" y="1147"/>
                      <a:pt x="7252" y="586"/>
                    </a:cubicBezTo>
                    <a:cubicBezTo>
                      <a:pt x="4649" y="0"/>
                      <a:pt x="3383" y="91"/>
                      <a:pt x="1731" y="817"/>
                    </a:cubicBezTo>
                    <a:cubicBezTo>
                      <a:pt x="566" y="1330"/>
                      <a:pt x="132" y="3296"/>
                      <a:pt x="0" y="4793"/>
                    </a:cubicBezTo>
                    <a:cubicBezTo>
                      <a:pt x="917" y="4805"/>
                      <a:pt x="1828" y="4345"/>
                      <a:pt x="2616" y="3871"/>
                    </a:cubicBezTo>
                    <a:cubicBezTo>
                      <a:pt x="3227" y="3510"/>
                      <a:pt x="3830" y="2411"/>
                      <a:pt x="4115" y="1775"/>
                    </a:cubicBezTo>
                    <a:cubicBezTo>
                      <a:pt x="4127" y="3922"/>
                      <a:pt x="9220" y="6162"/>
                      <a:pt x="11824" y="5658"/>
                    </a:cubicBezTo>
                    <a:cubicBezTo>
                      <a:pt x="12152" y="4240"/>
                      <a:pt x="12312" y="2605"/>
                      <a:pt x="11553" y="2066"/>
                    </a:cubicBezTo>
                    <a:close/>
                  </a:path>
                </a:pathLst>
              </a:custGeom>
              <a:solidFill>
                <a:srgbClr val="DF93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64" name="Freeform 29">
                <a:extLst>
                  <a:ext uri="{FF2B5EF4-FFF2-40B4-BE49-F238E27FC236}">
                    <a16:creationId xmlns:a16="http://schemas.microsoft.com/office/drawing/2014/main" id="{5788352C-2FF5-1FF3-AE83-4ADAB5257DD8}"/>
                  </a:ext>
                </a:extLst>
              </p:cNvPr>
              <p:cNvSpPr>
                <a:spLocks/>
              </p:cNvSpPr>
              <p:nvPr/>
            </p:nvSpPr>
            <p:spPr bwMode="auto">
              <a:xfrm>
                <a:off x="9595781" y="2767451"/>
                <a:ext cx="739775" cy="642938"/>
              </a:xfrm>
              <a:custGeom>
                <a:avLst/>
                <a:gdLst>
                  <a:gd name="T0" fmla="*/ 3051 w 3101"/>
                  <a:gd name="T1" fmla="*/ 1451 h 2691"/>
                  <a:gd name="T2" fmla="*/ 1460 w 3101"/>
                  <a:gd name="T3" fmla="*/ 2633 h 2691"/>
                  <a:gd name="T4" fmla="*/ 50 w 3101"/>
                  <a:gd name="T5" fmla="*/ 1240 h 2691"/>
                  <a:gd name="T6" fmla="*/ 1641 w 3101"/>
                  <a:gd name="T7" fmla="*/ 58 h 2691"/>
                  <a:gd name="T8" fmla="*/ 3051 w 3101"/>
                  <a:gd name="T9" fmla="*/ 1451 h 2691"/>
                </a:gdLst>
                <a:ahLst/>
                <a:cxnLst>
                  <a:cxn ang="0">
                    <a:pos x="T0" y="T1"/>
                  </a:cxn>
                  <a:cxn ang="0">
                    <a:pos x="T2" y="T3"/>
                  </a:cxn>
                  <a:cxn ang="0">
                    <a:pos x="T4" y="T5"/>
                  </a:cxn>
                  <a:cxn ang="0">
                    <a:pos x="T6" y="T7"/>
                  </a:cxn>
                  <a:cxn ang="0">
                    <a:pos x="T8" y="T9"/>
                  </a:cxn>
                </a:cxnLst>
                <a:rect l="0" t="0" r="r" b="b"/>
                <a:pathLst>
                  <a:path w="3101" h="2691">
                    <a:moveTo>
                      <a:pt x="3051" y="1451"/>
                    </a:moveTo>
                    <a:cubicBezTo>
                      <a:pt x="3001" y="2162"/>
                      <a:pt x="2289" y="2691"/>
                      <a:pt x="1460" y="2633"/>
                    </a:cubicBezTo>
                    <a:cubicBezTo>
                      <a:pt x="631" y="2574"/>
                      <a:pt x="0" y="1951"/>
                      <a:pt x="50" y="1240"/>
                    </a:cubicBezTo>
                    <a:cubicBezTo>
                      <a:pt x="100" y="529"/>
                      <a:pt x="813" y="0"/>
                      <a:pt x="1641" y="58"/>
                    </a:cubicBezTo>
                    <a:cubicBezTo>
                      <a:pt x="2470" y="117"/>
                      <a:pt x="3101" y="740"/>
                      <a:pt x="3051" y="1451"/>
                    </a:cubicBezTo>
                    <a:close/>
                  </a:path>
                </a:pathLst>
              </a:custGeom>
              <a:solidFill>
                <a:srgbClr val="E87D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65" name="Freeform 30">
                <a:extLst>
                  <a:ext uri="{FF2B5EF4-FFF2-40B4-BE49-F238E27FC236}">
                    <a16:creationId xmlns:a16="http://schemas.microsoft.com/office/drawing/2014/main" id="{5753E13E-11E9-D54F-58B5-C7E7486D8170}"/>
                  </a:ext>
                </a:extLst>
              </p:cNvPr>
              <p:cNvSpPr>
                <a:spLocks/>
              </p:cNvSpPr>
              <p:nvPr/>
            </p:nvSpPr>
            <p:spPr bwMode="auto">
              <a:xfrm>
                <a:off x="8103531" y="2653151"/>
                <a:ext cx="763588" cy="642938"/>
              </a:xfrm>
              <a:custGeom>
                <a:avLst/>
                <a:gdLst>
                  <a:gd name="T0" fmla="*/ 3146 w 3196"/>
                  <a:gd name="T1" fmla="*/ 1456 h 2694"/>
                  <a:gd name="T2" fmla="*/ 1507 w 3196"/>
                  <a:gd name="T3" fmla="*/ 2634 h 2694"/>
                  <a:gd name="T4" fmla="*/ 50 w 3196"/>
                  <a:gd name="T5" fmla="*/ 1238 h 2694"/>
                  <a:gd name="T6" fmla="*/ 1688 w 3196"/>
                  <a:gd name="T7" fmla="*/ 60 h 2694"/>
                  <a:gd name="T8" fmla="*/ 3146 w 3196"/>
                  <a:gd name="T9" fmla="*/ 1456 h 2694"/>
                </a:gdLst>
                <a:ahLst/>
                <a:cxnLst>
                  <a:cxn ang="0">
                    <a:pos x="T0" y="T1"/>
                  </a:cxn>
                  <a:cxn ang="0">
                    <a:pos x="T2" y="T3"/>
                  </a:cxn>
                  <a:cxn ang="0">
                    <a:pos x="T4" y="T5"/>
                  </a:cxn>
                  <a:cxn ang="0">
                    <a:pos x="T6" y="T7"/>
                  </a:cxn>
                  <a:cxn ang="0">
                    <a:pos x="T8" y="T9"/>
                  </a:cxn>
                </a:cxnLst>
                <a:rect l="0" t="0" r="r" b="b"/>
                <a:pathLst>
                  <a:path w="3196" h="2694">
                    <a:moveTo>
                      <a:pt x="3146" y="1456"/>
                    </a:moveTo>
                    <a:cubicBezTo>
                      <a:pt x="3095" y="2167"/>
                      <a:pt x="2362" y="2694"/>
                      <a:pt x="1507" y="2634"/>
                    </a:cubicBezTo>
                    <a:cubicBezTo>
                      <a:pt x="652" y="2574"/>
                      <a:pt x="0" y="1949"/>
                      <a:pt x="50" y="1238"/>
                    </a:cubicBezTo>
                    <a:cubicBezTo>
                      <a:pt x="100" y="527"/>
                      <a:pt x="833" y="0"/>
                      <a:pt x="1688" y="60"/>
                    </a:cubicBezTo>
                    <a:cubicBezTo>
                      <a:pt x="2543" y="120"/>
                      <a:pt x="3196" y="745"/>
                      <a:pt x="3146" y="1456"/>
                    </a:cubicBezTo>
                    <a:close/>
                  </a:path>
                </a:pathLst>
              </a:custGeom>
              <a:solidFill>
                <a:srgbClr val="E87D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66" name="Freeform 31">
                <a:extLst>
                  <a:ext uri="{FF2B5EF4-FFF2-40B4-BE49-F238E27FC236}">
                    <a16:creationId xmlns:a16="http://schemas.microsoft.com/office/drawing/2014/main" id="{0E3B6B38-C3C4-1F7A-48C6-77B87BA56829}"/>
                  </a:ext>
                </a:extLst>
              </p:cNvPr>
              <p:cNvSpPr>
                <a:spLocks/>
              </p:cNvSpPr>
              <p:nvPr/>
            </p:nvSpPr>
            <p:spPr bwMode="auto">
              <a:xfrm>
                <a:off x="8378169" y="2172138"/>
                <a:ext cx="577850" cy="676275"/>
              </a:xfrm>
              <a:custGeom>
                <a:avLst/>
                <a:gdLst>
                  <a:gd name="T0" fmla="*/ 2364 w 2422"/>
                  <a:gd name="T1" fmla="*/ 1505 h 2833"/>
                  <a:gd name="T2" fmla="*/ 1106 w 2422"/>
                  <a:gd name="T3" fmla="*/ 2784 h 2833"/>
                  <a:gd name="T4" fmla="*/ 58 w 2422"/>
                  <a:gd name="T5" fmla="*/ 1327 h 2833"/>
                  <a:gd name="T6" fmla="*/ 1317 w 2422"/>
                  <a:gd name="T7" fmla="*/ 49 h 2833"/>
                  <a:gd name="T8" fmla="*/ 2364 w 2422"/>
                  <a:gd name="T9" fmla="*/ 1505 h 2833"/>
                </a:gdLst>
                <a:ahLst/>
                <a:cxnLst>
                  <a:cxn ang="0">
                    <a:pos x="T0" y="T1"/>
                  </a:cxn>
                  <a:cxn ang="0">
                    <a:pos x="T2" y="T3"/>
                  </a:cxn>
                  <a:cxn ang="0">
                    <a:pos x="T4" y="T5"/>
                  </a:cxn>
                  <a:cxn ang="0">
                    <a:pos x="T6" y="T7"/>
                  </a:cxn>
                  <a:cxn ang="0">
                    <a:pos x="T8" y="T9"/>
                  </a:cxn>
                </a:cxnLst>
                <a:rect l="0" t="0" r="r" b="b"/>
                <a:pathLst>
                  <a:path w="2422" h="2833">
                    <a:moveTo>
                      <a:pt x="2364" y="1505"/>
                    </a:moveTo>
                    <a:cubicBezTo>
                      <a:pt x="2306" y="2260"/>
                      <a:pt x="1743" y="2833"/>
                      <a:pt x="1106" y="2784"/>
                    </a:cubicBezTo>
                    <a:cubicBezTo>
                      <a:pt x="469" y="2734"/>
                      <a:pt x="0" y="2082"/>
                      <a:pt x="58" y="1327"/>
                    </a:cubicBezTo>
                    <a:cubicBezTo>
                      <a:pt x="116" y="572"/>
                      <a:pt x="680" y="0"/>
                      <a:pt x="1317" y="49"/>
                    </a:cubicBezTo>
                    <a:cubicBezTo>
                      <a:pt x="1953" y="98"/>
                      <a:pt x="2422" y="750"/>
                      <a:pt x="2364" y="15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67" name="Freeform 32">
                <a:extLst>
                  <a:ext uri="{FF2B5EF4-FFF2-40B4-BE49-F238E27FC236}">
                    <a16:creationId xmlns:a16="http://schemas.microsoft.com/office/drawing/2014/main" id="{0CC6FFCD-6A36-E4D0-50D0-F0695B32C79B}"/>
                  </a:ext>
                </a:extLst>
              </p:cNvPr>
              <p:cNvSpPr>
                <a:spLocks/>
              </p:cNvSpPr>
              <p:nvPr/>
            </p:nvSpPr>
            <p:spPr bwMode="auto">
              <a:xfrm>
                <a:off x="8414681" y="2237226"/>
                <a:ext cx="514350" cy="584200"/>
              </a:xfrm>
              <a:custGeom>
                <a:avLst/>
                <a:gdLst>
                  <a:gd name="T0" fmla="*/ 50 w 2156"/>
                  <a:gd name="T1" fmla="*/ 1142 h 2443"/>
                  <a:gd name="T2" fmla="*/ 987 w 2156"/>
                  <a:gd name="T3" fmla="*/ 2399 h 2443"/>
                  <a:gd name="T4" fmla="*/ 2106 w 2156"/>
                  <a:gd name="T5" fmla="*/ 1300 h 2443"/>
                  <a:gd name="T6" fmla="*/ 1169 w 2156"/>
                  <a:gd name="T7" fmla="*/ 43 h 2443"/>
                  <a:gd name="T8" fmla="*/ 50 w 2156"/>
                  <a:gd name="T9" fmla="*/ 1142 h 2443"/>
                </a:gdLst>
                <a:ahLst/>
                <a:cxnLst>
                  <a:cxn ang="0">
                    <a:pos x="T0" y="T1"/>
                  </a:cxn>
                  <a:cxn ang="0">
                    <a:pos x="T2" y="T3"/>
                  </a:cxn>
                  <a:cxn ang="0">
                    <a:pos x="T4" y="T5"/>
                  </a:cxn>
                  <a:cxn ang="0">
                    <a:pos x="T6" y="T7"/>
                  </a:cxn>
                  <a:cxn ang="0">
                    <a:pos x="T8" y="T9"/>
                  </a:cxn>
                </a:cxnLst>
                <a:rect l="0" t="0" r="r" b="b"/>
                <a:pathLst>
                  <a:path w="2156" h="2443">
                    <a:moveTo>
                      <a:pt x="50" y="1142"/>
                    </a:moveTo>
                    <a:cubicBezTo>
                      <a:pt x="0" y="1792"/>
                      <a:pt x="420" y="2355"/>
                      <a:pt x="987" y="2399"/>
                    </a:cubicBezTo>
                    <a:cubicBezTo>
                      <a:pt x="1555" y="2443"/>
                      <a:pt x="2056" y="1951"/>
                      <a:pt x="2106" y="1300"/>
                    </a:cubicBezTo>
                    <a:cubicBezTo>
                      <a:pt x="2156" y="650"/>
                      <a:pt x="1737" y="87"/>
                      <a:pt x="1169" y="43"/>
                    </a:cubicBezTo>
                    <a:cubicBezTo>
                      <a:pt x="601" y="0"/>
                      <a:pt x="101" y="491"/>
                      <a:pt x="50" y="1142"/>
                    </a:cubicBezTo>
                    <a:close/>
                  </a:path>
                </a:pathLst>
              </a:custGeom>
              <a:solidFill>
                <a:srgbClr val="794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68" name="Freeform 33">
                <a:extLst>
                  <a:ext uri="{FF2B5EF4-FFF2-40B4-BE49-F238E27FC236}">
                    <a16:creationId xmlns:a16="http://schemas.microsoft.com/office/drawing/2014/main" id="{D7A47F5F-71F9-27F3-2B09-D26AAF1BA7EA}"/>
                  </a:ext>
                </a:extLst>
              </p:cNvPr>
              <p:cNvSpPr>
                <a:spLocks/>
              </p:cNvSpPr>
              <p:nvPr/>
            </p:nvSpPr>
            <p:spPr bwMode="auto">
              <a:xfrm>
                <a:off x="8490881" y="2442013"/>
                <a:ext cx="104775" cy="115888"/>
              </a:xfrm>
              <a:custGeom>
                <a:avLst/>
                <a:gdLst>
                  <a:gd name="T0" fmla="*/ 430 w 442"/>
                  <a:gd name="T1" fmla="*/ 62 h 487"/>
                  <a:gd name="T2" fmla="*/ 318 w 442"/>
                  <a:gd name="T3" fmla="*/ 5 h 487"/>
                  <a:gd name="T4" fmla="*/ 117 w 442"/>
                  <a:gd name="T5" fmla="*/ 116 h 487"/>
                  <a:gd name="T6" fmla="*/ 8 w 442"/>
                  <a:gd name="T7" fmla="*/ 340 h 487"/>
                  <a:gd name="T8" fmla="*/ 52 w 442"/>
                  <a:gd name="T9" fmla="*/ 472 h 487"/>
                  <a:gd name="T10" fmla="*/ 167 w 442"/>
                  <a:gd name="T11" fmla="*/ 444 h 487"/>
                  <a:gd name="T12" fmla="*/ 294 w 442"/>
                  <a:gd name="T13" fmla="*/ 331 h 487"/>
                  <a:gd name="T14" fmla="*/ 400 w 442"/>
                  <a:gd name="T15" fmla="*/ 192 h 487"/>
                  <a:gd name="T16" fmla="*/ 430 w 442"/>
                  <a:gd name="T17" fmla="*/ 62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2" h="487">
                    <a:moveTo>
                      <a:pt x="430" y="62"/>
                    </a:moveTo>
                    <a:cubicBezTo>
                      <a:pt x="419" y="24"/>
                      <a:pt x="378" y="0"/>
                      <a:pt x="318" y="5"/>
                    </a:cubicBezTo>
                    <a:cubicBezTo>
                      <a:pt x="258" y="9"/>
                      <a:pt x="181" y="46"/>
                      <a:pt x="117" y="116"/>
                    </a:cubicBezTo>
                    <a:cubicBezTo>
                      <a:pt x="52" y="186"/>
                      <a:pt x="15" y="272"/>
                      <a:pt x="8" y="340"/>
                    </a:cubicBezTo>
                    <a:cubicBezTo>
                      <a:pt x="0" y="408"/>
                      <a:pt x="19" y="456"/>
                      <a:pt x="52" y="472"/>
                    </a:cubicBezTo>
                    <a:cubicBezTo>
                      <a:pt x="85" y="487"/>
                      <a:pt x="126" y="471"/>
                      <a:pt x="167" y="444"/>
                    </a:cubicBezTo>
                    <a:cubicBezTo>
                      <a:pt x="208" y="417"/>
                      <a:pt x="251" y="378"/>
                      <a:pt x="294" y="331"/>
                    </a:cubicBezTo>
                    <a:cubicBezTo>
                      <a:pt x="337" y="284"/>
                      <a:pt x="373" y="238"/>
                      <a:pt x="400" y="192"/>
                    </a:cubicBezTo>
                    <a:cubicBezTo>
                      <a:pt x="426" y="147"/>
                      <a:pt x="442" y="101"/>
                      <a:pt x="430" y="6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69" name="Freeform 34">
                <a:extLst>
                  <a:ext uri="{FF2B5EF4-FFF2-40B4-BE49-F238E27FC236}">
                    <a16:creationId xmlns:a16="http://schemas.microsoft.com/office/drawing/2014/main" id="{1A756E67-2CBE-3E81-3D7D-D701E35D5B95}"/>
                  </a:ext>
                </a:extLst>
              </p:cNvPr>
              <p:cNvSpPr>
                <a:spLocks/>
              </p:cNvSpPr>
              <p:nvPr/>
            </p:nvSpPr>
            <p:spPr bwMode="auto">
              <a:xfrm>
                <a:off x="9575144" y="2251513"/>
                <a:ext cx="577850" cy="676275"/>
              </a:xfrm>
              <a:custGeom>
                <a:avLst/>
                <a:gdLst>
                  <a:gd name="T0" fmla="*/ 59 w 2423"/>
                  <a:gd name="T1" fmla="*/ 1328 h 2833"/>
                  <a:gd name="T2" fmla="*/ 1106 w 2423"/>
                  <a:gd name="T3" fmla="*/ 2784 h 2833"/>
                  <a:gd name="T4" fmla="*/ 2364 w 2423"/>
                  <a:gd name="T5" fmla="*/ 1506 h 2833"/>
                  <a:gd name="T6" fmla="*/ 1317 w 2423"/>
                  <a:gd name="T7" fmla="*/ 49 h 2833"/>
                  <a:gd name="T8" fmla="*/ 59 w 2423"/>
                  <a:gd name="T9" fmla="*/ 1328 h 2833"/>
                </a:gdLst>
                <a:ahLst/>
                <a:cxnLst>
                  <a:cxn ang="0">
                    <a:pos x="T0" y="T1"/>
                  </a:cxn>
                  <a:cxn ang="0">
                    <a:pos x="T2" y="T3"/>
                  </a:cxn>
                  <a:cxn ang="0">
                    <a:pos x="T4" y="T5"/>
                  </a:cxn>
                  <a:cxn ang="0">
                    <a:pos x="T6" y="T7"/>
                  </a:cxn>
                  <a:cxn ang="0">
                    <a:pos x="T8" y="T9"/>
                  </a:cxn>
                </a:cxnLst>
                <a:rect l="0" t="0" r="r" b="b"/>
                <a:pathLst>
                  <a:path w="2423" h="2833">
                    <a:moveTo>
                      <a:pt x="59" y="1328"/>
                    </a:moveTo>
                    <a:cubicBezTo>
                      <a:pt x="0" y="2083"/>
                      <a:pt x="469" y="2735"/>
                      <a:pt x="1106" y="2784"/>
                    </a:cubicBezTo>
                    <a:cubicBezTo>
                      <a:pt x="1743" y="2833"/>
                      <a:pt x="2306" y="2261"/>
                      <a:pt x="2364" y="1506"/>
                    </a:cubicBezTo>
                    <a:cubicBezTo>
                      <a:pt x="2423" y="750"/>
                      <a:pt x="1954" y="99"/>
                      <a:pt x="1317" y="49"/>
                    </a:cubicBezTo>
                    <a:cubicBezTo>
                      <a:pt x="680" y="0"/>
                      <a:pt x="117" y="573"/>
                      <a:pt x="59" y="13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70" name="Freeform 35">
                <a:extLst>
                  <a:ext uri="{FF2B5EF4-FFF2-40B4-BE49-F238E27FC236}">
                    <a16:creationId xmlns:a16="http://schemas.microsoft.com/office/drawing/2014/main" id="{41F9A332-B5B6-B8CD-C107-60576646BD27}"/>
                  </a:ext>
                </a:extLst>
              </p:cNvPr>
              <p:cNvSpPr>
                <a:spLocks/>
              </p:cNvSpPr>
              <p:nvPr/>
            </p:nvSpPr>
            <p:spPr bwMode="auto">
              <a:xfrm>
                <a:off x="9605306" y="2316601"/>
                <a:ext cx="514350" cy="584200"/>
              </a:xfrm>
              <a:custGeom>
                <a:avLst/>
                <a:gdLst>
                  <a:gd name="T0" fmla="*/ 2106 w 2156"/>
                  <a:gd name="T1" fmla="*/ 1301 h 2443"/>
                  <a:gd name="T2" fmla="*/ 988 w 2156"/>
                  <a:gd name="T3" fmla="*/ 2400 h 2443"/>
                  <a:gd name="T4" fmla="*/ 50 w 2156"/>
                  <a:gd name="T5" fmla="*/ 1142 h 2443"/>
                  <a:gd name="T6" fmla="*/ 1169 w 2156"/>
                  <a:gd name="T7" fmla="*/ 44 h 2443"/>
                  <a:gd name="T8" fmla="*/ 2106 w 2156"/>
                  <a:gd name="T9" fmla="*/ 1301 h 2443"/>
                </a:gdLst>
                <a:ahLst/>
                <a:cxnLst>
                  <a:cxn ang="0">
                    <a:pos x="T0" y="T1"/>
                  </a:cxn>
                  <a:cxn ang="0">
                    <a:pos x="T2" y="T3"/>
                  </a:cxn>
                  <a:cxn ang="0">
                    <a:pos x="T4" y="T5"/>
                  </a:cxn>
                  <a:cxn ang="0">
                    <a:pos x="T6" y="T7"/>
                  </a:cxn>
                  <a:cxn ang="0">
                    <a:pos x="T8" y="T9"/>
                  </a:cxn>
                </a:cxnLst>
                <a:rect l="0" t="0" r="r" b="b"/>
                <a:pathLst>
                  <a:path w="2156" h="2443">
                    <a:moveTo>
                      <a:pt x="2106" y="1301"/>
                    </a:moveTo>
                    <a:cubicBezTo>
                      <a:pt x="2056" y="1951"/>
                      <a:pt x="1555" y="2443"/>
                      <a:pt x="988" y="2400"/>
                    </a:cubicBezTo>
                    <a:cubicBezTo>
                      <a:pt x="420" y="2356"/>
                      <a:pt x="0" y="1793"/>
                      <a:pt x="50" y="1142"/>
                    </a:cubicBezTo>
                    <a:cubicBezTo>
                      <a:pt x="101" y="492"/>
                      <a:pt x="601" y="0"/>
                      <a:pt x="1169" y="44"/>
                    </a:cubicBezTo>
                    <a:cubicBezTo>
                      <a:pt x="1737" y="88"/>
                      <a:pt x="2156" y="650"/>
                      <a:pt x="2106" y="1301"/>
                    </a:cubicBezTo>
                  </a:path>
                </a:pathLst>
              </a:custGeom>
              <a:solidFill>
                <a:srgbClr val="794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71" name="Freeform 36">
                <a:extLst>
                  <a:ext uri="{FF2B5EF4-FFF2-40B4-BE49-F238E27FC236}">
                    <a16:creationId xmlns:a16="http://schemas.microsoft.com/office/drawing/2014/main" id="{EAE39614-D052-D7A0-25B2-85A2E1E50776}"/>
                  </a:ext>
                </a:extLst>
              </p:cNvPr>
              <p:cNvSpPr>
                <a:spLocks/>
              </p:cNvSpPr>
              <p:nvPr/>
            </p:nvSpPr>
            <p:spPr bwMode="auto">
              <a:xfrm>
                <a:off x="9946619" y="2535676"/>
                <a:ext cx="93663" cy="125413"/>
              </a:xfrm>
              <a:custGeom>
                <a:avLst/>
                <a:gdLst>
                  <a:gd name="T0" fmla="*/ 17 w 395"/>
                  <a:gd name="T1" fmla="*/ 53 h 526"/>
                  <a:gd name="T2" fmla="*/ 137 w 395"/>
                  <a:gd name="T3" fmla="*/ 14 h 526"/>
                  <a:gd name="T4" fmla="*/ 320 w 395"/>
                  <a:gd name="T5" fmla="*/ 155 h 526"/>
                  <a:gd name="T6" fmla="*/ 392 w 395"/>
                  <a:gd name="T7" fmla="*/ 392 h 526"/>
                  <a:gd name="T8" fmla="*/ 329 w 395"/>
                  <a:gd name="T9" fmla="*/ 516 h 526"/>
                  <a:gd name="T10" fmla="*/ 219 w 395"/>
                  <a:gd name="T11" fmla="*/ 471 h 526"/>
                  <a:gd name="T12" fmla="*/ 111 w 395"/>
                  <a:gd name="T13" fmla="*/ 340 h 526"/>
                  <a:gd name="T14" fmla="*/ 28 w 395"/>
                  <a:gd name="T15" fmla="*/ 186 h 526"/>
                  <a:gd name="T16" fmla="*/ 17 w 395"/>
                  <a:gd name="T17" fmla="*/ 53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5" h="526">
                    <a:moveTo>
                      <a:pt x="17" y="53"/>
                    </a:moveTo>
                    <a:cubicBezTo>
                      <a:pt x="35" y="17"/>
                      <a:pt x="79" y="0"/>
                      <a:pt x="137" y="14"/>
                    </a:cubicBezTo>
                    <a:cubicBezTo>
                      <a:pt x="196" y="28"/>
                      <a:pt x="266" y="76"/>
                      <a:pt x="320" y="155"/>
                    </a:cubicBezTo>
                    <a:cubicBezTo>
                      <a:pt x="372" y="234"/>
                      <a:pt x="395" y="324"/>
                      <a:pt x="392" y="392"/>
                    </a:cubicBezTo>
                    <a:cubicBezTo>
                      <a:pt x="389" y="461"/>
                      <a:pt x="363" y="506"/>
                      <a:pt x="329" y="516"/>
                    </a:cubicBezTo>
                    <a:cubicBezTo>
                      <a:pt x="293" y="526"/>
                      <a:pt x="256" y="505"/>
                      <a:pt x="219" y="471"/>
                    </a:cubicBezTo>
                    <a:cubicBezTo>
                      <a:pt x="183" y="438"/>
                      <a:pt x="146" y="393"/>
                      <a:pt x="111" y="340"/>
                    </a:cubicBezTo>
                    <a:cubicBezTo>
                      <a:pt x="76" y="287"/>
                      <a:pt x="47" y="236"/>
                      <a:pt x="28" y="186"/>
                    </a:cubicBezTo>
                    <a:cubicBezTo>
                      <a:pt x="9" y="138"/>
                      <a:pt x="0" y="90"/>
                      <a:pt x="17"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72" name="Freeform 37">
                <a:extLst>
                  <a:ext uri="{FF2B5EF4-FFF2-40B4-BE49-F238E27FC236}">
                    <a16:creationId xmlns:a16="http://schemas.microsoft.com/office/drawing/2014/main" id="{5D9B6B66-BE39-2ECE-43BC-5144770D8757}"/>
                  </a:ext>
                </a:extLst>
              </p:cNvPr>
              <p:cNvSpPr>
                <a:spLocks/>
              </p:cNvSpPr>
              <p:nvPr/>
            </p:nvSpPr>
            <p:spPr bwMode="auto">
              <a:xfrm>
                <a:off x="9146519" y="2716651"/>
                <a:ext cx="214313" cy="219075"/>
              </a:xfrm>
              <a:custGeom>
                <a:avLst/>
                <a:gdLst>
                  <a:gd name="T0" fmla="*/ 871 w 902"/>
                  <a:gd name="T1" fmla="*/ 557 h 919"/>
                  <a:gd name="T2" fmla="*/ 891 w 902"/>
                  <a:gd name="T3" fmla="*/ 657 h 919"/>
                  <a:gd name="T4" fmla="*/ 877 w 902"/>
                  <a:gd name="T5" fmla="*/ 691 h 919"/>
                  <a:gd name="T6" fmla="*/ 854 w 902"/>
                  <a:gd name="T7" fmla="*/ 726 h 919"/>
                  <a:gd name="T8" fmla="*/ 778 w 902"/>
                  <a:gd name="T9" fmla="*/ 791 h 919"/>
                  <a:gd name="T10" fmla="*/ 726 w 902"/>
                  <a:gd name="T11" fmla="*/ 817 h 919"/>
                  <a:gd name="T12" fmla="*/ 666 w 902"/>
                  <a:gd name="T13" fmla="*/ 837 h 919"/>
                  <a:gd name="T14" fmla="*/ 120 w 902"/>
                  <a:gd name="T15" fmla="*/ 228 h 919"/>
                  <a:gd name="T16" fmla="*/ 146 w 902"/>
                  <a:gd name="T17" fmla="*/ 171 h 919"/>
                  <a:gd name="T18" fmla="*/ 179 w 902"/>
                  <a:gd name="T19" fmla="*/ 122 h 919"/>
                  <a:gd name="T20" fmla="*/ 252 w 902"/>
                  <a:gd name="T21" fmla="*/ 53 h 919"/>
                  <a:gd name="T22" fmla="*/ 288 w 902"/>
                  <a:gd name="T23" fmla="*/ 34 h 919"/>
                  <a:gd name="T24" fmla="*/ 323 w 902"/>
                  <a:gd name="T25" fmla="*/ 24 h 919"/>
                  <a:gd name="T26" fmla="*/ 485 w 902"/>
                  <a:gd name="T27" fmla="*/ 242 h 919"/>
                  <a:gd name="T28" fmla="*/ 493 w 902"/>
                  <a:gd name="T29" fmla="*/ 265 h 919"/>
                  <a:gd name="T30" fmla="*/ 502 w 902"/>
                  <a:gd name="T31" fmla="*/ 288 h 919"/>
                  <a:gd name="T32" fmla="*/ 543 w 902"/>
                  <a:gd name="T33" fmla="*/ 362 h 919"/>
                  <a:gd name="T34" fmla="*/ 561 w 902"/>
                  <a:gd name="T35" fmla="*/ 382 h 919"/>
                  <a:gd name="T36" fmla="*/ 579 w 902"/>
                  <a:gd name="T37" fmla="*/ 402 h 919"/>
                  <a:gd name="T38" fmla="*/ 649 w 902"/>
                  <a:gd name="T39" fmla="*/ 451 h 919"/>
                  <a:gd name="T40" fmla="*/ 670 w 902"/>
                  <a:gd name="T41" fmla="*/ 462 h 919"/>
                  <a:gd name="T42" fmla="*/ 692 w 902"/>
                  <a:gd name="T43" fmla="*/ 473 h 919"/>
                  <a:gd name="T44" fmla="*/ 871 w 902"/>
                  <a:gd name="T45" fmla="*/ 557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2" h="919">
                    <a:moveTo>
                      <a:pt x="871" y="557"/>
                    </a:moveTo>
                    <a:cubicBezTo>
                      <a:pt x="897" y="583"/>
                      <a:pt x="902" y="623"/>
                      <a:pt x="891" y="657"/>
                    </a:cubicBezTo>
                    <a:cubicBezTo>
                      <a:pt x="888" y="668"/>
                      <a:pt x="883" y="679"/>
                      <a:pt x="877" y="691"/>
                    </a:cubicBezTo>
                    <a:cubicBezTo>
                      <a:pt x="871" y="703"/>
                      <a:pt x="863" y="714"/>
                      <a:pt x="854" y="726"/>
                    </a:cubicBezTo>
                    <a:cubicBezTo>
                      <a:pt x="834" y="751"/>
                      <a:pt x="807" y="773"/>
                      <a:pt x="778" y="791"/>
                    </a:cubicBezTo>
                    <a:cubicBezTo>
                      <a:pt x="762" y="801"/>
                      <a:pt x="745" y="809"/>
                      <a:pt x="726" y="817"/>
                    </a:cubicBezTo>
                    <a:cubicBezTo>
                      <a:pt x="708" y="825"/>
                      <a:pt x="687" y="831"/>
                      <a:pt x="666" y="837"/>
                    </a:cubicBezTo>
                    <a:cubicBezTo>
                      <a:pt x="311" y="919"/>
                      <a:pt x="0" y="572"/>
                      <a:pt x="120" y="228"/>
                    </a:cubicBezTo>
                    <a:cubicBezTo>
                      <a:pt x="128" y="208"/>
                      <a:pt x="136" y="188"/>
                      <a:pt x="146" y="171"/>
                    </a:cubicBezTo>
                    <a:cubicBezTo>
                      <a:pt x="157" y="153"/>
                      <a:pt x="166" y="136"/>
                      <a:pt x="179" y="122"/>
                    </a:cubicBezTo>
                    <a:cubicBezTo>
                      <a:pt x="200" y="95"/>
                      <a:pt x="224" y="71"/>
                      <a:pt x="252" y="53"/>
                    </a:cubicBezTo>
                    <a:cubicBezTo>
                      <a:pt x="264" y="46"/>
                      <a:pt x="276" y="39"/>
                      <a:pt x="288" y="34"/>
                    </a:cubicBezTo>
                    <a:cubicBezTo>
                      <a:pt x="301" y="29"/>
                      <a:pt x="313" y="26"/>
                      <a:pt x="323" y="24"/>
                    </a:cubicBezTo>
                    <a:cubicBezTo>
                      <a:pt x="454" y="0"/>
                      <a:pt x="454" y="156"/>
                      <a:pt x="485" y="242"/>
                    </a:cubicBezTo>
                    <a:cubicBezTo>
                      <a:pt x="487" y="249"/>
                      <a:pt x="491" y="258"/>
                      <a:pt x="493" y="265"/>
                    </a:cubicBezTo>
                    <a:cubicBezTo>
                      <a:pt x="496" y="273"/>
                      <a:pt x="499" y="281"/>
                      <a:pt x="502" y="288"/>
                    </a:cubicBezTo>
                    <a:cubicBezTo>
                      <a:pt x="513" y="314"/>
                      <a:pt x="527" y="342"/>
                      <a:pt x="543" y="362"/>
                    </a:cubicBezTo>
                    <a:cubicBezTo>
                      <a:pt x="550" y="370"/>
                      <a:pt x="556" y="377"/>
                      <a:pt x="561" y="382"/>
                    </a:cubicBezTo>
                    <a:cubicBezTo>
                      <a:pt x="566" y="388"/>
                      <a:pt x="572" y="394"/>
                      <a:pt x="579" y="402"/>
                    </a:cubicBezTo>
                    <a:cubicBezTo>
                      <a:pt x="598" y="421"/>
                      <a:pt x="624" y="437"/>
                      <a:pt x="649" y="451"/>
                    </a:cubicBezTo>
                    <a:cubicBezTo>
                      <a:pt x="655" y="455"/>
                      <a:pt x="663" y="459"/>
                      <a:pt x="670" y="462"/>
                    </a:cubicBezTo>
                    <a:cubicBezTo>
                      <a:pt x="677" y="465"/>
                      <a:pt x="685" y="470"/>
                      <a:pt x="692" y="473"/>
                    </a:cubicBezTo>
                    <a:cubicBezTo>
                      <a:pt x="750" y="502"/>
                      <a:pt x="824" y="512"/>
                      <a:pt x="871" y="557"/>
                    </a:cubicBezTo>
                  </a:path>
                </a:pathLst>
              </a:custGeom>
              <a:solidFill>
                <a:srgbClr val="F15F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73" name="Freeform 38">
                <a:extLst>
                  <a:ext uri="{FF2B5EF4-FFF2-40B4-BE49-F238E27FC236}">
                    <a16:creationId xmlns:a16="http://schemas.microsoft.com/office/drawing/2014/main" id="{FE40847F-89BC-6AC5-C7E4-CEBA9B36DDE2}"/>
                  </a:ext>
                </a:extLst>
              </p:cNvPr>
              <p:cNvSpPr>
                <a:spLocks/>
              </p:cNvSpPr>
              <p:nvPr/>
            </p:nvSpPr>
            <p:spPr bwMode="auto">
              <a:xfrm>
                <a:off x="8846481" y="2934138"/>
                <a:ext cx="777875" cy="260350"/>
              </a:xfrm>
              <a:custGeom>
                <a:avLst/>
                <a:gdLst>
                  <a:gd name="T0" fmla="*/ 83 w 3260"/>
                  <a:gd name="T1" fmla="*/ 564 h 1087"/>
                  <a:gd name="T2" fmla="*/ 2627 w 3260"/>
                  <a:gd name="T3" fmla="*/ 634 h 1087"/>
                  <a:gd name="T4" fmla="*/ 3193 w 3260"/>
                  <a:gd name="T5" fmla="*/ 188 h 1087"/>
                  <a:gd name="T6" fmla="*/ 3094 w 3260"/>
                  <a:gd name="T7" fmla="*/ 72 h 1087"/>
                  <a:gd name="T8" fmla="*/ 844 w 3260"/>
                  <a:gd name="T9" fmla="*/ 732 h 1087"/>
                  <a:gd name="T10" fmla="*/ 170 w 3260"/>
                  <a:gd name="T11" fmla="*/ 438 h 1087"/>
                  <a:gd name="T12" fmla="*/ 83 w 3260"/>
                  <a:gd name="T13" fmla="*/ 564 h 1087"/>
                  <a:gd name="T14" fmla="*/ 83 w 3260"/>
                  <a:gd name="T15" fmla="*/ 564 h 10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60" h="1087">
                    <a:moveTo>
                      <a:pt x="83" y="564"/>
                    </a:moveTo>
                    <a:cubicBezTo>
                      <a:pt x="846" y="1054"/>
                      <a:pt x="1839" y="1087"/>
                      <a:pt x="2627" y="634"/>
                    </a:cubicBezTo>
                    <a:cubicBezTo>
                      <a:pt x="2836" y="514"/>
                      <a:pt x="3028" y="364"/>
                      <a:pt x="3193" y="188"/>
                    </a:cubicBezTo>
                    <a:cubicBezTo>
                      <a:pt x="3260" y="117"/>
                      <a:pt x="3161" y="0"/>
                      <a:pt x="3094" y="72"/>
                    </a:cubicBezTo>
                    <a:cubicBezTo>
                      <a:pt x="2523" y="678"/>
                      <a:pt x="1654" y="942"/>
                      <a:pt x="844" y="732"/>
                    </a:cubicBezTo>
                    <a:cubicBezTo>
                      <a:pt x="605" y="670"/>
                      <a:pt x="378" y="571"/>
                      <a:pt x="170" y="438"/>
                    </a:cubicBezTo>
                    <a:cubicBezTo>
                      <a:pt x="87" y="385"/>
                      <a:pt x="0" y="510"/>
                      <a:pt x="83" y="564"/>
                    </a:cubicBezTo>
                    <a:lnTo>
                      <a:pt x="83" y="564"/>
                    </a:lnTo>
                  </a:path>
                </a:pathLst>
              </a:custGeom>
              <a:solidFill>
                <a:srgbClr val="B92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74" name="Freeform 39">
                <a:extLst>
                  <a:ext uri="{FF2B5EF4-FFF2-40B4-BE49-F238E27FC236}">
                    <a16:creationId xmlns:a16="http://schemas.microsoft.com/office/drawing/2014/main" id="{8703FB9E-435C-9E20-D66F-9C5031586B8D}"/>
                  </a:ext>
                </a:extLst>
              </p:cNvPr>
              <p:cNvSpPr>
                <a:spLocks/>
              </p:cNvSpPr>
              <p:nvPr/>
            </p:nvSpPr>
            <p:spPr bwMode="auto">
              <a:xfrm>
                <a:off x="9725956" y="2099113"/>
                <a:ext cx="393700" cy="182563"/>
              </a:xfrm>
              <a:custGeom>
                <a:avLst/>
                <a:gdLst>
                  <a:gd name="T0" fmla="*/ 96 w 1647"/>
                  <a:gd name="T1" fmla="*/ 151 h 768"/>
                  <a:gd name="T2" fmla="*/ 1463 w 1647"/>
                  <a:gd name="T3" fmla="*/ 704 h 768"/>
                  <a:gd name="T4" fmla="*/ 1576 w 1647"/>
                  <a:gd name="T5" fmla="*/ 607 h 768"/>
                  <a:gd name="T6" fmla="*/ 108 w 1647"/>
                  <a:gd name="T7" fmla="*/ 3 h 768"/>
                  <a:gd name="T8" fmla="*/ 96 w 1647"/>
                  <a:gd name="T9" fmla="*/ 151 h 768"/>
                  <a:gd name="T10" fmla="*/ 96 w 1647"/>
                  <a:gd name="T11" fmla="*/ 151 h 768"/>
                </a:gdLst>
                <a:ahLst/>
                <a:cxnLst>
                  <a:cxn ang="0">
                    <a:pos x="T0" y="T1"/>
                  </a:cxn>
                  <a:cxn ang="0">
                    <a:pos x="T2" y="T3"/>
                  </a:cxn>
                  <a:cxn ang="0">
                    <a:pos x="T4" y="T5"/>
                  </a:cxn>
                  <a:cxn ang="0">
                    <a:pos x="T6" y="T7"/>
                  </a:cxn>
                  <a:cxn ang="0">
                    <a:pos x="T8" y="T9"/>
                  </a:cxn>
                  <a:cxn ang="0">
                    <a:pos x="T10" y="T11"/>
                  </a:cxn>
                </a:cxnLst>
                <a:rect l="0" t="0" r="r" b="b"/>
                <a:pathLst>
                  <a:path w="1647" h="768">
                    <a:moveTo>
                      <a:pt x="96" y="151"/>
                    </a:moveTo>
                    <a:cubicBezTo>
                      <a:pt x="600" y="166"/>
                      <a:pt x="1092" y="362"/>
                      <a:pt x="1463" y="704"/>
                    </a:cubicBezTo>
                    <a:cubicBezTo>
                      <a:pt x="1533" y="768"/>
                      <a:pt x="1647" y="672"/>
                      <a:pt x="1576" y="607"/>
                    </a:cubicBezTo>
                    <a:cubicBezTo>
                      <a:pt x="1176" y="238"/>
                      <a:pt x="653" y="19"/>
                      <a:pt x="108" y="3"/>
                    </a:cubicBezTo>
                    <a:cubicBezTo>
                      <a:pt x="12" y="0"/>
                      <a:pt x="0" y="148"/>
                      <a:pt x="96" y="151"/>
                    </a:cubicBezTo>
                    <a:lnTo>
                      <a:pt x="96" y="151"/>
                    </a:lnTo>
                  </a:path>
                </a:pathLst>
              </a:custGeom>
              <a:solidFill>
                <a:srgbClr val="8E51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75" name="Freeform 40">
                <a:extLst>
                  <a:ext uri="{FF2B5EF4-FFF2-40B4-BE49-F238E27FC236}">
                    <a16:creationId xmlns:a16="http://schemas.microsoft.com/office/drawing/2014/main" id="{CC4F2C1C-ACB3-3AAC-47AC-6FA7B7792889}"/>
                  </a:ext>
                </a:extLst>
              </p:cNvPr>
              <p:cNvSpPr>
                <a:spLocks/>
              </p:cNvSpPr>
              <p:nvPr/>
            </p:nvSpPr>
            <p:spPr bwMode="auto">
              <a:xfrm>
                <a:off x="8487706" y="2038788"/>
                <a:ext cx="420688" cy="112713"/>
              </a:xfrm>
              <a:custGeom>
                <a:avLst/>
                <a:gdLst>
                  <a:gd name="T0" fmla="*/ 146 w 1758"/>
                  <a:gd name="T1" fmla="*/ 433 h 475"/>
                  <a:gd name="T2" fmla="*/ 1612 w 1758"/>
                  <a:gd name="T3" fmla="*/ 275 h 475"/>
                  <a:gd name="T4" fmla="*/ 1666 w 1758"/>
                  <a:gd name="T5" fmla="*/ 137 h 475"/>
                  <a:gd name="T6" fmla="*/ 86 w 1758"/>
                  <a:gd name="T7" fmla="*/ 296 h 475"/>
                  <a:gd name="T8" fmla="*/ 146 w 1758"/>
                  <a:gd name="T9" fmla="*/ 433 h 475"/>
                  <a:gd name="T10" fmla="*/ 146 w 1758"/>
                  <a:gd name="T11" fmla="*/ 433 h 475"/>
                </a:gdLst>
                <a:ahLst/>
                <a:cxnLst>
                  <a:cxn ang="0">
                    <a:pos x="T0" y="T1"/>
                  </a:cxn>
                  <a:cxn ang="0">
                    <a:pos x="T2" y="T3"/>
                  </a:cxn>
                  <a:cxn ang="0">
                    <a:pos x="T4" y="T5"/>
                  </a:cxn>
                  <a:cxn ang="0">
                    <a:pos x="T6" y="T7"/>
                  </a:cxn>
                  <a:cxn ang="0">
                    <a:pos x="T8" y="T9"/>
                  </a:cxn>
                  <a:cxn ang="0">
                    <a:pos x="T10" y="T11"/>
                  </a:cxn>
                </a:cxnLst>
                <a:rect l="0" t="0" r="r" b="b"/>
                <a:pathLst>
                  <a:path w="1758" h="475">
                    <a:moveTo>
                      <a:pt x="146" y="433"/>
                    </a:moveTo>
                    <a:cubicBezTo>
                      <a:pt x="597" y="209"/>
                      <a:pt x="1123" y="149"/>
                      <a:pt x="1612" y="275"/>
                    </a:cubicBezTo>
                    <a:cubicBezTo>
                      <a:pt x="1703" y="299"/>
                      <a:pt x="1758" y="161"/>
                      <a:pt x="1666" y="137"/>
                    </a:cubicBezTo>
                    <a:cubicBezTo>
                      <a:pt x="1139" y="0"/>
                      <a:pt x="575" y="54"/>
                      <a:pt x="86" y="296"/>
                    </a:cubicBezTo>
                    <a:cubicBezTo>
                      <a:pt x="0" y="339"/>
                      <a:pt x="60" y="475"/>
                      <a:pt x="146" y="433"/>
                    </a:cubicBezTo>
                    <a:lnTo>
                      <a:pt x="146" y="433"/>
                    </a:lnTo>
                  </a:path>
                </a:pathLst>
              </a:custGeom>
              <a:solidFill>
                <a:srgbClr val="8E51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76" name="Freeform 41">
                <a:extLst>
                  <a:ext uri="{FF2B5EF4-FFF2-40B4-BE49-F238E27FC236}">
                    <a16:creationId xmlns:a16="http://schemas.microsoft.com/office/drawing/2014/main" id="{06021D35-6704-8BFE-EE1C-6BB7E957DEC0}"/>
                  </a:ext>
                </a:extLst>
              </p:cNvPr>
              <p:cNvSpPr>
                <a:spLocks/>
              </p:cNvSpPr>
              <p:nvPr/>
            </p:nvSpPr>
            <p:spPr bwMode="auto">
              <a:xfrm>
                <a:off x="7308194" y="622738"/>
                <a:ext cx="3638550" cy="2390775"/>
              </a:xfrm>
              <a:custGeom>
                <a:avLst/>
                <a:gdLst>
                  <a:gd name="T0" fmla="*/ 14513 w 15237"/>
                  <a:gd name="T1" fmla="*/ 4071 h 10016"/>
                  <a:gd name="T2" fmla="*/ 14117 w 15237"/>
                  <a:gd name="T3" fmla="*/ 3449 h 10016"/>
                  <a:gd name="T4" fmla="*/ 13440 w 15237"/>
                  <a:gd name="T5" fmla="*/ 2698 h 10016"/>
                  <a:gd name="T6" fmla="*/ 9597 w 15237"/>
                  <a:gd name="T7" fmla="*/ 286 h 10016"/>
                  <a:gd name="T8" fmla="*/ 3951 w 15237"/>
                  <a:gd name="T9" fmla="*/ 1713 h 10016"/>
                  <a:gd name="T10" fmla="*/ 1368 w 15237"/>
                  <a:gd name="T11" fmla="*/ 4956 h 10016"/>
                  <a:gd name="T12" fmla="*/ 2687 w 15237"/>
                  <a:gd name="T13" fmla="*/ 10016 h 10016"/>
                  <a:gd name="T14" fmla="*/ 2918 w 15237"/>
                  <a:gd name="T15" fmla="*/ 8067 h 10016"/>
                  <a:gd name="T16" fmla="*/ 5102 w 15237"/>
                  <a:gd name="T17" fmla="*/ 6786 h 10016"/>
                  <a:gd name="T18" fmla="*/ 6843 w 15237"/>
                  <a:gd name="T19" fmla="*/ 3797 h 10016"/>
                  <a:gd name="T20" fmla="*/ 8413 w 15237"/>
                  <a:gd name="T21" fmla="*/ 6833 h 10016"/>
                  <a:gd name="T22" fmla="*/ 8277 w 15237"/>
                  <a:gd name="T23" fmla="*/ 5420 h 10016"/>
                  <a:gd name="T24" fmla="*/ 10703 w 15237"/>
                  <a:gd name="T25" fmla="*/ 7516 h 10016"/>
                  <a:gd name="T26" fmla="*/ 12696 w 15237"/>
                  <a:gd name="T27" fmla="*/ 7703 h 10016"/>
                  <a:gd name="T28" fmla="*/ 14393 w 15237"/>
                  <a:gd name="T29" fmla="*/ 8254 h 10016"/>
                  <a:gd name="T30" fmla="*/ 14227 w 15237"/>
                  <a:gd name="T31" fmla="*/ 9929 h 10016"/>
                  <a:gd name="T32" fmla="*/ 15209 w 15237"/>
                  <a:gd name="T33" fmla="*/ 6797 h 10016"/>
                  <a:gd name="T34" fmla="*/ 14513 w 15237"/>
                  <a:gd name="T35" fmla="*/ 4071 h 10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237" h="10016">
                    <a:moveTo>
                      <a:pt x="14513" y="4071"/>
                    </a:moveTo>
                    <a:cubicBezTo>
                      <a:pt x="14394" y="3856"/>
                      <a:pt x="14263" y="3648"/>
                      <a:pt x="14117" y="3449"/>
                    </a:cubicBezTo>
                    <a:cubicBezTo>
                      <a:pt x="13919" y="3178"/>
                      <a:pt x="13691" y="2925"/>
                      <a:pt x="13440" y="2698"/>
                    </a:cubicBezTo>
                    <a:cubicBezTo>
                      <a:pt x="12815" y="1276"/>
                      <a:pt x="11180" y="502"/>
                      <a:pt x="9597" y="286"/>
                    </a:cubicBezTo>
                    <a:cubicBezTo>
                      <a:pt x="7514" y="0"/>
                      <a:pt x="5694" y="626"/>
                      <a:pt x="3951" y="1713"/>
                    </a:cubicBezTo>
                    <a:cubicBezTo>
                      <a:pt x="2650" y="2525"/>
                      <a:pt x="2147" y="3290"/>
                      <a:pt x="1368" y="4956"/>
                    </a:cubicBezTo>
                    <a:cubicBezTo>
                      <a:pt x="0" y="9056"/>
                      <a:pt x="2687" y="10016"/>
                      <a:pt x="2687" y="10016"/>
                    </a:cubicBezTo>
                    <a:cubicBezTo>
                      <a:pt x="2687" y="10016"/>
                      <a:pt x="2710" y="9168"/>
                      <a:pt x="2918" y="8067"/>
                    </a:cubicBezTo>
                    <a:cubicBezTo>
                      <a:pt x="3649" y="7952"/>
                      <a:pt x="4623" y="7366"/>
                      <a:pt x="5102" y="6786"/>
                    </a:cubicBezTo>
                    <a:cubicBezTo>
                      <a:pt x="5702" y="6061"/>
                      <a:pt x="6506" y="4676"/>
                      <a:pt x="6843" y="3797"/>
                    </a:cubicBezTo>
                    <a:cubicBezTo>
                      <a:pt x="6878" y="4894"/>
                      <a:pt x="7362" y="6408"/>
                      <a:pt x="8413" y="6833"/>
                    </a:cubicBezTo>
                    <a:cubicBezTo>
                      <a:pt x="8259" y="6381"/>
                      <a:pt x="8211" y="5893"/>
                      <a:pt x="8277" y="5420"/>
                    </a:cubicBezTo>
                    <a:cubicBezTo>
                      <a:pt x="8778" y="6393"/>
                      <a:pt x="9667" y="7161"/>
                      <a:pt x="10703" y="7516"/>
                    </a:cubicBezTo>
                    <a:cubicBezTo>
                      <a:pt x="11340" y="7735"/>
                      <a:pt x="12029" y="7795"/>
                      <a:pt x="12696" y="7703"/>
                    </a:cubicBezTo>
                    <a:cubicBezTo>
                      <a:pt x="13218" y="7904"/>
                      <a:pt x="13782" y="8090"/>
                      <a:pt x="14393" y="8254"/>
                    </a:cubicBezTo>
                    <a:lnTo>
                      <a:pt x="14227" y="9929"/>
                    </a:lnTo>
                    <a:cubicBezTo>
                      <a:pt x="14227" y="9929"/>
                      <a:pt x="15182" y="7772"/>
                      <a:pt x="15209" y="6797"/>
                    </a:cubicBezTo>
                    <a:cubicBezTo>
                      <a:pt x="15237" y="5779"/>
                      <a:pt x="15010" y="4970"/>
                      <a:pt x="14513" y="4071"/>
                    </a:cubicBezTo>
                  </a:path>
                </a:pathLst>
              </a:custGeom>
              <a:solidFill>
                <a:srgbClr val="BD6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77" name="Freeform 42">
                <a:extLst>
                  <a:ext uri="{FF2B5EF4-FFF2-40B4-BE49-F238E27FC236}">
                    <a16:creationId xmlns:a16="http://schemas.microsoft.com/office/drawing/2014/main" id="{08A07E99-3A81-26BB-D48A-562504415E02}"/>
                  </a:ext>
                </a:extLst>
              </p:cNvPr>
              <p:cNvSpPr>
                <a:spLocks/>
              </p:cNvSpPr>
              <p:nvPr/>
            </p:nvSpPr>
            <p:spPr bwMode="auto">
              <a:xfrm>
                <a:off x="10419694" y="1098988"/>
                <a:ext cx="419100" cy="184150"/>
              </a:xfrm>
              <a:custGeom>
                <a:avLst/>
                <a:gdLst>
                  <a:gd name="T0" fmla="*/ 1678 w 1755"/>
                  <a:gd name="T1" fmla="*/ 763 h 772"/>
                  <a:gd name="T2" fmla="*/ 1585 w 1755"/>
                  <a:gd name="T3" fmla="*/ 737 h 772"/>
                  <a:gd name="T4" fmla="*/ 132 w 1755"/>
                  <a:gd name="T5" fmla="*/ 363 h 772"/>
                  <a:gd name="T6" fmla="*/ 16 w 1755"/>
                  <a:gd name="T7" fmla="*/ 304 h 772"/>
                  <a:gd name="T8" fmla="*/ 75 w 1755"/>
                  <a:gd name="T9" fmla="*/ 187 h 772"/>
                  <a:gd name="T10" fmla="*/ 1721 w 1755"/>
                  <a:gd name="T11" fmla="*/ 611 h 772"/>
                  <a:gd name="T12" fmla="*/ 1716 w 1755"/>
                  <a:gd name="T13" fmla="*/ 742 h 772"/>
                  <a:gd name="T14" fmla="*/ 1678 w 1755"/>
                  <a:gd name="T15" fmla="*/ 763 h 7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5" h="772">
                    <a:moveTo>
                      <a:pt x="1678" y="763"/>
                    </a:moveTo>
                    <a:cubicBezTo>
                      <a:pt x="1646" y="772"/>
                      <a:pt x="1610" y="763"/>
                      <a:pt x="1585" y="737"/>
                    </a:cubicBezTo>
                    <a:cubicBezTo>
                      <a:pt x="1228" y="355"/>
                      <a:pt x="630" y="201"/>
                      <a:pt x="132" y="363"/>
                    </a:cubicBezTo>
                    <a:cubicBezTo>
                      <a:pt x="84" y="379"/>
                      <a:pt x="31" y="353"/>
                      <a:pt x="16" y="304"/>
                    </a:cubicBezTo>
                    <a:cubicBezTo>
                      <a:pt x="0" y="255"/>
                      <a:pt x="27" y="203"/>
                      <a:pt x="75" y="187"/>
                    </a:cubicBezTo>
                    <a:cubicBezTo>
                      <a:pt x="648" y="0"/>
                      <a:pt x="1309" y="171"/>
                      <a:pt x="1721" y="611"/>
                    </a:cubicBezTo>
                    <a:cubicBezTo>
                      <a:pt x="1755" y="648"/>
                      <a:pt x="1753" y="707"/>
                      <a:pt x="1716" y="742"/>
                    </a:cubicBezTo>
                    <a:cubicBezTo>
                      <a:pt x="1705" y="752"/>
                      <a:pt x="1692" y="759"/>
                      <a:pt x="1678" y="763"/>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78" name="Freeform 43">
                <a:extLst>
                  <a:ext uri="{FF2B5EF4-FFF2-40B4-BE49-F238E27FC236}">
                    <a16:creationId xmlns:a16="http://schemas.microsoft.com/office/drawing/2014/main" id="{DBA6EB07-392E-8412-4059-DAC7F1031703}"/>
                  </a:ext>
                </a:extLst>
              </p:cNvPr>
              <p:cNvSpPr>
                <a:spLocks/>
              </p:cNvSpPr>
              <p:nvPr/>
            </p:nvSpPr>
            <p:spPr bwMode="auto">
              <a:xfrm>
                <a:off x="10338731" y="898963"/>
                <a:ext cx="311150" cy="203200"/>
              </a:xfrm>
              <a:custGeom>
                <a:avLst/>
                <a:gdLst>
                  <a:gd name="T0" fmla="*/ 130 w 1301"/>
                  <a:gd name="T1" fmla="*/ 841 h 847"/>
                  <a:gd name="T2" fmla="*/ 59 w 1301"/>
                  <a:gd name="T3" fmla="*/ 832 h 847"/>
                  <a:gd name="T4" fmla="*/ 25 w 1301"/>
                  <a:gd name="T5" fmla="*/ 705 h 847"/>
                  <a:gd name="T6" fmla="*/ 1204 w 1301"/>
                  <a:gd name="T7" fmla="*/ 1 h 847"/>
                  <a:gd name="T8" fmla="*/ 1299 w 1301"/>
                  <a:gd name="T9" fmla="*/ 91 h 847"/>
                  <a:gd name="T10" fmla="*/ 1209 w 1301"/>
                  <a:gd name="T11" fmla="*/ 186 h 847"/>
                  <a:gd name="T12" fmla="*/ 186 w 1301"/>
                  <a:gd name="T13" fmla="*/ 798 h 847"/>
                  <a:gd name="T14" fmla="*/ 130 w 1301"/>
                  <a:gd name="T15" fmla="*/ 841 h 8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1" h="847">
                    <a:moveTo>
                      <a:pt x="130" y="841"/>
                    </a:moveTo>
                    <a:cubicBezTo>
                      <a:pt x="107" y="847"/>
                      <a:pt x="81" y="845"/>
                      <a:pt x="59" y="832"/>
                    </a:cubicBezTo>
                    <a:cubicBezTo>
                      <a:pt x="15" y="806"/>
                      <a:pt x="0" y="750"/>
                      <a:pt x="25" y="705"/>
                    </a:cubicBezTo>
                    <a:cubicBezTo>
                      <a:pt x="264" y="292"/>
                      <a:pt x="727" y="16"/>
                      <a:pt x="1204" y="1"/>
                    </a:cubicBezTo>
                    <a:cubicBezTo>
                      <a:pt x="1255" y="0"/>
                      <a:pt x="1298" y="40"/>
                      <a:pt x="1299" y="91"/>
                    </a:cubicBezTo>
                    <a:cubicBezTo>
                      <a:pt x="1301" y="142"/>
                      <a:pt x="1260" y="185"/>
                      <a:pt x="1209" y="186"/>
                    </a:cubicBezTo>
                    <a:cubicBezTo>
                      <a:pt x="795" y="199"/>
                      <a:pt x="393" y="439"/>
                      <a:pt x="186" y="798"/>
                    </a:cubicBezTo>
                    <a:cubicBezTo>
                      <a:pt x="173" y="820"/>
                      <a:pt x="153" y="835"/>
                      <a:pt x="130" y="841"/>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79" name="Freeform 44">
                <a:extLst>
                  <a:ext uri="{FF2B5EF4-FFF2-40B4-BE49-F238E27FC236}">
                    <a16:creationId xmlns:a16="http://schemas.microsoft.com/office/drawing/2014/main" id="{BE3C292B-2ECA-B6A0-3DBA-62764A4AC129}"/>
                  </a:ext>
                </a:extLst>
              </p:cNvPr>
              <p:cNvSpPr>
                <a:spLocks/>
              </p:cNvSpPr>
              <p:nvPr/>
            </p:nvSpPr>
            <p:spPr bwMode="auto">
              <a:xfrm>
                <a:off x="10049806" y="2062601"/>
                <a:ext cx="666750" cy="534988"/>
              </a:xfrm>
              <a:custGeom>
                <a:avLst/>
                <a:gdLst>
                  <a:gd name="T0" fmla="*/ 2723 w 2791"/>
                  <a:gd name="T1" fmla="*/ 2234 h 2238"/>
                  <a:gd name="T2" fmla="*/ 2688 w 2791"/>
                  <a:gd name="T3" fmla="*/ 2236 h 2238"/>
                  <a:gd name="T4" fmla="*/ 17 w 2791"/>
                  <a:gd name="T5" fmla="*/ 126 h 2238"/>
                  <a:gd name="T6" fmla="*/ 63 w 2791"/>
                  <a:gd name="T7" fmla="*/ 18 h 2238"/>
                  <a:gd name="T8" fmla="*/ 171 w 2791"/>
                  <a:gd name="T9" fmla="*/ 63 h 2238"/>
                  <a:gd name="T10" fmla="*/ 2714 w 2791"/>
                  <a:gd name="T11" fmla="*/ 2071 h 2238"/>
                  <a:gd name="T12" fmla="*/ 2783 w 2791"/>
                  <a:gd name="T13" fmla="*/ 2166 h 2238"/>
                  <a:gd name="T14" fmla="*/ 2723 w 2791"/>
                  <a:gd name="T15" fmla="*/ 2234 h 2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1" h="2238">
                    <a:moveTo>
                      <a:pt x="2723" y="2234"/>
                    </a:moveTo>
                    <a:cubicBezTo>
                      <a:pt x="2712" y="2237"/>
                      <a:pt x="2700" y="2238"/>
                      <a:pt x="2688" y="2236"/>
                    </a:cubicBezTo>
                    <a:cubicBezTo>
                      <a:pt x="1515" y="2053"/>
                      <a:pt x="467" y="1225"/>
                      <a:pt x="17" y="126"/>
                    </a:cubicBezTo>
                    <a:cubicBezTo>
                      <a:pt x="0" y="84"/>
                      <a:pt x="20" y="35"/>
                      <a:pt x="63" y="18"/>
                    </a:cubicBezTo>
                    <a:cubicBezTo>
                      <a:pt x="106" y="0"/>
                      <a:pt x="154" y="21"/>
                      <a:pt x="171" y="63"/>
                    </a:cubicBezTo>
                    <a:cubicBezTo>
                      <a:pt x="599" y="1109"/>
                      <a:pt x="1597" y="1897"/>
                      <a:pt x="2714" y="2071"/>
                    </a:cubicBezTo>
                    <a:cubicBezTo>
                      <a:pt x="2759" y="2078"/>
                      <a:pt x="2791" y="2121"/>
                      <a:pt x="2783" y="2166"/>
                    </a:cubicBezTo>
                    <a:cubicBezTo>
                      <a:pt x="2778" y="2200"/>
                      <a:pt x="2754" y="2225"/>
                      <a:pt x="2723" y="2234"/>
                    </a:cubicBez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80" name="Freeform 45">
                <a:extLst>
                  <a:ext uri="{FF2B5EF4-FFF2-40B4-BE49-F238E27FC236}">
                    <a16:creationId xmlns:a16="http://schemas.microsoft.com/office/drawing/2014/main" id="{9097AAC4-2FA9-1F51-24AC-52AD33A33924}"/>
                  </a:ext>
                </a:extLst>
              </p:cNvPr>
              <p:cNvSpPr>
                <a:spLocks/>
              </p:cNvSpPr>
              <p:nvPr/>
            </p:nvSpPr>
            <p:spPr bwMode="auto">
              <a:xfrm>
                <a:off x="9102069" y="1448238"/>
                <a:ext cx="827088" cy="1008063"/>
              </a:xfrm>
              <a:custGeom>
                <a:avLst/>
                <a:gdLst>
                  <a:gd name="T0" fmla="*/ 3395 w 3466"/>
                  <a:gd name="T1" fmla="*/ 4219 h 4223"/>
                  <a:gd name="T2" fmla="*/ 3347 w 3466"/>
                  <a:gd name="T3" fmla="*/ 4218 h 4223"/>
                  <a:gd name="T4" fmla="*/ 1088 w 3466"/>
                  <a:gd name="T5" fmla="*/ 2634 h 4223"/>
                  <a:gd name="T6" fmla="*/ 5 w 3466"/>
                  <a:gd name="T7" fmla="*/ 97 h 4223"/>
                  <a:gd name="T8" fmla="*/ 79 w 3466"/>
                  <a:gd name="T9" fmla="*/ 5 h 4223"/>
                  <a:gd name="T10" fmla="*/ 171 w 3466"/>
                  <a:gd name="T11" fmla="*/ 79 h 4223"/>
                  <a:gd name="T12" fmla="*/ 1218 w 3466"/>
                  <a:gd name="T13" fmla="*/ 2529 h 4223"/>
                  <a:gd name="T14" fmla="*/ 3399 w 3466"/>
                  <a:gd name="T15" fmla="*/ 4060 h 4223"/>
                  <a:gd name="T16" fmla="*/ 3452 w 3466"/>
                  <a:gd name="T17" fmla="*/ 4165 h 4223"/>
                  <a:gd name="T18" fmla="*/ 3395 w 3466"/>
                  <a:gd name="T19" fmla="*/ 4219 h 4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66" h="4223">
                    <a:moveTo>
                      <a:pt x="3395" y="4219"/>
                    </a:moveTo>
                    <a:cubicBezTo>
                      <a:pt x="3380" y="4223"/>
                      <a:pt x="3363" y="4223"/>
                      <a:pt x="3347" y="4218"/>
                    </a:cubicBezTo>
                    <a:cubicBezTo>
                      <a:pt x="2476" y="3930"/>
                      <a:pt x="1695" y="3383"/>
                      <a:pt x="1088" y="2634"/>
                    </a:cubicBezTo>
                    <a:cubicBezTo>
                      <a:pt x="482" y="1886"/>
                      <a:pt x="107" y="1009"/>
                      <a:pt x="5" y="97"/>
                    </a:cubicBezTo>
                    <a:cubicBezTo>
                      <a:pt x="0" y="52"/>
                      <a:pt x="33" y="11"/>
                      <a:pt x="79" y="5"/>
                    </a:cubicBezTo>
                    <a:cubicBezTo>
                      <a:pt x="125" y="0"/>
                      <a:pt x="166" y="33"/>
                      <a:pt x="171" y="79"/>
                    </a:cubicBezTo>
                    <a:cubicBezTo>
                      <a:pt x="269" y="958"/>
                      <a:pt x="631" y="1806"/>
                      <a:pt x="1218" y="2529"/>
                    </a:cubicBezTo>
                    <a:cubicBezTo>
                      <a:pt x="1804" y="3253"/>
                      <a:pt x="2559" y="3782"/>
                      <a:pt x="3399" y="4060"/>
                    </a:cubicBezTo>
                    <a:cubicBezTo>
                      <a:pt x="3443" y="4074"/>
                      <a:pt x="3466" y="4121"/>
                      <a:pt x="3452" y="4165"/>
                    </a:cubicBezTo>
                    <a:cubicBezTo>
                      <a:pt x="3443" y="4193"/>
                      <a:pt x="3421" y="4212"/>
                      <a:pt x="3395" y="4219"/>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81" name="Freeform 46">
                <a:extLst>
                  <a:ext uri="{FF2B5EF4-FFF2-40B4-BE49-F238E27FC236}">
                    <a16:creationId xmlns:a16="http://schemas.microsoft.com/office/drawing/2014/main" id="{19C091E9-8447-B4DC-2FA6-F58007905907}"/>
                  </a:ext>
                </a:extLst>
              </p:cNvPr>
              <p:cNvSpPr>
                <a:spLocks/>
              </p:cNvSpPr>
              <p:nvPr/>
            </p:nvSpPr>
            <p:spPr bwMode="auto">
              <a:xfrm>
                <a:off x="8916331" y="1460938"/>
                <a:ext cx="249238" cy="671513"/>
              </a:xfrm>
              <a:custGeom>
                <a:avLst/>
                <a:gdLst>
                  <a:gd name="T0" fmla="*/ 972 w 1044"/>
                  <a:gd name="T1" fmla="*/ 2809 h 2817"/>
                  <a:gd name="T2" fmla="*/ 886 w 1044"/>
                  <a:gd name="T3" fmla="*/ 2782 h 2817"/>
                  <a:gd name="T4" fmla="*/ 6 w 1044"/>
                  <a:gd name="T5" fmla="*/ 100 h 2817"/>
                  <a:gd name="T6" fmla="*/ 78 w 1044"/>
                  <a:gd name="T7" fmla="*/ 6 h 2817"/>
                  <a:gd name="T8" fmla="*/ 172 w 1044"/>
                  <a:gd name="T9" fmla="*/ 78 h 2817"/>
                  <a:gd name="T10" fmla="*/ 1015 w 1044"/>
                  <a:gd name="T11" fmla="*/ 2676 h 2817"/>
                  <a:gd name="T12" fmla="*/ 1003 w 1044"/>
                  <a:gd name="T13" fmla="*/ 2793 h 2817"/>
                  <a:gd name="T14" fmla="*/ 972 w 1044"/>
                  <a:gd name="T15" fmla="*/ 2809 h 28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4" h="2817">
                    <a:moveTo>
                      <a:pt x="972" y="2809"/>
                    </a:moveTo>
                    <a:cubicBezTo>
                      <a:pt x="942" y="2817"/>
                      <a:pt x="907" y="2808"/>
                      <a:pt x="886" y="2782"/>
                    </a:cubicBezTo>
                    <a:cubicBezTo>
                      <a:pt x="256" y="2016"/>
                      <a:pt x="117" y="953"/>
                      <a:pt x="6" y="100"/>
                    </a:cubicBezTo>
                    <a:cubicBezTo>
                      <a:pt x="0" y="54"/>
                      <a:pt x="32" y="12"/>
                      <a:pt x="78" y="6"/>
                    </a:cubicBezTo>
                    <a:cubicBezTo>
                      <a:pt x="124" y="0"/>
                      <a:pt x="166" y="33"/>
                      <a:pt x="172" y="78"/>
                    </a:cubicBezTo>
                    <a:cubicBezTo>
                      <a:pt x="280" y="911"/>
                      <a:pt x="415" y="1947"/>
                      <a:pt x="1015" y="2676"/>
                    </a:cubicBezTo>
                    <a:cubicBezTo>
                      <a:pt x="1044" y="2711"/>
                      <a:pt x="1039" y="2764"/>
                      <a:pt x="1003" y="2793"/>
                    </a:cubicBezTo>
                    <a:cubicBezTo>
                      <a:pt x="994" y="2801"/>
                      <a:pt x="983" y="2806"/>
                      <a:pt x="972" y="2809"/>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82" name="Freeform 47">
                <a:extLst>
                  <a:ext uri="{FF2B5EF4-FFF2-40B4-BE49-F238E27FC236}">
                    <a16:creationId xmlns:a16="http://schemas.microsoft.com/office/drawing/2014/main" id="{0A89D3A0-0F49-3A63-5344-830E7D5B2AEE}"/>
                  </a:ext>
                </a:extLst>
              </p:cNvPr>
              <p:cNvSpPr>
                <a:spLocks/>
              </p:cNvSpPr>
              <p:nvPr/>
            </p:nvSpPr>
            <p:spPr bwMode="auto">
              <a:xfrm>
                <a:off x="8003519" y="1841938"/>
                <a:ext cx="774700" cy="723900"/>
              </a:xfrm>
              <a:custGeom>
                <a:avLst/>
                <a:gdLst>
                  <a:gd name="T0" fmla="*/ 170 w 3245"/>
                  <a:gd name="T1" fmla="*/ 3005 h 3032"/>
                  <a:gd name="T2" fmla="*/ 113 w 3245"/>
                  <a:gd name="T3" fmla="*/ 3020 h 3032"/>
                  <a:gd name="T4" fmla="*/ 11 w 3245"/>
                  <a:gd name="T5" fmla="*/ 2960 h 3032"/>
                  <a:gd name="T6" fmla="*/ 70 w 3245"/>
                  <a:gd name="T7" fmla="*/ 2859 h 3032"/>
                  <a:gd name="T8" fmla="*/ 71 w 3245"/>
                  <a:gd name="T9" fmla="*/ 2859 h 3032"/>
                  <a:gd name="T10" fmla="*/ 1916 w 3245"/>
                  <a:gd name="T11" fmla="*/ 1833 h 3032"/>
                  <a:gd name="T12" fmla="*/ 3073 w 3245"/>
                  <a:gd name="T13" fmla="*/ 67 h 3032"/>
                  <a:gd name="T14" fmla="*/ 3178 w 3245"/>
                  <a:gd name="T15" fmla="*/ 15 h 3032"/>
                  <a:gd name="T16" fmla="*/ 3231 w 3245"/>
                  <a:gd name="T17" fmla="*/ 120 h 3032"/>
                  <a:gd name="T18" fmla="*/ 2030 w 3245"/>
                  <a:gd name="T19" fmla="*/ 1955 h 3032"/>
                  <a:gd name="T20" fmla="*/ 170 w 3245"/>
                  <a:gd name="T21" fmla="*/ 3005 h 3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45" h="3032">
                    <a:moveTo>
                      <a:pt x="170" y="3005"/>
                    </a:moveTo>
                    <a:cubicBezTo>
                      <a:pt x="151" y="3010"/>
                      <a:pt x="132" y="3015"/>
                      <a:pt x="113" y="3020"/>
                    </a:cubicBezTo>
                    <a:cubicBezTo>
                      <a:pt x="68" y="3032"/>
                      <a:pt x="23" y="3005"/>
                      <a:pt x="11" y="2960"/>
                    </a:cubicBezTo>
                    <a:cubicBezTo>
                      <a:pt x="0" y="2916"/>
                      <a:pt x="26" y="2871"/>
                      <a:pt x="70" y="2859"/>
                    </a:cubicBezTo>
                    <a:cubicBezTo>
                      <a:pt x="70" y="2859"/>
                      <a:pt x="70" y="2859"/>
                      <a:pt x="71" y="2859"/>
                    </a:cubicBezTo>
                    <a:cubicBezTo>
                      <a:pt x="746" y="2682"/>
                      <a:pt x="1384" y="2327"/>
                      <a:pt x="1916" y="1833"/>
                    </a:cubicBezTo>
                    <a:cubicBezTo>
                      <a:pt x="2448" y="1338"/>
                      <a:pt x="2848" y="728"/>
                      <a:pt x="3073" y="67"/>
                    </a:cubicBezTo>
                    <a:cubicBezTo>
                      <a:pt x="3088" y="23"/>
                      <a:pt x="3135" y="0"/>
                      <a:pt x="3178" y="15"/>
                    </a:cubicBezTo>
                    <a:cubicBezTo>
                      <a:pt x="3222" y="29"/>
                      <a:pt x="3245" y="77"/>
                      <a:pt x="3231" y="120"/>
                    </a:cubicBezTo>
                    <a:cubicBezTo>
                      <a:pt x="2997" y="807"/>
                      <a:pt x="2582" y="1442"/>
                      <a:pt x="2030" y="1955"/>
                    </a:cubicBezTo>
                    <a:cubicBezTo>
                      <a:pt x="1493" y="2454"/>
                      <a:pt x="851" y="2816"/>
                      <a:pt x="170" y="3005"/>
                    </a:cubicBez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83" name="Freeform 48">
                <a:extLst>
                  <a:ext uri="{FF2B5EF4-FFF2-40B4-BE49-F238E27FC236}">
                    <a16:creationId xmlns:a16="http://schemas.microsoft.com/office/drawing/2014/main" id="{B59012DB-DDD7-980C-2CCB-7A340AD4D83A}"/>
                  </a:ext>
                </a:extLst>
              </p:cNvPr>
              <p:cNvSpPr>
                <a:spLocks/>
              </p:cNvSpPr>
              <p:nvPr/>
            </p:nvSpPr>
            <p:spPr bwMode="auto">
              <a:xfrm>
                <a:off x="7751106" y="1025963"/>
                <a:ext cx="1209675" cy="1187450"/>
              </a:xfrm>
              <a:custGeom>
                <a:avLst/>
                <a:gdLst>
                  <a:gd name="T0" fmla="*/ 115 w 5067"/>
                  <a:gd name="T1" fmla="*/ 4973 h 4978"/>
                  <a:gd name="T2" fmla="*/ 69 w 5067"/>
                  <a:gd name="T3" fmla="*/ 4973 h 4978"/>
                  <a:gd name="T4" fmla="*/ 13 w 5067"/>
                  <a:gd name="T5" fmla="*/ 4869 h 4978"/>
                  <a:gd name="T6" fmla="*/ 1868 w 5067"/>
                  <a:gd name="T7" fmla="*/ 1816 h 4978"/>
                  <a:gd name="T8" fmla="*/ 4953 w 5067"/>
                  <a:gd name="T9" fmla="*/ 12 h 4978"/>
                  <a:gd name="T10" fmla="*/ 4953 w 5067"/>
                  <a:gd name="T11" fmla="*/ 12 h 4978"/>
                  <a:gd name="T12" fmla="*/ 5055 w 5067"/>
                  <a:gd name="T13" fmla="*/ 70 h 4978"/>
                  <a:gd name="T14" fmla="*/ 4997 w 5067"/>
                  <a:gd name="T15" fmla="*/ 173 h 4978"/>
                  <a:gd name="T16" fmla="*/ 173 w 5067"/>
                  <a:gd name="T17" fmla="*/ 4917 h 4978"/>
                  <a:gd name="T18" fmla="*/ 115 w 5067"/>
                  <a:gd name="T19" fmla="*/ 4973 h 4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67" h="4978">
                    <a:moveTo>
                      <a:pt x="115" y="4973"/>
                    </a:moveTo>
                    <a:cubicBezTo>
                      <a:pt x="101" y="4977"/>
                      <a:pt x="85" y="4978"/>
                      <a:pt x="69" y="4973"/>
                    </a:cubicBezTo>
                    <a:cubicBezTo>
                      <a:pt x="25" y="4960"/>
                      <a:pt x="0" y="4914"/>
                      <a:pt x="13" y="4869"/>
                    </a:cubicBezTo>
                    <a:cubicBezTo>
                      <a:pt x="349" y="3735"/>
                      <a:pt x="991" y="2679"/>
                      <a:pt x="1868" y="1816"/>
                    </a:cubicBezTo>
                    <a:cubicBezTo>
                      <a:pt x="2746" y="953"/>
                      <a:pt x="3813" y="329"/>
                      <a:pt x="4953" y="12"/>
                    </a:cubicBezTo>
                    <a:lnTo>
                      <a:pt x="4953" y="12"/>
                    </a:lnTo>
                    <a:cubicBezTo>
                      <a:pt x="4997" y="0"/>
                      <a:pt x="5043" y="26"/>
                      <a:pt x="5055" y="70"/>
                    </a:cubicBezTo>
                    <a:cubicBezTo>
                      <a:pt x="5067" y="115"/>
                      <a:pt x="5042" y="161"/>
                      <a:pt x="4997" y="173"/>
                    </a:cubicBezTo>
                    <a:cubicBezTo>
                      <a:pt x="2734" y="802"/>
                      <a:pt x="840" y="2664"/>
                      <a:pt x="173" y="4917"/>
                    </a:cubicBezTo>
                    <a:cubicBezTo>
                      <a:pt x="165" y="4945"/>
                      <a:pt x="142" y="4966"/>
                      <a:pt x="115" y="4973"/>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84" name="Freeform 49">
                <a:extLst>
                  <a:ext uri="{FF2B5EF4-FFF2-40B4-BE49-F238E27FC236}">
                    <a16:creationId xmlns:a16="http://schemas.microsoft.com/office/drawing/2014/main" id="{63EB9C66-F505-913A-BF5C-9B578308EE25}"/>
                  </a:ext>
                </a:extLst>
              </p:cNvPr>
              <p:cNvSpPr>
                <a:spLocks/>
              </p:cNvSpPr>
              <p:nvPr/>
            </p:nvSpPr>
            <p:spPr bwMode="auto">
              <a:xfrm>
                <a:off x="9664044" y="959288"/>
                <a:ext cx="968375" cy="1038225"/>
              </a:xfrm>
              <a:custGeom>
                <a:avLst/>
                <a:gdLst>
                  <a:gd name="T0" fmla="*/ 3984 w 4053"/>
                  <a:gd name="T1" fmla="*/ 4338 h 4349"/>
                  <a:gd name="T2" fmla="*/ 3981 w 4053"/>
                  <a:gd name="T3" fmla="*/ 4338 h 4349"/>
                  <a:gd name="T4" fmla="*/ 3880 w 4053"/>
                  <a:gd name="T5" fmla="*/ 4277 h 4349"/>
                  <a:gd name="T6" fmla="*/ 68 w 4053"/>
                  <a:gd name="T7" fmla="*/ 172 h 4349"/>
                  <a:gd name="T8" fmla="*/ 14 w 4053"/>
                  <a:gd name="T9" fmla="*/ 68 h 4349"/>
                  <a:gd name="T10" fmla="*/ 119 w 4053"/>
                  <a:gd name="T11" fmla="*/ 14 h 4349"/>
                  <a:gd name="T12" fmla="*/ 4042 w 4053"/>
                  <a:gd name="T13" fmla="*/ 4238 h 4349"/>
                  <a:gd name="T14" fmla="*/ 3984 w 4053"/>
                  <a:gd name="T15" fmla="*/ 4338 h 43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53" h="4349">
                    <a:moveTo>
                      <a:pt x="3984" y="4338"/>
                    </a:moveTo>
                    <a:cubicBezTo>
                      <a:pt x="3983" y="4338"/>
                      <a:pt x="3982" y="4338"/>
                      <a:pt x="3981" y="4338"/>
                    </a:cubicBezTo>
                    <a:cubicBezTo>
                      <a:pt x="3936" y="4349"/>
                      <a:pt x="3891" y="4322"/>
                      <a:pt x="3880" y="4277"/>
                    </a:cubicBezTo>
                    <a:cubicBezTo>
                      <a:pt x="3423" y="2380"/>
                      <a:pt x="1926" y="769"/>
                      <a:pt x="68" y="172"/>
                    </a:cubicBezTo>
                    <a:cubicBezTo>
                      <a:pt x="24" y="158"/>
                      <a:pt x="0" y="111"/>
                      <a:pt x="14" y="68"/>
                    </a:cubicBezTo>
                    <a:cubicBezTo>
                      <a:pt x="28" y="24"/>
                      <a:pt x="75" y="0"/>
                      <a:pt x="119" y="14"/>
                    </a:cubicBezTo>
                    <a:cubicBezTo>
                      <a:pt x="2031" y="628"/>
                      <a:pt x="3571" y="2286"/>
                      <a:pt x="4042" y="4238"/>
                    </a:cubicBezTo>
                    <a:cubicBezTo>
                      <a:pt x="4053" y="4282"/>
                      <a:pt x="4027" y="4326"/>
                      <a:pt x="3984" y="4338"/>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85" name="Freeform 50">
                <a:extLst>
                  <a:ext uri="{FF2B5EF4-FFF2-40B4-BE49-F238E27FC236}">
                    <a16:creationId xmlns:a16="http://schemas.microsoft.com/office/drawing/2014/main" id="{F403F540-03C4-5BAC-32A8-3D5D7084B7BC}"/>
                  </a:ext>
                </a:extLst>
              </p:cNvPr>
              <p:cNvSpPr>
                <a:spLocks/>
              </p:cNvSpPr>
              <p:nvPr/>
            </p:nvSpPr>
            <p:spPr bwMode="auto">
              <a:xfrm>
                <a:off x="10094256" y="2003863"/>
                <a:ext cx="504825" cy="396875"/>
              </a:xfrm>
              <a:custGeom>
                <a:avLst/>
                <a:gdLst>
                  <a:gd name="T0" fmla="*/ 33 w 2115"/>
                  <a:gd name="T1" fmla="*/ 176 h 1664"/>
                  <a:gd name="T2" fmla="*/ 691 w 2115"/>
                  <a:gd name="T3" fmla="*/ 879 h 1664"/>
                  <a:gd name="T4" fmla="*/ 1470 w 2115"/>
                  <a:gd name="T5" fmla="*/ 1414 h 1664"/>
                  <a:gd name="T6" fmla="*/ 1969 w 2115"/>
                  <a:gd name="T7" fmla="*/ 1645 h 1664"/>
                  <a:gd name="T8" fmla="*/ 2098 w 2115"/>
                  <a:gd name="T9" fmla="*/ 1587 h 1664"/>
                  <a:gd name="T10" fmla="*/ 2040 w 2115"/>
                  <a:gd name="T11" fmla="*/ 1458 h 1664"/>
                  <a:gd name="T12" fmla="*/ 1612 w 2115"/>
                  <a:gd name="T13" fmla="*/ 1265 h 1664"/>
                  <a:gd name="T14" fmla="*/ 1587 w 2115"/>
                  <a:gd name="T15" fmla="*/ 1252 h 1664"/>
                  <a:gd name="T16" fmla="*/ 1592 w 2115"/>
                  <a:gd name="T17" fmla="*/ 1255 h 1664"/>
                  <a:gd name="T18" fmla="*/ 1580 w 2115"/>
                  <a:gd name="T19" fmla="*/ 1248 h 1664"/>
                  <a:gd name="T20" fmla="*/ 1525 w 2115"/>
                  <a:gd name="T21" fmla="*/ 1218 h 1664"/>
                  <a:gd name="T22" fmla="*/ 1426 w 2115"/>
                  <a:gd name="T23" fmla="*/ 1161 h 1664"/>
                  <a:gd name="T24" fmla="*/ 1228 w 2115"/>
                  <a:gd name="T25" fmla="*/ 1036 h 1664"/>
                  <a:gd name="T26" fmla="*/ 855 w 2115"/>
                  <a:gd name="T27" fmla="*/ 756 h 1664"/>
                  <a:gd name="T28" fmla="*/ 766 w 2115"/>
                  <a:gd name="T29" fmla="*/ 680 h 1664"/>
                  <a:gd name="T30" fmla="*/ 725 w 2115"/>
                  <a:gd name="T31" fmla="*/ 643 h 1664"/>
                  <a:gd name="T32" fmla="*/ 704 w 2115"/>
                  <a:gd name="T33" fmla="*/ 624 h 1664"/>
                  <a:gd name="T34" fmla="*/ 694 w 2115"/>
                  <a:gd name="T35" fmla="*/ 615 h 1664"/>
                  <a:gd name="T36" fmla="*/ 693 w 2115"/>
                  <a:gd name="T37" fmla="*/ 614 h 1664"/>
                  <a:gd name="T38" fmla="*/ 526 w 2115"/>
                  <a:gd name="T39" fmla="*/ 449 h 1664"/>
                  <a:gd name="T40" fmla="*/ 187 w 2115"/>
                  <a:gd name="T41" fmla="*/ 48 h 1664"/>
                  <a:gd name="T42" fmla="*/ 46 w 2115"/>
                  <a:gd name="T43" fmla="*/ 35 h 1664"/>
                  <a:gd name="T44" fmla="*/ 33 w 2115"/>
                  <a:gd name="T45" fmla="*/ 176 h 1664"/>
                  <a:gd name="T46" fmla="*/ 33 w 2115"/>
                  <a:gd name="T47" fmla="*/ 176 h 1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5" h="1664">
                    <a:moveTo>
                      <a:pt x="33" y="176"/>
                    </a:moveTo>
                    <a:cubicBezTo>
                      <a:pt x="225" y="434"/>
                      <a:pt x="447" y="669"/>
                      <a:pt x="691" y="879"/>
                    </a:cubicBezTo>
                    <a:cubicBezTo>
                      <a:pt x="930" y="1085"/>
                      <a:pt x="1192" y="1265"/>
                      <a:pt x="1470" y="1414"/>
                    </a:cubicBezTo>
                    <a:cubicBezTo>
                      <a:pt x="1631" y="1501"/>
                      <a:pt x="1797" y="1579"/>
                      <a:pt x="1969" y="1645"/>
                    </a:cubicBezTo>
                    <a:cubicBezTo>
                      <a:pt x="2018" y="1664"/>
                      <a:pt x="2081" y="1638"/>
                      <a:pt x="2098" y="1587"/>
                    </a:cubicBezTo>
                    <a:cubicBezTo>
                      <a:pt x="2115" y="1536"/>
                      <a:pt x="2092" y="1479"/>
                      <a:pt x="2040" y="1458"/>
                    </a:cubicBezTo>
                    <a:cubicBezTo>
                      <a:pt x="1894" y="1402"/>
                      <a:pt x="1751" y="1337"/>
                      <a:pt x="1612" y="1265"/>
                    </a:cubicBezTo>
                    <a:cubicBezTo>
                      <a:pt x="1604" y="1261"/>
                      <a:pt x="1596" y="1257"/>
                      <a:pt x="1587" y="1252"/>
                    </a:cubicBezTo>
                    <a:cubicBezTo>
                      <a:pt x="1583" y="1250"/>
                      <a:pt x="1571" y="1244"/>
                      <a:pt x="1592" y="1255"/>
                    </a:cubicBezTo>
                    <a:cubicBezTo>
                      <a:pt x="1588" y="1252"/>
                      <a:pt x="1584" y="1250"/>
                      <a:pt x="1580" y="1248"/>
                    </a:cubicBezTo>
                    <a:cubicBezTo>
                      <a:pt x="1561" y="1238"/>
                      <a:pt x="1543" y="1228"/>
                      <a:pt x="1525" y="1218"/>
                    </a:cubicBezTo>
                    <a:cubicBezTo>
                      <a:pt x="1492" y="1200"/>
                      <a:pt x="1459" y="1181"/>
                      <a:pt x="1426" y="1161"/>
                    </a:cubicBezTo>
                    <a:cubicBezTo>
                      <a:pt x="1359" y="1121"/>
                      <a:pt x="1293" y="1080"/>
                      <a:pt x="1228" y="1036"/>
                    </a:cubicBezTo>
                    <a:cubicBezTo>
                      <a:pt x="1099" y="950"/>
                      <a:pt x="974" y="856"/>
                      <a:pt x="855" y="756"/>
                    </a:cubicBezTo>
                    <a:cubicBezTo>
                      <a:pt x="825" y="731"/>
                      <a:pt x="795" y="706"/>
                      <a:pt x="766" y="680"/>
                    </a:cubicBezTo>
                    <a:cubicBezTo>
                      <a:pt x="752" y="668"/>
                      <a:pt x="738" y="655"/>
                      <a:pt x="725" y="643"/>
                    </a:cubicBezTo>
                    <a:cubicBezTo>
                      <a:pt x="718" y="637"/>
                      <a:pt x="711" y="631"/>
                      <a:pt x="704" y="624"/>
                    </a:cubicBezTo>
                    <a:cubicBezTo>
                      <a:pt x="701" y="621"/>
                      <a:pt x="697" y="618"/>
                      <a:pt x="694" y="615"/>
                    </a:cubicBezTo>
                    <a:cubicBezTo>
                      <a:pt x="713" y="635"/>
                      <a:pt x="697" y="617"/>
                      <a:pt x="693" y="614"/>
                    </a:cubicBezTo>
                    <a:cubicBezTo>
                      <a:pt x="636" y="560"/>
                      <a:pt x="580" y="505"/>
                      <a:pt x="526" y="449"/>
                    </a:cubicBezTo>
                    <a:cubicBezTo>
                      <a:pt x="405" y="322"/>
                      <a:pt x="292" y="188"/>
                      <a:pt x="187" y="48"/>
                    </a:cubicBezTo>
                    <a:cubicBezTo>
                      <a:pt x="156" y="6"/>
                      <a:pt x="85" y="0"/>
                      <a:pt x="46" y="35"/>
                    </a:cubicBezTo>
                    <a:cubicBezTo>
                      <a:pt x="4" y="73"/>
                      <a:pt x="0" y="131"/>
                      <a:pt x="33" y="176"/>
                    </a:cubicBezTo>
                    <a:lnTo>
                      <a:pt x="33" y="176"/>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86" name="Freeform 51">
                <a:extLst>
                  <a:ext uri="{FF2B5EF4-FFF2-40B4-BE49-F238E27FC236}">
                    <a16:creationId xmlns:a16="http://schemas.microsoft.com/office/drawing/2014/main" id="{8239FAA6-BD0B-2AD0-1D8F-761980EABB3A}"/>
                  </a:ext>
                </a:extLst>
              </p:cNvPr>
              <p:cNvSpPr>
                <a:spLocks/>
              </p:cNvSpPr>
              <p:nvPr/>
            </p:nvSpPr>
            <p:spPr bwMode="auto">
              <a:xfrm>
                <a:off x="7514569" y="646551"/>
                <a:ext cx="2803525" cy="1924050"/>
              </a:xfrm>
              <a:custGeom>
                <a:avLst/>
                <a:gdLst>
                  <a:gd name="T0" fmla="*/ 11663 w 11742"/>
                  <a:gd name="T1" fmla="*/ 1293 h 8059"/>
                  <a:gd name="T2" fmla="*/ 8755 w 11742"/>
                  <a:gd name="T3" fmla="*/ 143 h 8059"/>
                  <a:gd name="T4" fmla="*/ 5528 w 11742"/>
                  <a:gd name="T5" fmla="*/ 366 h 8059"/>
                  <a:gd name="T6" fmla="*/ 2637 w 11742"/>
                  <a:gd name="T7" fmla="*/ 1792 h 8059"/>
                  <a:gd name="T8" fmla="*/ 660 w 11742"/>
                  <a:gd name="T9" fmla="*/ 4387 h 8059"/>
                  <a:gd name="T10" fmla="*/ 67 w 11742"/>
                  <a:gd name="T11" fmla="*/ 7562 h 8059"/>
                  <a:gd name="T12" fmla="*/ 104 w 11742"/>
                  <a:gd name="T13" fmla="*/ 7962 h 8059"/>
                  <a:gd name="T14" fmla="*/ 257 w 11742"/>
                  <a:gd name="T15" fmla="*/ 7962 h 8059"/>
                  <a:gd name="T16" fmla="*/ 644 w 11742"/>
                  <a:gd name="T17" fmla="*/ 4826 h 8059"/>
                  <a:gd name="T18" fmla="*/ 2424 w 11742"/>
                  <a:gd name="T19" fmla="*/ 2178 h 8059"/>
                  <a:gd name="T20" fmla="*/ 5184 w 11742"/>
                  <a:gd name="T21" fmla="*/ 625 h 8059"/>
                  <a:gd name="T22" fmla="*/ 8333 w 11742"/>
                  <a:gd name="T23" fmla="*/ 251 h 8059"/>
                  <a:gd name="T24" fmla="*/ 11249 w 11742"/>
                  <a:gd name="T25" fmla="*/ 1188 h 8059"/>
                  <a:gd name="T26" fmla="*/ 11557 w 11742"/>
                  <a:gd name="T27" fmla="*/ 1403 h 8059"/>
                  <a:gd name="T28" fmla="*/ 11663 w 11742"/>
                  <a:gd name="T29" fmla="*/ 1293 h 8059"/>
                  <a:gd name="T30" fmla="*/ 11663 w 11742"/>
                  <a:gd name="T31" fmla="*/ 1293 h 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42" h="8059">
                    <a:moveTo>
                      <a:pt x="11663" y="1293"/>
                    </a:moveTo>
                    <a:cubicBezTo>
                      <a:pt x="10817" y="655"/>
                      <a:pt x="9802" y="282"/>
                      <a:pt x="8755" y="143"/>
                    </a:cubicBezTo>
                    <a:cubicBezTo>
                      <a:pt x="7680" y="0"/>
                      <a:pt x="6576" y="87"/>
                      <a:pt x="5528" y="366"/>
                    </a:cubicBezTo>
                    <a:cubicBezTo>
                      <a:pt x="4485" y="643"/>
                      <a:pt x="3478" y="1110"/>
                      <a:pt x="2637" y="1792"/>
                    </a:cubicBezTo>
                    <a:cubicBezTo>
                      <a:pt x="1785" y="2483"/>
                      <a:pt x="1105" y="3386"/>
                      <a:pt x="660" y="4387"/>
                    </a:cubicBezTo>
                    <a:cubicBezTo>
                      <a:pt x="219" y="5380"/>
                      <a:pt x="0" y="6476"/>
                      <a:pt x="67" y="7562"/>
                    </a:cubicBezTo>
                    <a:cubicBezTo>
                      <a:pt x="75" y="7696"/>
                      <a:pt x="88" y="7829"/>
                      <a:pt x="104" y="7962"/>
                    </a:cubicBezTo>
                    <a:cubicBezTo>
                      <a:pt x="116" y="8058"/>
                      <a:pt x="269" y="8059"/>
                      <a:pt x="257" y="7962"/>
                    </a:cubicBezTo>
                    <a:cubicBezTo>
                      <a:pt x="125" y="6903"/>
                      <a:pt x="269" y="5823"/>
                      <a:pt x="644" y="4826"/>
                    </a:cubicBezTo>
                    <a:cubicBezTo>
                      <a:pt x="1022" y="3822"/>
                      <a:pt x="1635" y="2906"/>
                      <a:pt x="2424" y="2178"/>
                    </a:cubicBezTo>
                    <a:cubicBezTo>
                      <a:pt x="3209" y="1454"/>
                      <a:pt x="4169" y="945"/>
                      <a:pt x="5184" y="625"/>
                    </a:cubicBezTo>
                    <a:cubicBezTo>
                      <a:pt x="6197" y="305"/>
                      <a:pt x="7272" y="169"/>
                      <a:pt x="8333" y="251"/>
                    </a:cubicBezTo>
                    <a:cubicBezTo>
                      <a:pt x="9360" y="331"/>
                      <a:pt x="10380" y="627"/>
                      <a:pt x="11249" y="1188"/>
                    </a:cubicBezTo>
                    <a:cubicBezTo>
                      <a:pt x="11354" y="1256"/>
                      <a:pt x="11457" y="1328"/>
                      <a:pt x="11557" y="1403"/>
                    </a:cubicBezTo>
                    <a:cubicBezTo>
                      <a:pt x="11634" y="1461"/>
                      <a:pt x="11742" y="1353"/>
                      <a:pt x="11663" y="1293"/>
                    </a:cubicBezTo>
                    <a:lnTo>
                      <a:pt x="11663" y="1293"/>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87" name="Freeform 52">
                <a:extLst>
                  <a:ext uri="{FF2B5EF4-FFF2-40B4-BE49-F238E27FC236}">
                    <a16:creationId xmlns:a16="http://schemas.microsoft.com/office/drawing/2014/main" id="{B99506C4-BDA0-C82F-56FF-0E5A3610AD60}"/>
                  </a:ext>
                </a:extLst>
              </p:cNvPr>
              <p:cNvSpPr>
                <a:spLocks/>
              </p:cNvSpPr>
              <p:nvPr/>
            </p:nvSpPr>
            <p:spPr bwMode="auto">
              <a:xfrm>
                <a:off x="8448019" y="638613"/>
                <a:ext cx="906463" cy="363538"/>
              </a:xfrm>
              <a:custGeom>
                <a:avLst/>
                <a:gdLst>
                  <a:gd name="T0" fmla="*/ 1589 w 3797"/>
                  <a:gd name="T1" fmla="*/ 1522 h 1522"/>
                  <a:gd name="T2" fmla="*/ 0 w 3797"/>
                  <a:gd name="T3" fmla="*/ 0 h 1522"/>
                  <a:gd name="T4" fmla="*/ 3797 w 3797"/>
                  <a:gd name="T5" fmla="*/ 367 h 1522"/>
                  <a:gd name="T6" fmla="*/ 1589 w 3797"/>
                  <a:gd name="T7" fmla="*/ 1522 h 1522"/>
                </a:gdLst>
                <a:ahLst/>
                <a:cxnLst>
                  <a:cxn ang="0">
                    <a:pos x="T0" y="T1"/>
                  </a:cxn>
                  <a:cxn ang="0">
                    <a:pos x="T2" y="T3"/>
                  </a:cxn>
                  <a:cxn ang="0">
                    <a:pos x="T4" y="T5"/>
                  </a:cxn>
                  <a:cxn ang="0">
                    <a:pos x="T6" y="T7"/>
                  </a:cxn>
                </a:cxnLst>
                <a:rect l="0" t="0" r="r" b="b"/>
                <a:pathLst>
                  <a:path w="3797" h="1522">
                    <a:moveTo>
                      <a:pt x="1589" y="1522"/>
                    </a:moveTo>
                    <a:cubicBezTo>
                      <a:pt x="824" y="1386"/>
                      <a:pt x="169" y="759"/>
                      <a:pt x="0" y="0"/>
                    </a:cubicBezTo>
                    <a:cubicBezTo>
                      <a:pt x="1211" y="429"/>
                      <a:pt x="2527" y="556"/>
                      <a:pt x="3797" y="367"/>
                    </a:cubicBezTo>
                    <a:lnTo>
                      <a:pt x="1589" y="1522"/>
                    </a:lnTo>
                    <a:close/>
                  </a:path>
                </a:pathLst>
              </a:custGeom>
              <a:solidFill>
                <a:srgbClr val="BD6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88" name="Freeform 53">
                <a:extLst>
                  <a:ext uri="{FF2B5EF4-FFF2-40B4-BE49-F238E27FC236}">
                    <a16:creationId xmlns:a16="http://schemas.microsoft.com/office/drawing/2014/main" id="{C65B4796-31FE-895D-0CB2-FB4C01BE7A91}"/>
                  </a:ext>
                </a:extLst>
              </p:cNvPr>
              <p:cNvSpPr>
                <a:spLocks/>
              </p:cNvSpPr>
              <p:nvPr/>
            </p:nvSpPr>
            <p:spPr bwMode="auto">
              <a:xfrm>
                <a:off x="8436906" y="613213"/>
                <a:ext cx="615950" cy="371475"/>
              </a:xfrm>
              <a:custGeom>
                <a:avLst/>
                <a:gdLst>
                  <a:gd name="T0" fmla="*/ 2512 w 2576"/>
                  <a:gd name="T1" fmla="*/ 508 h 1556"/>
                  <a:gd name="T2" fmla="*/ 1540 w 2576"/>
                  <a:gd name="T3" fmla="*/ 462 h 1556"/>
                  <a:gd name="T4" fmla="*/ 588 w 2576"/>
                  <a:gd name="T5" fmla="*/ 229 h 1556"/>
                  <a:gd name="T6" fmla="*/ 83 w 2576"/>
                  <a:gd name="T7" fmla="*/ 20 h 1556"/>
                  <a:gd name="T8" fmla="*/ 9 w 2576"/>
                  <a:gd name="T9" fmla="*/ 77 h 1556"/>
                  <a:gd name="T10" fmla="*/ 745 w 2576"/>
                  <a:gd name="T11" fmla="*/ 1291 h 1556"/>
                  <a:gd name="T12" fmla="*/ 1082 w 2576"/>
                  <a:gd name="T13" fmla="*/ 1524 h 1556"/>
                  <a:gd name="T14" fmla="*/ 1132 w 2576"/>
                  <a:gd name="T15" fmla="*/ 1437 h 1556"/>
                  <a:gd name="T16" fmla="*/ 225 w 2576"/>
                  <a:gd name="T17" fmla="*/ 423 h 1556"/>
                  <a:gd name="T18" fmla="*/ 131 w 2576"/>
                  <a:gd name="T19" fmla="*/ 153 h 1556"/>
                  <a:gd name="T20" fmla="*/ 966 w 2576"/>
                  <a:gd name="T21" fmla="*/ 449 h 1556"/>
                  <a:gd name="T22" fmla="*/ 1952 w 2576"/>
                  <a:gd name="T23" fmla="*/ 605 h 1556"/>
                  <a:gd name="T24" fmla="*/ 2512 w 2576"/>
                  <a:gd name="T25" fmla="*/ 609 h 1556"/>
                  <a:gd name="T26" fmla="*/ 2512 w 2576"/>
                  <a:gd name="T27" fmla="*/ 508 h 1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6" h="1556">
                    <a:moveTo>
                      <a:pt x="2512" y="508"/>
                    </a:moveTo>
                    <a:cubicBezTo>
                      <a:pt x="2188" y="524"/>
                      <a:pt x="1862" y="509"/>
                      <a:pt x="1540" y="462"/>
                    </a:cubicBezTo>
                    <a:cubicBezTo>
                      <a:pt x="1216" y="415"/>
                      <a:pt x="897" y="337"/>
                      <a:pt x="588" y="229"/>
                    </a:cubicBezTo>
                    <a:cubicBezTo>
                      <a:pt x="416" y="168"/>
                      <a:pt x="247" y="98"/>
                      <a:pt x="83" y="20"/>
                    </a:cubicBezTo>
                    <a:cubicBezTo>
                      <a:pt x="43" y="0"/>
                      <a:pt x="0" y="33"/>
                      <a:pt x="9" y="77"/>
                    </a:cubicBezTo>
                    <a:cubicBezTo>
                      <a:pt x="111" y="548"/>
                      <a:pt x="377" y="981"/>
                      <a:pt x="745" y="1291"/>
                    </a:cubicBezTo>
                    <a:cubicBezTo>
                      <a:pt x="850" y="1379"/>
                      <a:pt x="963" y="1458"/>
                      <a:pt x="1082" y="1524"/>
                    </a:cubicBezTo>
                    <a:cubicBezTo>
                      <a:pt x="1139" y="1556"/>
                      <a:pt x="1189" y="1468"/>
                      <a:pt x="1132" y="1437"/>
                    </a:cubicBezTo>
                    <a:cubicBezTo>
                      <a:pt x="728" y="1211"/>
                      <a:pt x="406" y="848"/>
                      <a:pt x="225" y="423"/>
                    </a:cubicBezTo>
                    <a:cubicBezTo>
                      <a:pt x="187" y="335"/>
                      <a:pt x="156" y="245"/>
                      <a:pt x="131" y="153"/>
                    </a:cubicBezTo>
                    <a:cubicBezTo>
                      <a:pt x="401" y="275"/>
                      <a:pt x="680" y="375"/>
                      <a:pt x="966" y="449"/>
                    </a:cubicBezTo>
                    <a:cubicBezTo>
                      <a:pt x="1289" y="533"/>
                      <a:pt x="1620" y="585"/>
                      <a:pt x="1952" y="605"/>
                    </a:cubicBezTo>
                    <a:cubicBezTo>
                      <a:pt x="2139" y="617"/>
                      <a:pt x="2325" y="618"/>
                      <a:pt x="2512" y="609"/>
                    </a:cubicBezTo>
                    <a:cubicBezTo>
                      <a:pt x="2576" y="606"/>
                      <a:pt x="2576" y="505"/>
                      <a:pt x="2512" y="508"/>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89" name="Freeform 54">
                <a:extLst>
                  <a:ext uri="{FF2B5EF4-FFF2-40B4-BE49-F238E27FC236}">
                    <a16:creationId xmlns:a16="http://schemas.microsoft.com/office/drawing/2014/main" id="{D125B734-5814-7EFE-6467-97461F87DCF3}"/>
                  </a:ext>
                </a:extLst>
              </p:cNvPr>
              <p:cNvSpPr>
                <a:spLocks/>
              </p:cNvSpPr>
              <p:nvPr/>
            </p:nvSpPr>
            <p:spPr bwMode="auto">
              <a:xfrm>
                <a:off x="10486369" y="1237101"/>
                <a:ext cx="477838" cy="1644650"/>
              </a:xfrm>
              <a:custGeom>
                <a:avLst/>
                <a:gdLst>
                  <a:gd name="T0" fmla="*/ 73 w 2000"/>
                  <a:gd name="T1" fmla="*/ 179 h 6890"/>
                  <a:gd name="T2" fmla="*/ 992 w 2000"/>
                  <a:gd name="T3" fmla="*/ 1273 h 6890"/>
                  <a:gd name="T4" fmla="*/ 1620 w 2000"/>
                  <a:gd name="T5" fmla="*/ 2602 h 6890"/>
                  <a:gd name="T6" fmla="*/ 1828 w 2000"/>
                  <a:gd name="T7" fmla="*/ 3996 h 6890"/>
                  <a:gd name="T8" fmla="*/ 1637 w 2000"/>
                  <a:gd name="T9" fmla="*/ 5275 h 6890"/>
                  <a:gd name="T10" fmla="*/ 1117 w 2000"/>
                  <a:gd name="T11" fmla="*/ 6594 h 6890"/>
                  <a:gd name="T12" fmla="*/ 1032 w 2000"/>
                  <a:gd name="T13" fmla="*/ 6764 h 6890"/>
                  <a:gd name="T14" fmla="*/ 1061 w 2000"/>
                  <a:gd name="T15" fmla="*/ 6870 h 6890"/>
                  <a:gd name="T16" fmla="*/ 1167 w 2000"/>
                  <a:gd name="T17" fmla="*/ 6840 h 6890"/>
                  <a:gd name="T18" fmla="*/ 1740 w 2000"/>
                  <a:gd name="T19" fmla="*/ 5473 h 6890"/>
                  <a:gd name="T20" fmla="*/ 1979 w 2000"/>
                  <a:gd name="T21" fmla="*/ 4155 h 6890"/>
                  <a:gd name="T22" fmla="*/ 1822 w 2000"/>
                  <a:gd name="T23" fmla="*/ 2743 h 6890"/>
                  <a:gd name="T24" fmla="*/ 1221 w 2000"/>
                  <a:gd name="T25" fmla="*/ 1346 h 6890"/>
                  <a:gd name="T26" fmla="*/ 310 w 2000"/>
                  <a:gd name="T27" fmla="*/ 192 h 6890"/>
                  <a:gd name="T28" fmla="*/ 181 w 2000"/>
                  <a:gd name="T29" fmla="*/ 68 h 6890"/>
                  <a:gd name="T30" fmla="*/ 73 w 2000"/>
                  <a:gd name="T31" fmla="*/ 179 h 6890"/>
                  <a:gd name="T32" fmla="*/ 73 w 2000"/>
                  <a:gd name="T33" fmla="*/ 179 h 6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00" h="6890">
                    <a:moveTo>
                      <a:pt x="73" y="179"/>
                    </a:moveTo>
                    <a:cubicBezTo>
                      <a:pt x="422" y="505"/>
                      <a:pt x="732" y="872"/>
                      <a:pt x="992" y="1273"/>
                    </a:cubicBezTo>
                    <a:cubicBezTo>
                      <a:pt x="1260" y="1685"/>
                      <a:pt x="1475" y="2132"/>
                      <a:pt x="1620" y="2602"/>
                    </a:cubicBezTo>
                    <a:cubicBezTo>
                      <a:pt x="1758" y="3054"/>
                      <a:pt x="1831" y="3524"/>
                      <a:pt x="1828" y="3996"/>
                    </a:cubicBezTo>
                    <a:cubicBezTo>
                      <a:pt x="1825" y="4429"/>
                      <a:pt x="1755" y="4858"/>
                      <a:pt x="1637" y="5275"/>
                    </a:cubicBezTo>
                    <a:cubicBezTo>
                      <a:pt x="1509" y="5731"/>
                      <a:pt x="1325" y="6169"/>
                      <a:pt x="1117" y="6594"/>
                    </a:cubicBezTo>
                    <a:cubicBezTo>
                      <a:pt x="1089" y="6651"/>
                      <a:pt x="1061" y="6707"/>
                      <a:pt x="1032" y="6764"/>
                    </a:cubicBezTo>
                    <a:cubicBezTo>
                      <a:pt x="1013" y="6801"/>
                      <a:pt x="1023" y="6848"/>
                      <a:pt x="1061" y="6870"/>
                    </a:cubicBezTo>
                    <a:cubicBezTo>
                      <a:pt x="1097" y="6890"/>
                      <a:pt x="1148" y="6878"/>
                      <a:pt x="1167" y="6840"/>
                    </a:cubicBezTo>
                    <a:cubicBezTo>
                      <a:pt x="1392" y="6400"/>
                      <a:pt x="1593" y="5946"/>
                      <a:pt x="1740" y="5473"/>
                    </a:cubicBezTo>
                    <a:cubicBezTo>
                      <a:pt x="1874" y="5046"/>
                      <a:pt x="1960" y="4603"/>
                      <a:pt x="1979" y="4155"/>
                    </a:cubicBezTo>
                    <a:cubicBezTo>
                      <a:pt x="2000" y="3680"/>
                      <a:pt x="1944" y="3202"/>
                      <a:pt x="1822" y="2743"/>
                    </a:cubicBezTo>
                    <a:cubicBezTo>
                      <a:pt x="1691" y="2252"/>
                      <a:pt x="1484" y="1780"/>
                      <a:pt x="1221" y="1346"/>
                    </a:cubicBezTo>
                    <a:cubicBezTo>
                      <a:pt x="967" y="926"/>
                      <a:pt x="659" y="537"/>
                      <a:pt x="310" y="192"/>
                    </a:cubicBezTo>
                    <a:cubicBezTo>
                      <a:pt x="268" y="150"/>
                      <a:pt x="225" y="108"/>
                      <a:pt x="181" y="68"/>
                    </a:cubicBezTo>
                    <a:cubicBezTo>
                      <a:pt x="108" y="0"/>
                      <a:pt x="0" y="111"/>
                      <a:pt x="73" y="179"/>
                    </a:cubicBezTo>
                    <a:lnTo>
                      <a:pt x="73" y="17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90" name="Freeform 55">
                <a:extLst>
                  <a:ext uri="{FF2B5EF4-FFF2-40B4-BE49-F238E27FC236}">
                    <a16:creationId xmlns:a16="http://schemas.microsoft.com/office/drawing/2014/main" id="{3917808C-7142-A4C8-2C75-5D61D9135455}"/>
                  </a:ext>
                </a:extLst>
              </p:cNvPr>
              <p:cNvSpPr>
                <a:spLocks/>
              </p:cNvSpPr>
              <p:nvPr/>
            </p:nvSpPr>
            <p:spPr bwMode="auto">
              <a:xfrm>
                <a:off x="9189381" y="4296213"/>
                <a:ext cx="34925" cy="217488"/>
              </a:xfrm>
              <a:custGeom>
                <a:avLst/>
                <a:gdLst>
                  <a:gd name="T0" fmla="*/ 116 w 145"/>
                  <a:gd name="T1" fmla="*/ 905 h 905"/>
                  <a:gd name="T2" fmla="*/ 142 w 145"/>
                  <a:gd name="T3" fmla="*/ 58 h 905"/>
                  <a:gd name="T4" fmla="*/ 11 w 145"/>
                  <a:gd name="T5" fmla="*/ 157 h 905"/>
                  <a:gd name="T6" fmla="*/ 116 w 145"/>
                  <a:gd name="T7" fmla="*/ 905 h 905"/>
                </a:gdLst>
                <a:ahLst/>
                <a:cxnLst>
                  <a:cxn ang="0">
                    <a:pos x="T0" y="T1"/>
                  </a:cxn>
                  <a:cxn ang="0">
                    <a:pos x="T2" y="T3"/>
                  </a:cxn>
                  <a:cxn ang="0">
                    <a:pos x="T4" y="T5"/>
                  </a:cxn>
                  <a:cxn ang="0">
                    <a:pos x="T6" y="T7"/>
                  </a:cxn>
                </a:cxnLst>
                <a:rect l="0" t="0" r="r" b="b"/>
                <a:pathLst>
                  <a:path w="145" h="905">
                    <a:moveTo>
                      <a:pt x="116" y="905"/>
                    </a:moveTo>
                    <a:cubicBezTo>
                      <a:pt x="116" y="905"/>
                      <a:pt x="145" y="116"/>
                      <a:pt x="142" y="58"/>
                    </a:cubicBezTo>
                    <a:cubicBezTo>
                      <a:pt x="139" y="0"/>
                      <a:pt x="22" y="47"/>
                      <a:pt x="11" y="157"/>
                    </a:cubicBezTo>
                    <a:cubicBezTo>
                      <a:pt x="0" y="267"/>
                      <a:pt x="28" y="841"/>
                      <a:pt x="116" y="905"/>
                    </a:cubicBezTo>
                    <a:close/>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91" name="Freeform 56">
                <a:extLst>
                  <a:ext uri="{FF2B5EF4-FFF2-40B4-BE49-F238E27FC236}">
                    <a16:creationId xmlns:a16="http://schemas.microsoft.com/office/drawing/2014/main" id="{0F0017DE-78BF-CC97-1BFC-EFFB24F736F6}"/>
                  </a:ext>
                </a:extLst>
              </p:cNvPr>
              <p:cNvSpPr>
                <a:spLocks/>
              </p:cNvSpPr>
              <p:nvPr/>
            </p:nvSpPr>
            <p:spPr bwMode="auto">
              <a:xfrm>
                <a:off x="9154456" y="4142226"/>
                <a:ext cx="80963" cy="361950"/>
              </a:xfrm>
              <a:custGeom>
                <a:avLst/>
                <a:gdLst>
                  <a:gd name="T0" fmla="*/ 208 w 343"/>
                  <a:gd name="T1" fmla="*/ 1375 h 1516"/>
                  <a:gd name="T2" fmla="*/ 299 w 343"/>
                  <a:gd name="T3" fmla="*/ 316 h 1516"/>
                  <a:gd name="T4" fmla="*/ 156 w 343"/>
                  <a:gd name="T5" fmla="*/ 169 h 1516"/>
                  <a:gd name="T6" fmla="*/ 2 w 343"/>
                  <a:gd name="T7" fmla="*/ 1349 h 1516"/>
                  <a:gd name="T8" fmla="*/ 208 w 343"/>
                  <a:gd name="T9" fmla="*/ 1375 h 1516"/>
                </a:gdLst>
                <a:ahLst/>
                <a:cxnLst>
                  <a:cxn ang="0">
                    <a:pos x="T0" y="T1"/>
                  </a:cxn>
                  <a:cxn ang="0">
                    <a:pos x="T2" y="T3"/>
                  </a:cxn>
                  <a:cxn ang="0">
                    <a:pos x="T4" y="T5"/>
                  </a:cxn>
                  <a:cxn ang="0">
                    <a:pos x="T6" y="T7"/>
                  </a:cxn>
                  <a:cxn ang="0">
                    <a:pos x="T8" y="T9"/>
                  </a:cxn>
                </a:cxnLst>
                <a:rect l="0" t="0" r="r" b="b"/>
                <a:pathLst>
                  <a:path w="343" h="1516">
                    <a:moveTo>
                      <a:pt x="208" y="1375"/>
                    </a:moveTo>
                    <a:cubicBezTo>
                      <a:pt x="208" y="1375"/>
                      <a:pt x="260" y="501"/>
                      <a:pt x="299" y="316"/>
                    </a:cubicBezTo>
                    <a:cubicBezTo>
                      <a:pt x="343" y="106"/>
                      <a:pt x="173" y="0"/>
                      <a:pt x="156" y="169"/>
                    </a:cubicBezTo>
                    <a:cubicBezTo>
                      <a:pt x="139" y="337"/>
                      <a:pt x="5" y="1305"/>
                      <a:pt x="2" y="1349"/>
                    </a:cubicBezTo>
                    <a:cubicBezTo>
                      <a:pt x="0" y="1393"/>
                      <a:pt x="150" y="1516"/>
                      <a:pt x="208" y="1375"/>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92" name="Freeform 57">
                <a:extLst>
                  <a:ext uri="{FF2B5EF4-FFF2-40B4-BE49-F238E27FC236}">
                    <a16:creationId xmlns:a16="http://schemas.microsoft.com/office/drawing/2014/main" id="{55BD4CB7-1389-6A37-EE5E-30B81C579022}"/>
                  </a:ext>
                </a:extLst>
              </p:cNvPr>
              <p:cNvSpPr>
                <a:spLocks/>
              </p:cNvSpPr>
              <p:nvPr/>
            </p:nvSpPr>
            <p:spPr bwMode="auto">
              <a:xfrm>
                <a:off x="9108419" y="4148576"/>
                <a:ext cx="106363" cy="428625"/>
              </a:xfrm>
              <a:custGeom>
                <a:avLst/>
                <a:gdLst>
                  <a:gd name="T0" fmla="*/ 336 w 447"/>
                  <a:gd name="T1" fmla="*/ 1411 h 1793"/>
                  <a:gd name="T2" fmla="*/ 409 w 447"/>
                  <a:gd name="T3" fmla="*/ 274 h 1793"/>
                  <a:gd name="T4" fmla="*/ 297 w 447"/>
                  <a:gd name="T5" fmla="*/ 174 h 1793"/>
                  <a:gd name="T6" fmla="*/ 60 w 447"/>
                  <a:gd name="T7" fmla="*/ 1218 h 1793"/>
                  <a:gd name="T8" fmla="*/ 182 w 447"/>
                  <a:gd name="T9" fmla="*/ 1793 h 1793"/>
                  <a:gd name="T10" fmla="*/ 336 w 447"/>
                  <a:gd name="T11" fmla="*/ 1411 h 1793"/>
                </a:gdLst>
                <a:ahLst/>
                <a:cxnLst>
                  <a:cxn ang="0">
                    <a:pos x="T0" y="T1"/>
                  </a:cxn>
                  <a:cxn ang="0">
                    <a:pos x="T2" y="T3"/>
                  </a:cxn>
                  <a:cxn ang="0">
                    <a:pos x="T4" y="T5"/>
                  </a:cxn>
                  <a:cxn ang="0">
                    <a:pos x="T6" y="T7"/>
                  </a:cxn>
                  <a:cxn ang="0">
                    <a:pos x="T8" y="T9"/>
                  </a:cxn>
                  <a:cxn ang="0">
                    <a:pos x="T10" y="T11"/>
                  </a:cxn>
                </a:cxnLst>
                <a:rect l="0" t="0" r="r" b="b"/>
                <a:pathLst>
                  <a:path w="447" h="1793">
                    <a:moveTo>
                      <a:pt x="336" y="1411"/>
                    </a:moveTo>
                    <a:cubicBezTo>
                      <a:pt x="336" y="1411"/>
                      <a:pt x="349" y="462"/>
                      <a:pt x="409" y="274"/>
                    </a:cubicBezTo>
                    <a:cubicBezTo>
                      <a:pt x="447" y="154"/>
                      <a:pt x="355" y="0"/>
                      <a:pt x="297" y="174"/>
                    </a:cubicBezTo>
                    <a:cubicBezTo>
                      <a:pt x="266" y="266"/>
                      <a:pt x="136" y="886"/>
                      <a:pt x="60" y="1218"/>
                    </a:cubicBezTo>
                    <a:cubicBezTo>
                      <a:pt x="0" y="1476"/>
                      <a:pt x="184" y="1767"/>
                      <a:pt x="182" y="1793"/>
                    </a:cubicBezTo>
                    <a:cubicBezTo>
                      <a:pt x="182" y="1793"/>
                      <a:pt x="286" y="1558"/>
                      <a:pt x="336" y="1411"/>
                    </a:cubicBezTo>
                    <a:close/>
                  </a:path>
                </a:pathLst>
              </a:custGeom>
              <a:solidFill>
                <a:srgbClr val="E7B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93" name="Freeform 58">
                <a:extLst>
                  <a:ext uri="{FF2B5EF4-FFF2-40B4-BE49-F238E27FC236}">
                    <a16:creationId xmlns:a16="http://schemas.microsoft.com/office/drawing/2014/main" id="{2CCFE214-CB51-1BFF-15CE-0648F67A55C4}"/>
                  </a:ext>
                </a:extLst>
              </p:cNvPr>
              <p:cNvSpPr>
                <a:spLocks/>
              </p:cNvSpPr>
              <p:nvPr/>
            </p:nvSpPr>
            <p:spPr bwMode="auto">
              <a:xfrm>
                <a:off x="9117944" y="4205726"/>
                <a:ext cx="107950" cy="428625"/>
              </a:xfrm>
              <a:custGeom>
                <a:avLst/>
                <a:gdLst>
                  <a:gd name="T0" fmla="*/ 259 w 453"/>
                  <a:gd name="T1" fmla="*/ 1745 h 1798"/>
                  <a:gd name="T2" fmla="*/ 1 w 453"/>
                  <a:gd name="T3" fmla="*/ 1533 h 1798"/>
                  <a:gd name="T4" fmla="*/ 304 w 453"/>
                  <a:gd name="T5" fmla="*/ 133 h 1798"/>
                  <a:gd name="T6" fmla="*/ 411 w 453"/>
                  <a:gd name="T7" fmla="*/ 247 h 1798"/>
                  <a:gd name="T8" fmla="*/ 390 w 453"/>
                  <a:gd name="T9" fmla="*/ 981 h 1798"/>
                  <a:gd name="T10" fmla="*/ 259 w 453"/>
                  <a:gd name="T11" fmla="*/ 1745 h 1798"/>
                </a:gdLst>
                <a:ahLst/>
                <a:cxnLst>
                  <a:cxn ang="0">
                    <a:pos x="T0" y="T1"/>
                  </a:cxn>
                  <a:cxn ang="0">
                    <a:pos x="T2" y="T3"/>
                  </a:cxn>
                  <a:cxn ang="0">
                    <a:pos x="T4" y="T5"/>
                  </a:cxn>
                  <a:cxn ang="0">
                    <a:pos x="T6" y="T7"/>
                  </a:cxn>
                  <a:cxn ang="0">
                    <a:pos x="T8" y="T9"/>
                  </a:cxn>
                  <a:cxn ang="0">
                    <a:pos x="T10" y="T11"/>
                  </a:cxn>
                </a:cxnLst>
                <a:rect l="0" t="0" r="r" b="b"/>
                <a:pathLst>
                  <a:path w="453" h="1798">
                    <a:moveTo>
                      <a:pt x="259" y="1745"/>
                    </a:moveTo>
                    <a:cubicBezTo>
                      <a:pt x="82" y="1798"/>
                      <a:pt x="2" y="1736"/>
                      <a:pt x="1" y="1533"/>
                    </a:cubicBezTo>
                    <a:cubicBezTo>
                      <a:pt x="0" y="1330"/>
                      <a:pt x="302" y="267"/>
                      <a:pt x="304" y="133"/>
                    </a:cubicBezTo>
                    <a:cubicBezTo>
                      <a:pt x="305" y="0"/>
                      <a:pt x="418" y="130"/>
                      <a:pt x="411" y="247"/>
                    </a:cubicBezTo>
                    <a:cubicBezTo>
                      <a:pt x="405" y="364"/>
                      <a:pt x="357" y="824"/>
                      <a:pt x="390" y="981"/>
                    </a:cubicBezTo>
                    <a:cubicBezTo>
                      <a:pt x="422" y="1138"/>
                      <a:pt x="453" y="1686"/>
                      <a:pt x="259" y="1745"/>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94" name="Freeform 59">
                <a:extLst>
                  <a:ext uri="{FF2B5EF4-FFF2-40B4-BE49-F238E27FC236}">
                    <a16:creationId xmlns:a16="http://schemas.microsoft.com/office/drawing/2014/main" id="{D3DD23E0-6803-5D18-9A55-1536D95AD65D}"/>
                  </a:ext>
                </a:extLst>
              </p:cNvPr>
              <p:cNvSpPr>
                <a:spLocks/>
              </p:cNvSpPr>
              <p:nvPr/>
            </p:nvSpPr>
            <p:spPr bwMode="auto">
              <a:xfrm>
                <a:off x="9219544" y="4296213"/>
                <a:ext cx="33338" cy="217488"/>
              </a:xfrm>
              <a:custGeom>
                <a:avLst/>
                <a:gdLst>
                  <a:gd name="T0" fmla="*/ 30 w 145"/>
                  <a:gd name="T1" fmla="*/ 905 h 905"/>
                  <a:gd name="T2" fmla="*/ 3 w 145"/>
                  <a:gd name="T3" fmla="*/ 58 h 905"/>
                  <a:gd name="T4" fmla="*/ 135 w 145"/>
                  <a:gd name="T5" fmla="*/ 157 h 905"/>
                  <a:gd name="T6" fmla="*/ 30 w 145"/>
                  <a:gd name="T7" fmla="*/ 905 h 905"/>
                </a:gdLst>
                <a:ahLst/>
                <a:cxnLst>
                  <a:cxn ang="0">
                    <a:pos x="T0" y="T1"/>
                  </a:cxn>
                  <a:cxn ang="0">
                    <a:pos x="T2" y="T3"/>
                  </a:cxn>
                  <a:cxn ang="0">
                    <a:pos x="T4" y="T5"/>
                  </a:cxn>
                  <a:cxn ang="0">
                    <a:pos x="T6" y="T7"/>
                  </a:cxn>
                </a:cxnLst>
                <a:rect l="0" t="0" r="r" b="b"/>
                <a:pathLst>
                  <a:path w="145" h="905">
                    <a:moveTo>
                      <a:pt x="30" y="905"/>
                    </a:moveTo>
                    <a:cubicBezTo>
                      <a:pt x="30" y="905"/>
                      <a:pt x="0" y="116"/>
                      <a:pt x="3" y="58"/>
                    </a:cubicBezTo>
                    <a:cubicBezTo>
                      <a:pt x="6" y="0"/>
                      <a:pt x="124" y="47"/>
                      <a:pt x="135" y="157"/>
                    </a:cubicBezTo>
                    <a:cubicBezTo>
                      <a:pt x="145" y="267"/>
                      <a:pt x="117" y="841"/>
                      <a:pt x="30" y="905"/>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95" name="Freeform 60">
                <a:extLst>
                  <a:ext uri="{FF2B5EF4-FFF2-40B4-BE49-F238E27FC236}">
                    <a16:creationId xmlns:a16="http://schemas.microsoft.com/office/drawing/2014/main" id="{14C52D28-A594-562C-5642-460F62F58E1F}"/>
                  </a:ext>
                </a:extLst>
              </p:cNvPr>
              <p:cNvSpPr>
                <a:spLocks/>
              </p:cNvSpPr>
              <p:nvPr/>
            </p:nvSpPr>
            <p:spPr bwMode="auto">
              <a:xfrm>
                <a:off x="9206844" y="4142226"/>
                <a:ext cx="82550" cy="361950"/>
              </a:xfrm>
              <a:custGeom>
                <a:avLst/>
                <a:gdLst>
                  <a:gd name="T0" fmla="*/ 135 w 344"/>
                  <a:gd name="T1" fmla="*/ 1374 h 1516"/>
                  <a:gd name="T2" fmla="*/ 44 w 344"/>
                  <a:gd name="T3" fmla="*/ 316 h 1516"/>
                  <a:gd name="T4" fmla="*/ 188 w 344"/>
                  <a:gd name="T5" fmla="*/ 168 h 1516"/>
                  <a:gd name="T6" fmla="*/ 341 w 344"/>
                  <a:gd name="T7" fmla="*/ 1349 h 1516"/>
                  <a:gd name="T8" fmla="*/ 135 w 344"/>
                  <a:gd name="T9" fmla="*/ 1374 h 1516"/>
                </a:gdLst>
                <a:ahLst/>
                <a:cxnLst>
                  <a:cxn ang="0">
                    <a:pos x="T0" y="T1"/>
                  </a:cxn>
                  <a:cxn ang="0">
                    <a:pos x="T2" y="T3"/>
                  </a:cxn>
                  <a:cxn ang="0">
                    <a:pos x="T4" y="T5"/>
                  </a:cxn>
                  <a:cxn ang="0">
                    <a:pos x="T6" y="T7"/>
                  </a:cxn>
                  <a:cxn ang="0">
                    <a:pos x="T8" y="T9"/>
                  </a:cxn>
                </a:cxnLst>
                <a:rect l="0" t="0" r="r" b="b"/>
                <a:pathLst>
                  <a:path w="344" h="1516">
                    <a:moveTo>
                      <a:pt x="135" y="1374"/>
                    </a:moveTo>
                    <a:cubicBezTo>
                      <a:pt x="135" y="1374"/>
                      <a:pt x="83" y="501"/>
                      <a:pt x="44" y="316"/>
                    </a:cubicBezTo>
                    <a:cubicBezTo>
                      <a:pt x="0" y="106"/>
                      <a:pt x="171" y="0"/>
                      <a:pt x="188" y="168"/>
                    </a:cubicBezTo>
                    <a:cubicBezTo>
                      <a:pt x="205" y="337"/>
                      <a:pt x="338" y="1305"/>
                      <a:pt x="341" y="1349"/>
                    </a:cubicBezTo>
                    <a:cubicBezTo>
                      <a:pt x="344" y="1393"/>
                      <a:pt x="193" y="1516"/>
                      <a:pt x="135" y="1374"/>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96" name="Freeform 61">
                <a:extLst>
                  <a:ext uri="{FF2B5EF4-FFF2-40B4-BE49-F238E27FC236}">
                    <a16:creationId xmlns:a16="http://schemas.microsoft.com/office/drawing/2014/main" id="{AC25219F-1357-4161-65F4-71E6ED38D867}"/>
                  </a:ext>
                </a:extLst>
              </p:cNvPr>
              <p:cNvSpPr>
                <a:spLocks/>
              </p:cNvSpPr>
              <p:nvPr/>
            </p:nvSpPr>
            <p:spPr bwMode="auto">
              <a:xfrm>
                <a:off x="9227481" y="4148576"/>
                <a:ext cx="106363" cy="428625"/>
              </a:xfrm>
              <a:custGeom>
                <a:avLst/>
                <a:gdLst>
                  <a:gd name="T0" fmla="*/ 110 w 447"/>
                  <a:gd name="T1" fmla="*/ 1411 h 1793"/>
                  <a:gd name="T2" fmla="*/ 38 w 447"/>
                  <a:gd name="T3" fmla="*/ 274 h 1793"/>
                  <a:gd name="T4" fmla="*/ 150 w 447"/>
                  <a:gd name="T5" fmla="*/ 174 h 1793"/>
                  <a:gd name="T6" fmla="*/ 387 w 447"/>
                  <a:gd name="T7" fmla="*/ 1218 h 1793"/>
                  <a:gd name="T8" fmla="*/ 265 w 447"/>
                  <a:gd name="T9" fmla="*/ 1793 h 1793"/>
                  <a:gd name="T10" fmla="*/ 110 w 447"/>
                  <a:gd name="T11" fmla="*/ 1411 h 1793"/>
                </a:gdLst>
                <a:ahLst/>
                <a:cxnLst>
                  <a:cxn ang="0">
                    <a:pos x="T0" y="T1"/>
                  </a:cxn>
                  <a:cxn ang="0">
                    <a:pos x="T2" y="T3"/>
                  </a:cxn>
                  <a:cxn ang="0">
                    <a:pos x="T4" y="T5"/>
                  </a:cxn>
                  <a:cxn ang="0">
                    <a:pos x="T6" y="T7"/>
                  </a:cxn>
                  <a:cxn ang="0">
                    <a:pos x="T8" y="T9"/>
                  </a:cxn>
                  <a:cxn ang="0">
                    <a:pos x="T10" y="T11"/>
                  </a:cxn>
                </a:cxnLst>
                <a:rect l="0" t="0" r="r" b="b"/>
                <a:pathLst>
                  <a:path w="447" h="1793">
                    <a:moveTo>
                      <a:pt x="110" y="1411"/>
                    </a:moveTo>
                    <a:cubicBezTo>
                      <a:pt x="110" y="1411"/>
                      <a:pt x="98" y="462"/>
                      <a:pt x="38" y="274"/>
                    </a:cubicBezTo>
                    <a:cubicBezTo>
                      <a:pt x="0" y="154"/>
                      <a:pt x="92" y="0"/>
                      <a:pt x="150" y="174"/>
                    </a:cubicBezTo>
                    <a:cubicBezTo>
                      <a:pt x="181" y="266"/>
                      <a:pt x="310" y="886"/>
                      <a:pt x="387" y="1218"/>
                    </a:cubicBezTo>
                    <a:cubicBezTo>
                      <a:pt x="447" y="1476"/>
                      <a:pt x="263" y="1767"/>
                      <a:pt x="265" y="1793"/>
                    </a:cubicBezTo>
                    <a:cubicBezTo>
                      <a:pt x="265" y="1793"/>
                      <a:pt x="161" y="1558"/>
                      <a:pt x="110" y="1411"/>
                    </a:cubicBezTo>
                  </a:path>
                </a:pathLst>
              </a:custGeom>
              <a:solidFill>
                <a:srgbClr val="E7B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97" name="Freeform 62">
                <a:extLst>
                  <a:ext uri="{FF2B5EF4-FFF2-40B4-BE49-F238E27FC236}">
                    <a16:creationId xmlns:a16="http://schemas.microsoft.com/office/drawing/2014/main" id="{ED1A5228-640A-4246-222A-2669A141760E}"/>
                  </a:ext>
                </a:extLst>
              </p:cNvPr>
              <p:cNvSpPr>
                <a:spLocks/>
              </p:cNvSpPr>
              <p:nvPr/>
            </p:nvSpPr>
            <p:spPr bwMode="auto">
              <a:xfrm>
                <a:off x="9216369" y="4205726"/>
                <a:ext cx="107950" cy="428625"/>
              </a:xfrm>
              <a:custGeom>
                <a:avLst/>
                <a:gdLst>
                  <a:gd name="T0" fmla="*/ 194 w 452"/>
                  <a:gd name="T1" fmla="*/ 1746 h 1799"/>
                  <a:gd name="T2" fmla="*/ 451 w 452"/>
                  <a:gd name="T3" fmla="*/ 1534 h 1799"/>
                  <a:gd name="T4" fmla="*/ 149 w 452"/>
                  <a:gd name="T5" fmla="*/ 134 h 1799"/>
                  <a:gd name="T6" fmla="*/ 41 w 452"/>
                  <a:gd name="T7" fmla="*/ 248 h 1799"/>
                  <a:gd name="T8" fmla="*/ 63 w 452"/>
                  <a:gd name="T9" fmla="*/ 982 h 1799"/>
                  <a:gd name="T10" fmla="*/ 194 w 452"/>
                  <a:gd name="T11" fmla="*/ 1746 h 1799"/>
                </a:gdLst>
                <a:ahLst/>
                <a:cxnLst>
                  <a:cxn ang="0">
                    <a:pos x="T0" y="T1"/>
                  </a:cxn>
                  <a:cxn ang="0">
                    <a:pos x="T2" y="T3"/>
                  </a:cxn>
                  <a:cxn ang="0">
                    <a:pos x="T4" y="T5"/>
                  </a:cxn>
                  <a:cxn ang="0">
                    <a:pos x="T6" y="T7"/>
                  </a:cxn>
                  <a:cxn ang="0">
                    <a:pos x="T8" y="T9"/>
                  </a:cxn>
                  <a:cxn ang="0">
                    <a:pos x="T10" y="T11"/>
                  </a:cxn>
                </a:cxnLst>
                <a:rect l="0" t="0" r="r" b="b"/>
                <a:pathLst>
                  <a:path w="452" h="1799">
                    <a:moveTo>
                      <a:pt x="194" y="1746"/>
                    </a:moveTo>
                    <a:cubicBezTo>
                      <a:pt x="370" y="1799"/>
                      <a:pt x="450" y="1736"/>
                      <a:pt x="451" y="1534"/>
                    </a:cubicBezTo>
                    <a:cubicBezTo>
                      <a:pt x="452" y="1331"/>
                      <a:pt x="150" y="267"/>
                      <a:pt x="149" y="134"/>
                    </a:cubicBezTo>
                    <a:cubicBezTo>
                      <a:pt x="147" y="0"/>
                      <a:pt x="34" y="131"/>
                      <a:pt x="41" y="248"/>
                    </a:cubicBezTo>
                    <a:cubicBezTo>
                      <a:pt x="48" y="365"/>
                      <a:pt x="95" y="825"/>
                      <a:pt x="63" y="982"/>
                    </a:cubicBezTo>
                    <a:cubicBezTo>
                      <a:pt x="30" y="1139"/>
                      <a:pt x="0" y="1686"/>
                      <a:pt x="194" y="1746"/>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98" name="Freeform 63">
                <a:extLst>
                  <a:ext uri="{FF2B5EF4-FFF2-40B4-BE49-F238E27FC236}">
                    <a16:creationId xmlns:a16="http://schemas.microsoft.com/office/drawing/2014/main" id="{D28B5665-779A-BA73-CEF5-0D0D7D3BACE9}"/>
                  </a:ext>
                </a:extLst>
              </p:cNvPr>
              <p:cNvSpPr>
                <a:spLocks/>
              </p:cNvSpPr>
              <p:nvPr/>
            </p:nvSpPr>
            <p:spPr bwMode="auto">
              <a:xfrm>
                <a:off x="9306856" y="3993001"/>
                <a:ext cx="520700" cy="671513"/>
              </a:xfrm>
              <a:custGeom>
                <a:avLst/>
                <a:gdLst>
                  <a:gd name="T0" fmla="*/ 1720 w 2178"/>
                  <a:gd name="T1" fmla="*/ 188 h 2810"/>
                  <a:gd name="T2" fmla="*/ 2109 w 2178"/>
                  <a:gd name="T3" fmla="*/ 1939 h 2810"/>
                  <a:gd name="T4" fmla="*/ 1408 w 2178"/>
                  <a:gd name="T5" fmla="*/ 2718 h 2810"/>
                  <a:gd name="T6" fmla="*/ 63 w 2178"/>
                  <a:gd name="T7" fmla="*/ 2757 h 2810"/>
                  <a:gd name="T8" fmla="*/ 0 w 2178"/>
                  <a:gd name="T9" fmla="*/ 2000 h 2810"/>
                  <a:gd name="T10" fmla="*/ 205 w 2178"/>
                  <a:gd name="T11" fmla="*/ 1834 h 2810"/>
                  <a:gd name="T12" fmla="*/ 1174 w 2178"/>
                  <a:gd name="T13" fmla="*/ 1763 h 2810"/>
                  <a:gd name="T14" fmla="*/ 1347 w 2178"/>
                  <a:gd name="T15" fmla="*/ 585 h 2810"/>
                  <a:gd name="T16" fmla="*/ 1720 w 2178"/>
                  <a:gd name="T17" fmla="*/ 188 h 2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78" h="2810">
                    <a:moveTo>
                      <a:pt x="1720" y="188"/>
                    </a:moveTo>
                    <a:cubicBezTo>
                      <a:pt x="1883" y="501"/>
                      <a:pt x="2057" y="1595"/>
                      <a:pt x="2109" y="1939"/>
                    </a:cubicBezTo>
                    <a:cubicBezTo>
                      <a:pt x="2178" y="2402"/>
                      <a:pt x="1706" y="2671"/>
                      <a:pt x="1408" y="2718"/>
                    </a:cubicBezTo>
                    <a:cubicBezTo>
                      <a:pt x="932" y="2793"/>
                      <a:pt x="116" y="2810"/>
                      <a:pt x="63" y="2757"/>
                    </a:cubicBezTo>
                    <a:cubicBezTo>
                      <a:pt x="11" y="2705"/>
                      <a:pt x="0" y="2124"/>
                      <a:pt x="0" y="2000"/>
                    </a:cubicBezTo>
                    <a:cubicBezTo>
                      <a:pt x="0" y="1877"/>
                      <a:pt x="92" y="1857"/>
                      <a:pt x="205" y="1834"/>
                    </a:cubicBezTo>
                    <a:cubicBezTo>
                      <a:pt x="307" y="1813"/>
                      <a:pt x="786" y="1857"/>
                      <a:pt x="1174" y="1763"/>
                    </a:cubicBezTo>
                    <a:cubicBezTo>
                      <a:pt x="1240" y="1564"/>
                      <a:pt x="1315" y="823"/>
                      <a:pt x="1347" y="585"/>
                    </a:cubicBezTo>
                    <a:cubicBezTo>
                      <a:pt x="1373" y="396"/>
                      <a:pt x="1622" y="0"/>
                      <a:pt x="1720" y="188"/>
                    </a:cubicBezTo>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99" name="Freeform 64">
                <a:extLst>
                  <a:ext uri="{FF2B5EF4-FFF2-40B4-BE49-F238E27FC236}">
                    <a16:creationId xmlns:a16="http://schemas.microsoft.com/office/drawing/2014/main" id="{672E5D5F-B847-9707-BE64-E2463E4D236B}"/>
                  </a:ext>
                </a:extLst>
              </p:cNvPr>
              <p:cNvSpPr>
                <a:spLocks/>
              </p:cNvSpPr>
              <p:nvPr/>
            </p:nvSpPr>
            <p:spPr bwMode="auto">
              <a:xfrm>
                <a:off x="9306856" y="4454963"/>
                <a:ext cx="192088" cy="206375"/>
              </a:xfrm>
              <a:custGeom>
                <a:avLst/>
                <a:gdLst>
                  <a:gd name="T0" fmla="*/ 0 w 800"/>
                  <a:gd name="T1" fmla="*/ 65 h 861"/>
                  <a:gd name="T2" fmla="*/ 63 w 800"/>
                  <a:gd name="T3" fmla="*/ 823 h 861"/>
                  <a:gd name="T4" fmla="*/ 800 w 800"/>
                  <a:gd name="T5" fmla="*/ 842 h 861"/>
                  <a:gd name="T6" fmla="*/ 169 w 800"/>
                  <a:gd name="T7" fmla="*/ 753 h 861"/>
                  <a:gd name="T8" fmla="*/ 0 w 800"/>
                  <a:gd name="T9" fmla="*/ 65 h 861"/>
                </a:gdLst>
                <a:ahLst/>
                <a:cxnLst>
                  <a:cxn ang="0">
                    <a:pos x="T0" y="T1"/>
                  </a:cxn>
                  <a:cxn ang="0">
                    <a:pos x="T2" y="T3"/>
                  </a:cxn>
                  <a:cxn ang="0">
                    <a:pos x="T4" y="T5"/>
                  </a:cxn>
                  <a:cxn ang="0">
                    <a:pos x="T6" y="T7"/>
                  </a:cxn>
                  <a:cxn ang="0">
                    <a:pos x="T8" y="T9"/>
                  </a:cxn>
                </a:cxnLst>
                <a:rect l="0" t="0" r="r" b="b"/>
                <a:pathLst>
                  <a:path w="800" h="861">
                    <a:moveTo>
                      <a:pt x="0" y="65"/>
                    </a:moveTo>
                    <a:cubicBezTo>
                      <a:pt x="0" y="189"/>
                      <a:pt x="11" y="770"/>
                      <a:pt x="63" y="823"/>
                    </a:cubicBezTo>
                    <a:cubicBezTo>
                      <a:pt x="96" y="856"/>
                      <a:pt x="435" y="861"/>
                      <a:pt x="800" y="842"/>
                    </a:cubicBezTo>
                    <a:cubicBezTo>
                      <a:pt x="594" y="835"/>
                      <a:pt x="341" y="828"/>
                      <a:pt x="169" y="753"/>
                    </a:cubicBezTo>
                    <a:cubicBezTo>
                      <a:pt x="0" y="680"/>
                      <a:pt x="0" y="0"/>
                      <a:pt x="0" y="65"/>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300" name="Freeform 65">
                <a:extLst>
                  <a:ext uri="{FF2B5EF4-FFF2-40B4-BE49-F238E27FC236}">
                    <a16:creationId xmlns:a16="http://schemas.microsoft.com/office/drawing/2014/main" id="{D7784C56-6189-6E69-3730-08A9C68003AA}"/>
                  </a:ext>
                </a:extLst>
              </p:cNvPr>
              <p:cNvSpPr>
                <a:spLocks/>
              </p:cNvSpPr>
              <p:nvPr/>
            </p:nvSpPr>
            <p:spPr bwMode="auto">
              <a:xfrm>
                <a:off x="9565619" y="4340663"/>
                <a:ext cx="261938" cy="311150"/>
              </a:xfrm>
              <a:custGeom>
                <a:avLst/>
                <a:gdLst>
                  <a:gd name="T0" fmla="*/ 1025 w 1094"/>
                  <a:gd name="T1" fmla="*/ 483 h 1300"/>
                  <a:gd name="T2" fmla="*/ 947 w 1094"/>
                  <a:gd name="T3" fmla="*/ 0 h 1300"/>
                  <a:gd name="T4" fmla="*/ 646 w 1094"/>
                  <a:gd name="T5" fmla="*/ 1104 h 1300"/>
                  <a:gd name="T6" fmla="*/ 0 w 1094"/>
                  <a:gd name="T7" fmla="*/ 1300 h 1300"/>
                  <a:gd name="T8" fmla="*/ 324 w 1094"/>
                  <a:gd name="T9" fmla="*/ 1262 h 1300"/>
                  <a:gd name="T10" fmla="*/ 1025 w 1094"/>
                  <a:gd name="T11" fmla="*/ 483 h 1300"/>
                </a:gdLst>
                <a:ahLst/>
                <a:cxnLst>
                  <a:cxn ang="0">
                    <a:pos x="T0" y="T1"/>
                  </a:cxn>
                  <a:cxn ang="0">
                    <a:pos x="T2" y="T3"/>
                  </a:cxn>
                  <a:cxn ang="0">
                    <a:pos x="T4" y="T5"/>
                  </a:cxn>
                  <a:cxn ang="0">
                    <a:pos x="T6" y="T7"/>
                  </a:cxn>
                  <a:cxn ang="0">
                    <a:pos x="T8" y="T9"/>
                  </a:cxn>
                  <a:cxn ang="0">
                    <a:pos x="T10" y="T11"/>
                  </a:cxn>
                </a:cxnLst>
                <a:rect l="0" t="0" r="r" b="b"/>
                <a:pathLst>
                  <a:path w="1094" h="1300">
                    <a:moveTo>
                      <a:pt x="1025" y="483"/>
                    </a:moveTo>
                    <a:cubicBezTo>
                      <a:pt x="1009" y="378"/>
                      <a:pt x="982" y="202"/>
                      <a:pt x="947" y="0"/>
                    </a:cubicBezTo>
                    <a:cubicBezTo>
                      <a:pt x="966" y="459"/>
                      <a:pt x="1087" y="875"/>
                      <a:pt x="646" y="1104"/>
                    </a:cubicBezTo>
                    <a:cubicBezTo>
                      <a:pt x="528" y="1165"/>
                      <a:pt x="137" y="1276"/>
                      <a:pt x="0" y="1300"/>
                    </a:cubicBezTo>
                    <a:cubicBezTo>
                      <a:pt x="116" y="1290"/>
                      <a:pt x="227" y="1277"/>
                      <a:pt x="324" y="1262"/>
                    </a:cubicBezTo>
                    <a:cubicBezTo>
                      <a:pt x="622" y="1215"/>
                      <a:pt x="1094" y="946"/>
                      <a:pt x="1025" y="483"/>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301" name="Freeform 66">
                <a:extLst>
                  <a:ext uri="{FF2B5EF4-FFF2-40B4-BE49-F238E27FC236}">
                    <a16:creationId xmlns:a16="http://schemas.microsoft.com/office/drawing/2014/main" id="{1277E813-3DDB-1B51-944F-4BD3638C428A}"/>
                  </a:ext>
                </a:extLst>
              </p:cNvPr>
              <p:cNvSpPr>
                <a:spLocks/>
              </p:cNvSpPr>
              <p:nvPr/>
            </p:nvSpPr>
            <p:spPr bwMode="auto">
              <a:xfrm>
                <a:off x="9529106" y="4104126"/>
                <a:ext cx="107950" cy="338138"/>
              </a:xfrm>
              <a:custGeom>
                <a:avLst/>
                <a:gdLst>
                  <a:gd name="T0" fmla="*/ 423 w 451"/>
                  <a:gd name="T1" fmla="*/ 1363 h 1413"/>
                  <a:gd name="T2" fmla="*/ 451 w 451"/>
                  <a:gd name="T3" fmla="*/ 0 h 1413"/>
                  <a:gd name="T4" fmla="*/ 416 w 451"/>
                  <a:gd name="T5" fmla="*/ 121 h 1413"/>
                  <a:gd name="T6" fmla="*/ 244 w 451"/>
                  <a:gd name="T7" fmla="*/ 1299 h 1413"/>
                  <a:gd name="T8" fmla="*/ 0 w 451"/>
                  <a:gd name="T9" fmla="*/ 1341 h 1413"/>
                  <a:gd name="T10" fmla="*/ 169 w 451"/>
                  <a:gd name="T11" fmla="*/ 1337 h 1413"/>
                  <a:gd name="T12" fmla="*/ 423 w 451"/>
                  <a:gd name="T13" fmla="*/ 1363 h 1413"/>
                </a:gdLst>
                <a:ahLst/>
                <a:cxnLst>
                  <a:cxn ang="0">
                    <a:pos x="T0" y="T1"/>
                  </a:cxn>
                  <a:cxn ang="0">
                    <a:pos x="T2" y="T3"/>
                  </a:cxn>
                  <a:cxn ang="0">
                    <a:pos x="T4" y="T5"/>
                  </a:cxn>
                  <a:cxn ang="0">
                    <a:pos x="T6" y="T7"/>
                  </a:cxn>
                  <a:cxn ang="0">
                    <a:pos x="T8" y="T9"/>
                  </a:cxn>
                  <a:cxn ang="0">
                    <a:pos x="T10" y="T11"/>
                  </a:cxn>
                  <a:cxn ang="0">
                    <a:pos x="T12" y="T13"/>
                  </a:cxn>
                </a:cxnLst>
                <a:rect l="0" t="0" r="r" b="b"/>
                <a:pathLst>
                  <a:path w="451" h="1413">
                    <a:moveTo>
                      <a:pt x="423" y="1363"/>
                    </a:moveTo>
                    <a:cubicBezTo>
                      <a:pt x="440" y="1413"/>
                      <a:pt x="356" y="563"/>
                      <a:pt x="451" y="0"/>
                    </a:cubicBezTo>
                    <a:cubicBezTo>
                      <a:pt x="433" y="44"/>
                      <a:pt x="421" y="86"/>
                      <a:pt x="416" y="121"/>
                    </a:cubicBezTo>
                    <a:cubicBezTo>
                      <a:pt x="384" y="359"/>
                      <a:pt x="308" y="1100"/>
                      <a:pt x="244" y="1299"/>
                    </a:cubicBezTo>
                    <a:cubicBezTo>
                      <a:pt x="165" y="1318"/>
                      <a:pt x="83" y="1332"/>
                      <a:pt x="0" y="1341"/>
                    </a:cubicBezTo>
                    <a:cubicBezTo>
                      <a:pt x="43" y="1364"/>
                      <a:pt x="71" y="1349"/>
                      <a:pt x="169" y="1337"/>
                    </a:cubicBezTo>
                    <a:cubicBezTo>
                      <a:pt x="270" y="1324"/>
                      <a:pt x="405" y="1313"/>
                      <a:pt x="423" y="1363"/>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302" name="Freeform 67">
                <a:extLst>
                  <a:ext uri="{FF2B5EF4-FFF2-40B4-BE49-F238E27FC236}">
                    <a16:creationId xmlns:a16="http://schemas.microsoft.com/office/drawing/2014/main" id="{57051D82-1BE8-9980-181B-32F29D108C54}"/>
                  </a:ext>
                </a:extLst>
              </p:cNvPr>
              <p:cNvSpPr>
                <a:spLocks/>
              </p:cNvSpPr>
              <p:nvPr/>
            </p:nvSpPr>
            <p:spPr bwMode="auto">
              <a:xfrm>
                <a:off x="8616294" y="3993001"/>
                <a:ext cx="519113" cy="671513"/>
              </a:xfrm>
              <a:custGeom>
                <a:avLst/>
                <a:gdLst>
                  <a:gd name="T0" fmla="*/ 457 w 2177"/>
                  <a:gd name="T1" fmla="*/ 188 h 2810"/>
                  <a:gd name="T2" fmla="*/ 68 w 2177"/>
                  <a:gd name="T3" fmla="*/ 1939 h 2810"/>
                  <a:gd name="T4" fmla="*/ 770 w 2177"/>
                  <a:gd name="T5" fmla="*/ 2718 h 2810"/>
                  <a:gd name="T6" fmla="*/ 2114 w 2177"/>
                  <a:gd name="T7" fmla="*/ 2757 h 2810"/>
                  <a:gd name="T8" fmla="*/ 2177 w 2177"/>
                  <a:gd name="T9" fmla="*/ 2000 h 2810"/>
                  <a:gd name="T10" fmla="*/ 1972 w 2177"/>
                  <a:gd name="T11" fmla="*/ 1834 h 2810"/>
                  <a:gd name="T12" fmla="*/ 1003 w 2177"/>
                  <a:gd name="T13" fmla="*/ 1763 h 2810"/>
                  <a:gd name="T14" fmla="*/ 830 w 2177"/>
                  <a:gd name="T15" fmla="*/ 585 h 2810"/>
                  <a:gd name="T16" fmla="*/ 457 w 2177"/>
                  <a:gd name="T17" fmla="*/ 188 h 2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77" h="2810">
                    <a:moveTo>
                      <a:pt x="457" y="188"/>
                    </a:moveTo>
                    <a:cubicBezTo>
                      <a:pt x="295" y="501"/>
                      <a:pt x="120" y="1595"/>
                      <a:pt x="68" y="1939"/>
                    </a:cubicBezTo>
                    <a:cubicBezTo>
                      <a:pt x="0" y="2402"/>
                      <a:pt x="471" y="2671"/>
                      <a:pt x="770" y="2718"/>
                    </a:cubicBezTo>
                    <a:cubicBezTo>
                      <a:pt x="1245" y="2793"/>
                      <a:pt x="2062" y="2810"/>
                      <a:pt x="2114" y="2757"/>
                    </a:cubicBezTo>
                    <a:cubicBezTo>
                      <a:pt x="2166" y="2705"/>
                      <a:pt x="2177" y="2124"/>
                      <a:pt x="2177" y="2000"/>
                    </a:cubicBezTo>
                    <a:cubicBezTo>
                      <a:pt x="2177" y="1877"/>
                      <a:pt x="2085" y="1857"/>
                      <a:pt x="1972" y="1834"/>
                    </a:cubicBezTo>
                    <a:cubicBezTo>
                      <a:pt x="1870" y="1813"/>
                      <a:pt x="1391" y="1857"/>
                      <a:pt x="1003" y="1763"/>
                    </a:cubicBezTo>
                    <a:cubicBezTo>
                      <a:pt x="938" y="1564"/>
                      <a:pt x="863" y="823"/>
                      <a:pt x="830" y="585"/>
                    </a:cubicBezTo>
                    <a:cubicBezTo>
                      <a:pt x="805" y="396"/>
                      <a:pt x="555" y="0"/>
                      <a:pt x="457" y="188"/>
                    </a:cubicBezTo>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303" name="Freeform 68">
                <a:extLst>
                  <a:ext uri="{FF2B5EF4-FFF2-40B4-BE49-F238E27FC236}">
                    <a16:creationId xmlns:a16="http://schemas.microsoft.com/office/drawing/2014/main" id="{248E8813-914E-819D-0C2A-F21C2EC533A4}"/>
                  </a:ext>
                </a:extLst>
              </p:cNvPr>
              <p:cNvSpPr>
                <a:spLocks/>
              </p:cNvSpPr>
              <p:nvPr/>
            </p:nvSpPr>
            <p:spPr bwMode="auto">
              <a:xfrm>
                <a:off x="8944906" y="4454963"/>
                <a:ext cx="190500" cy="206375"/>
              </a:xfrm>
              <a:custGeom>
                <a:avLst/>
                <a:gdLst>
                  <a:gd name="T0" fmla="*/ 800 w 800"/>
                  <a:gd name="T1" fmla="*/ 65 h 861"/>
                  <a:gd name="T2" fmla="*/ 737 w 800"/>
                  <a:gd name="T3" fmla="*/ 822 h 861"/>
                  <a:gd name="T4" fmla="*/ 0 w 800"/>
                  <a:gd name="T5" fmla="*/ 841 h 861"/>
                  <a:gd name="T6" fmla="*/ 632 w 800"/>
                  <a:gd name="T7" fmla="*/ 753 h 861"/>
                  <a:gd name="T8" fmla="*/ 800 w 800"/>
                  <a:gd name="T9" fmla="*/ 65 h 861"/>
                </a:gdLst>
                <a:ahLst/>
                <a:cxnLst>
                  <a:cxn ang="0">
                    <a:pos x="T0" y="T1"/>
                  </a:cxn>
                  <a:cxn ang="0">
                    <a:pos x="T2" y="T3"/>
                  </a:cxn>
                  <a:cxn ang="0">
                    <a:pos x="T4" y="T5"/>
                  </a:cxn>
                  <a:cxn ang="0">
                    <a:pos x="T6" y="T7"/>
                  </a:cxn>
                  <a:cxn ang="0">
                    <a:pos x="T8" y="T9"/>
                  </a:cxn>
                </a:cxnLst>
                <a:rect l="0" t="0" r="r" b="b"/>
                <a:pathLst>
                  <a:path w="800" h="861">
                    <a:moveTo>
                      <a:pt x="800" y="65"/>
                    </a:moveTo>
                    <a:cubicBezTo>
                      <a:pt x="800" y="189"/>
                      <a:pt x="789" y="770"/>
                      <a:pt x="737" y="822"/>
                    </a:cubicBezTo>
                    <a:cubicBezTo>
                      <a:pt x="704" y="855"/>
                      <a:pt x="365" y="861"/>
                      <a:pt x="0" y="841"/>
                    </a:cubicBezTo>
                    <a:cubicBezTo>
                      <a:pt x="206" y="835"/>
                      <a:pt x="459" y="828"/>
                      <a:pt x="632" y="753"/>
                    </a:cubicBezTo>
                    <a:cubicBezTo>
                      <a:pt x="800" y="680"/>
                      <a:pt x="800" y="0"/>
                      <a:pt x="800" y="65"/>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304" name="Freeform 69">
                <a:extLst>
                  <a:ext uri="{FF2B5EF4-FFF2-40B4-BE49-F238E27FC236}">
                    <a16:creationId xmlns:a16="http://schemas.microsoft.com/office/drawing/2014/main" id="{15EB75AC-D683-06CB-409F-A94EEE37D68E}"/>
                  </a:ext>
                </a:extLst>
              </p:cNvPr>
              <p:cNvSpPr>
                <a:spLocks/>
              </p:cNvSpPr>
              <p:nvPr/>
            </p:nvSpPr>
            <p:spPr bwMode="auto">
              <a:xfrm>
                <a:off x="8605181" y="4340663"/>
                <a:ext cx="271463" cy="311150"/>
              </a:xfrm>
              <a:custGeom>
                <a:avLst/>
                <a:gdLst>
                  <a:gd name="T0" fmla="*/ 115 w 1140"/>
                  <a:gd name="T1" fmla="*/ 483 h 1300"/>
                  <a:gd name="T2" fmla="*/ 193 w 1140"/>
                  <a:gd name="T3" fmla="*/ 0 h 1300"/>
                  <a:gd name="T4" fmla="*/ 494 w 1140"/>
                  <a:gd name="T5" fmla="*/ 1104 h 1300"/>
                  <a:gd name="T6" fmla="*/ 1140 w 1140"/>
                  <a:gd name="T7" fmla="*/ 1300 h 1300"/>
                  <a:gd name="T8" fmla="*/ 817 w 1140"/>
                  <a:gd name="T9" fmla="*/ 1262 h 1300"/>
                  <a:gd name="T10" fmla="*/ 115 w 1140"/>
                  <a:gd name="T11" fmla="*/ 483 h 1300"/>
                </a:gdLst>
                <a:ahLst/>
                <a:cxnLst>
                  <a:cxn ang="0">
                    <a:pos x="T0" y="T1"/>
                  </a:cxn>
                  <a:cxn ang="0">
                    <a:pos x="T2" y="T3"/>
                  </a:cxn>
                  <a:cxn ang="0">
                    <a:pos x="T4" y="T5"/>
                  </a:cxn>
                  <a:cxn ang="0">
                    <a:pos x="T6" y="T7"/>
                  </a:cxn>
                  <a:cxn ang="0">
                    <a:pos x="T8" y="T9"/>
                  </a:cxn>
                  <a:cxn ang="0">
                    <a:pos x="T10" y="T11"/>
                  </a:cxn>
                </a:cxnLst>
                <a:rect l="0" t="0" r="r" b="b"/>
                <a:pathLst>
                  <a:path w="1140" h="1300">
                    <a:moveTo>
                      <a:pt x="115" y="483"/>
                    </a:moveTo>
                    <a:cubicBezTo>
                      <a:pt x="131" y="378"/>
                      <a:pt x="158" y="202"/>
                      <a:pt x="193" y="0"/>
                    </a:cubicBezTo>
                    <a:cubicBezTo>
                      <a:pt x="174" y="459"/>
                      <a:pt x="0" y="781"/>
                      <a:pt x="494" y="1104"/>
                    </a:cubicBezTo>
                    <a:cubicBezTo>
                      <a:pt x="606" y="1177"/>
                      <a:pt x="1003" y="1276"/>
                      <a:pt x="1140" y="1300"/>
                    </a:cubicBezTo>
                    <a:cubicBezTo>
                      <a:pt x="1024" y="1290"/>
                      <a:pt x="914" y="1277"/>
                      <a:pt x="817" y="1262"/>
                    </a:cubicBezTo>
                    <a:cubicBezTo>
                      <a:pt x="518" y="1215"/>
                      <a:pt x="47" y="946"/>
                      <a:pt x="115" y="483"/>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305" name="Freeform 70">
                <a:extLst>
                  <a:ext uri="{FF2B5EF4-FFF2-40B4-BE49-F238E27FC236}">
                    <a16:creationId xmlns:a16="http://schemas.microsoft.com/office/drawing/2014/main" id="{712A24DE-4406-7D02-33A6-14C4056D6806}"/>
                  </a:ext>
                </a:extLst>
              </p:cNvPr>
              <p:cNvSpPr>
                <a:spLocks/>
              </p:cNvSpPr>
              <p:nvPr/>
            </p:nvSpPr>
            <p:spPr bwMode="auto">
              <a:xfrm>
                <a:off x="8805206" y="4104126"/>
                <a:ext cx="107950" cy="338138"/>
              </a:xfrm>
              <a:custGeom>
                <a:avLst/>
                <a:gdLst>
                  <a:gd name="T0" fmla="*/ 87 w 451"/>
                  <a:gd name="T1" fmla="*/ 1365 h 1416"/>
                  <a:gd name="T2" fmla="*/ 0 w 451"/>
                  <a:gd name="T3" fmla="*/ 0 h 1416"/>
                  <a:gd name="T4" fmla="*/ 35 w 451"/>
                  <a:gd name="T5" fmla="*/ 121 h 1416"/>
                  <a:gd name="T6" fmla="*/ 208 w 451"/>
                  <a:gd name="T7" fmla="*/ 1299 h 1416"/>
                  <a:gd name="T8" fmla="*/ 451 w 451"/>
                  <a:gd name="T9" fmla="*/ 1341 h 1416"/>
                  <a:gd name="T10" fmla="*/ 282 w 451"/>
                  <a:gd name="T11" fmla="*/ 1337 h 1416"/>
                  <a:gd name="T12" fmla="*/ 87 w 451"/>
                  <a:gd name="T13" fmla="*/ 1365 h 1416"/>
                </a:gdLst>
                <a:ahLst/>
                <a:cxnLst>
                  <a:cxn ang="0">
                    <a:pos x="T0" y="T1"/>
                  </a:cxn>
                  <a:cxn ang="0">
                    <a:pos x="T2" y="T3"/>
                  </a:cxn>
                  <a:cxn ang="0">
                    <a:pos x="T4" y="T5"/>
                  </a:cxn>
                  <a:cxn ang="0">
                    <a:pos x="T6" y="T7"/>
                  </a:cxn>
                  <a:cxn ang="0">
                    <a:pos x="T8" y="T9"/>
                  </a:cxn>
                  <a:cxn ang="0">
                    <a:pos x="T10" y="T11"/>
                  </a:cxn>
                  <a:cxn ang="0">
                    <a:pos x="T12" y="T13"/>
                  </a:cxn>
                </a:cxnLst>
                <a:rect l="0" t="0" r="r" b="b"/>
                <a:pathLst>
                  <a:path w="451" h="1416">
                    <a:moveTo>
                      <a:pt x="87" y="1365"/>
                    </a:moveTo>
                    <a:cubicBezTo>
                      <a:pt x="69" y="1416"/>
                      <a:pt x="95" y="563"/>
                      <a:pt x="0" y="0"/>
                    </a:cubicBezTo>
                    <a:cubicBezTo>
                      <a:pt x="18" y="44"/>
                      <a:pt x="30" y="86"/>
                      <a:pt x="35" y="121"/>
                    </a:cubicBezTo>
                    <a:cubicBezTo>
                      <a:pt x="68" y="359"/>
                      <a:pt x="143" y="1100"/>
                      <a:pt x="208" y="1299"/>
                    </a:cubicBezTo>
                    <a:cubicBezTo>
                      <a:pt x="286" y="1318"/>
                      <a:pt x="369" y="1332"/>
                      <a:pt x="451" y="1341"/>
                    </a:cubicBezTo>
                    <a:cubicBezTo>
                      <a:pt x="408" y="1364"/>
                      <a:pt x="380" y="1349"/>
                      <a:pt x="282" y="1337"/>
                    </a:cubicBezTo>
                    <a:cubicBezTo>
                      <a:pt x="182" y="1324"/>
                      <a:pt x="105" y="1315"/>
                      <a:pt x="87" y="1365"/>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grpSp>
        <p:grpSp>
          <p:nvGrpSpPr>
            <p:cNvPr id="163" name="Group 162">
              <a:extLst>
                <a:ext uri="{FF2B5EF4-FFF2-40B4-BE49-F238E27FC236}">
                  <a16:creationId xmlns:a16="http://schemas.microsoft.com/office/drawing/2014/main" id="{5265A7D3-260B-23B0-2DDE-ABE55BE2EBB2}"/>
                </a:ext>
              </a:extLst>
            </p:cNvPr>
            <p:cNvGrpSpPr/>
            <p:nvPr/>
          </p:nvGrpSpPr>
          <p:grpSpPr>
            <a:xfrm>
              <a:off x="838827" y="102116"/>
              <a:ext cx="1316255" cy="1745939"/>
              <a:chOff x="1363006" y="810063"/>
              <a:chExt cx="3986213" cy="5672138"/>
            </a:xfrm>
          </p:grpSpPr>
          <p:sp>
            <p:nvSpPr>
              <p:cNvPr id="165" name="Oval 71">
                <a:extLst>
                  <a:ext uri="{FF2B5EF4-FFF2-40B4-BE49-F238E27FC236}">
                    <a16:creationId xmlns:a16="http://schemas.microsoft.com/office/drawing/2014/main" id="{F6DFA80C-1406-D053-38A1-AB5956646DDE}"/>
                  </a:ext>
                </a:extLst>
              </p:cNvPr>
              <p:cNvSpPr>
                <a:spLocks noChangeArrowheads="1"/>
              </p:cNvSpPr>
              <p:nvPr/>
            </p:nvSpPr>
            <p:spPr bwMode="auto">
              <a:xfrm>
                <a:off x="2829856" y="6242488"/>
                <a:ext cx="1368425" cy="239713"/>
              </a:xfrm>
              <a:prstGeom prst="ellipse">
                <a:avLst/>
              </a:prstGeom>
              <a:solidFill>
                <a:srgbClr val="DCC9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66" name="Rectangle 72">
                <a:extLst>
                  <a:ext uri="{FF2B5EF4-FFF2-40B4-BE49-F238E27FC236}">
                    <a16:creationId xmlns:a16="http://schemas.microsoft.com/office/drawing/2014/main" id="{25518C63-3EF1-37D8-BF32-2B632B5CADDF}"/>
                  </a:ext>
                </a:extLst>
              </p:cNvPr>
              <p:cNvSpPr>
                <a:spLocks noChangeArrowheads="1"/>
              </p:cNvSpPr>
              <p:nvPr/>
            </p:nvSpPr>
            <p:spPr bwMode="auto">
              <a:xfrm>
                <a:off x="3144181" y="3762813"/>
                <a:ext cx="615950" cy="515938"/>
              </a:xfrm>
              <a:prstGeom prst="rect">
                <a:avLst/>
              </a:prstGeom>
              <a:solidFill>
                <a:srgbClr val="E787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67" name="Freeform 73">
                <a:extLst>
                  <a:ext uri="{FF2B5EF4-FFF2-40B4-BE49-F238E27FC236}">
                    <a16:creationId xmlns:a16="http://schemas.microsoft.com/office/drawing/2014/main" id="{284599EF-9E45-D5C3-8C2B-043776EE38ED}"/>
                  </a:ext>
                </a:extLst>
              </p:cNvPr>
              <p:cNvSpPr>
                <a:spLocks/>
              </p:cNvSpPr>
              <p:nvPr/>
            </p:nvSpPr>
            <p:spPr bwMode="auto">
              <a:xfrm>
                <a:off x="3034644" y="5351901"/>
                <a:ext cx="442913" cy="879475"/>
              </a:xfrm>
              <a:custGeom>
                <a:avLst/>
                <a:gdLst>
                  <a:gd name="T0" fmla="*/ 1607 w 1859"/>
                  <a:gd name="T1" fmla="*/ 0 h 3685"/>
                  <a:gd name="T2" fmla="*/ 1803 w 1859"/>
                  <a:gd name="T3" fmla="*/ 3685 h 3685"/>
                  <a:gd name="T4" fmla="*/ 1040 w 1859"/>
                  <a:gd name="T5" fmla="*/ 3642 h 3685"/>
                  <a:gd name="T6" fmla="*/ 0 w 1859"/>
                  <a:gd name="T7" fmla="*/ 497 h 3685"/>
                  <a:gd name="T8" fmla="*/ 1607 w 1859"/>
                  <a:gd name="T9" fmla="*/ 0 h 3685"/>
                </a:gdLst>
                <a:ahLst/>
                <a:cxnLst>
                  <a:cxn ang="0">
                    <a:pos x="T0" y="T1"/>
                  </a:cxn>
                  <a:cxn ang="0">
                    <a:pos x="T2" y="T3"/>
                  </a:cxn>
                  <a:cxn ang="0">
                    <a:pos x="T4" y="T5"/>
                  </a:cxn>
                  <a:cxn ang="0">
                    <a:pos x="T6" y="T7"/>
                  </a:cxn>
                  <a:cxn ang="0">
                    <a:pos x="T8" y="T9"/>
                  </a:cxn>
                </a:cxnLst>
                <a:rect l="0" t="0" r="r" b="b"/>
                <a:pathLst>
                  <a:path w="1859" h="3685">
                    <a:moveTo>
                      <a:pt x="1607" y="0"/>
                    </a:moveTo>
                    <a:cubicBezTo>
                      <a:pt x="1859" y="991"/>
                      <a:pt x="1831" y="2671"/>
                      <a:pt x="1803" y="3685"/>
                    </a:cubicBezTo>
                    <a:lnTo>
                      <a:pt x="1040" y="3642"/>
                    </a:lnTo>
                    <a:cubicBezTo>
                      <a:pt x="764" y="2824"/>
                      <a:pt x="434" y="1266"/>
                      <a:pt x="0" y="497"/>
                    </a:cubicBezTo>
                    <a:lnTo>
                      <a:pt x="1607" y="0"/>
                    </a:ln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68" name="Freeform 74">
                <a:extLst>
                  <a:ext uri="{FF2B5EF4-FFF2-40B4-BE49-F238E27FC236}">
                    <a16:creationId xmlns:a16="http://schemas.microsoft.com/office/drawing/2014/main" id="{451AA167-4526-9483-C3B1-45173D38E605}"/>
                  </a:ext>
                </a:extLst>
              </p:cNvPr>
              <p:cNvSpPr>
                <a:spLocks/>
              </p:cNvSpPr>
              <p:nvPr/>
            </p:nvSpPr>
            <p:spPr bwMode="auto">
              <a:xfrm>
                <a:off x="3256894" y="6161526"/>
                <a:ext cx="222250" cy="149225"/>
              </a:xfrm>
              <a:custGeom>
                <a:avLst/>
                <a:gdLst>
                  <a:gd name="T0" fmla="*/ 0 w 140"/>
                  <a:gd name="T1" fmla="*/ 4 h 94"/>
                  <a:gd name="T2" fmla="*/ 136 w 140"/>
                  <a:gd name="T3" fmla="*/ 0 h 94"/>
                  <a:gd name="T4" fmla="*/ 140 w 140"/>
                  <a:gd name="T5" fmla="*/ 94 h 94"/>
                  <a:gd name="T6" fmla="*/ 18 w 140"/>
                  <a:gd name="T7" fmla="*/ 94 h 94"/>
                  <a:gd name="T8" fmla="*/ 0 w 140"/>
                  <a:gd name="T9" fmla="*/ 4 h 94"/>
                </a:gdLst>
                <a:ahLst/>
                <a:cxnLst>
                  <a:cxn ang="0">
                    <a:pos x="T0" y="T1"/>
                  </a:cxn>
                  <a:cxn ang="0">
                    <a:pos x="T2" y="T3"/>
                  </a:cxn>
                  <a:cxn ang="0">
                    <a:pos x="T4" y="T5"/>
                  </a:cxn>
                  <a:cxn ang="0">
                    <a:pos x="T6" y="T7"/>
                  </a:cxn>
                  <a:cxn ang="0">
                    <a:pos x="T8" y="T9"/>
                  </a:cxn>
                </a:cxnLst>
                <a:rect l="0" t="0" r="r" b="b"/>
                <a:pathLst>
                  <a:path w="140" h="94">
                    <a:moveTo>
                      <a:pt x="0" y="4"/>
                    </a:moveTo>
                    <a:lnTo>
                      <a:pt x="136" y="0"/>
                    </a:lnTo>
                    <a:lnTo>
                      <a:pt x="140" y="94"/>
                    </a:lnTo>
                    <a:lnTo>
                      <a:pt x="18" y="94"/>
                    </a:lnTo>
                    <a:lnTo>
                      <a:pt x="0" y="4"/>
                    </a:lnTo>
                    <a:close/>
                  </a:path>
                </a:pathLst>
              </a:custGeom>
              <a:solidFill>
                <a:srgbClr val="EBF5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69" name="Freeform 75">
                <a:extLst>
                  <a:ext uri="{FF2B5EF4-FFF2-40B4-BE49-F238E27FC236}">
                    <a16:creationId xmlns:a16="http://schemas.microsoft.com/office/drawing/2014/main" id="{FF1DDDBE-CD5E-9CAF-337A-365F49C24205}"/>
                  </a:ext>
                </a:extLst>
              </p:cNvPr>
              <p:cNvSpPr>
                <a:spLocks/>
              </p:cNvSpPr>
              <p:nvPr/>
            </p:nvSpPr>
            <p:spPr bwMode="auto">
              <a:xfrm>
                <a:off x="3242606" y="6261538"/>
                <a:ext cx="252413" cy="160338"/>
              </a:xfrm>
              <a:custGeom>
                <a:avLst/>
                <a:gdLst>
                  <a:gd name="T0" fmla="*/ 205 w 1051"/>
                  <a:gd name="T1" fmla="*/ 0 h 671"/>
                  <a:gd name="T2" fmla="*/ 0 w 1051"/>
                  <a:gd name="T3" fmla="*/ 331 h 671"/>
                  <a:gd name="T4" fmla="*/ 140 w 1051"/>
                  <a:gd name="T5" fmla="*/ 671 h 671"/>
                  <a:gd name="T6" fmla="*/ 856 w 1051"/>
                  <a:gd name="T7" fmla="*/ 671 h 671"/>
                  <a:gd name="T8" fmla="*/ 1051 w 1051"/>
                  <a:gd name="T9" fmla="*/ 363 h 671"/>
                  <a:gd name="T10" fmla="*/ 866 w 1051"/>
                  <a:gd name="T11" fmla="*/ 0 h 671"/>
                  <a:gd name="T12" fmla="*/ 205 w 1051"/>
                  <a:gd name="T13" fmla="*/ 0 h 671"/>
                </a:gdLst>
                <a:ahLst/>
                <a:cxnLst>
                  <a:cxn ang="0">
                    <a:pos x="T0" y="T1"/>
                  </a:cxn>
                  <a:cxn ang="0">
                    <a:pos x="T2" y="T3"/>
                  </a:cxn>
                  <a:cxn ang="0">
                    <a:pos x="T4" y="T5"/>
                  </a:cxn>
                  <a:cxn ang="0">
                    <a:pos x="T6" y="T7"/>
                  </a:cxn>
                  <a:cxn ang="0">
                    <a:pos x="T8" y="T9"/>
                  </a:cxn>
                  <a:cxn ang="0">
                    <a:pos x="T10" y="T11"/>
                  </a:cxn>
                  <a:cxn ang="0">
                    <a:pos x="T12" y="T13"/>
                  </a:cxn>
                </a:cxnLst>
                <a:rect l="0" t="0" r="r" b="b"/>
                <a:pathLst>
                  <a:path w="1051" h="671">
                    <a:moveTo>
                      <a:pt x="205" y="0"/>
                    </a:moveTo>
                    <a:cubicBezTo>
                      <a:pt x="97" y="0"/>
                      <a:pt x="0" y="166"/>
                      <a:pt x="0" y="331"/>
                    </a:cubicBezTo>
                    <a:cubicBezTo>
                      <a:pt x="0" y="497"/>
                      <a:pt x="73" y="671"/>
                      <a:pt x="140" y="671"/>
                    </a:cubicBezTo>
                    <a:lnTo>
                      <a:pt x="856" y="671"/>
                    </a:lnTo>
                    <a:cubicBezTo>
                      <a:pt x="909" y="671"/>
                      <a:pt x="1051" y="604"/>
                      <a:pt x="1051" y="363"/>
                    </a:cubicBezTo>
                    <a:cubicBezTo>
                      <a:pt x="1051" y="122"/>
                      <a:pt x="1028" y="0"/>
                      <a:pt x="866" y="0"/>
                    </a:cubicBezTo>
                    <a:lnTo>
                      <a:pt x="205" y="0"/>
                    </a:lnTo>
                    <a:close/>
                  </a:path>
                </a:pathLst>
              </a:custGeom>
              <a:solidFill>
                <a:srgbClr val="1B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70" name="Freeform 76">
                <a:extLst>
                  <a:ext uri="{FF2B5EF4-FFF2-40B4-BE49-F238E27FC236}">
                    <a16:creationId xmlns:a16="http://schemas.microsoft.com/office/drawing/2014/main" id="{C12FE73E-02EC-2E14-BD2F-9099308881C9}"/>
                  </a:ext>
                </a:extLst>
              </p:cNvPr>
              <p:cNvSpPr>
                <a:spLocks/>
              </p:cNvSpPr>
              <p:nvPr/>
            </p:nvSpPr>
            <p:spPr bwMode="auto">
              <a:xfrm>
                <a:off x="3477556" y="5096313"/>
                <a:ext cx="409575" cy="1149350"/>
              </a:xfrm>
              <a:custGeom>
                <a:avLst/>
                <a:gdLst>
                  <a:gd name="T0" fmla="*/ 123 w 1721"/>
                  <a:gd name="T1" fmla="*/ 1080 h 4816"/>
                  <a:gd name="T2" fmla="*/ 151 w 1721"/>
                  <a:gd name="T3" fmla="*/ 4722 h 4816"/>
                  <a:gd name="T4" fmla="*/ 894 w 1721"/>
                  <a:gd name="T5" fmla="*/ 4788 h 4816"/>
                  <a:gd name="T6" fmla="*/ 1718 w 1721"/>
                  <a:gd name="T7" fmla="*/ 1124 h 4816"/>
                  <a:gd name="T8" fmla="*/ 123 w 1721"/>
                  <a:gd name="T9" fmla="*/ 1080 h 4816"/>
                </a:gdLst>
                <a:ahLst/>
                <a:cxnLst>
                  <a:cxn ang="0">
                    <a:pos x="T0" y="T1"/>
                  </a:cxn>
                  <a:cxn ang="0">
                    <a:pos x="T2" y="T3"/>
                  </a:cxn>
                  <a:cxn ang="0">
                    <a:pos x="T4" y="T5"/>
                  </a:cxn>
                  <a:cxn ang="0">
                    <a:pos x="T6" y="T7"/>
                  </a:cxn>
                  <a:cxn ang="0">
                    <a:pos x="T8" y="T9"/>
                  </a:cxn>
                </a:cxnLst>
                <a:rect l="0" t="0" r="r" b="b"/>
                <a:pathLst>
                  <a:path w="1721" h="4816">
                    <a:moveTo>
                      <a:pt x="123" y="1080"/>
                    </a:moveTo>
                    <a:cubicBezTo>
                      <a:pt x="0" y="1916"/>
                      <a:pt x="139" y="3879"/>
                      <a:pt x="151" y="4722"/>
                    </a:cubicBezTo>
                    <a:cubicBezTo>
                      <a:pt x="449" y="4816"/>
                      <a:pt x="579" y="4804"/>
                      <a:pt x="894" y="4788"/>
                    </a:cubicBezTo>
                    <a:cubicBezTo>
                      <a:pt x="1188" y="3939"/>
                      <a:pt x="1715" y="2014"/>
                      <a:pt x="1718" y="1124"/>
                    </a:cubicBezTo>
                    <a:cubicBezTo>
                      <a:pt x="1721" y="0"/>
                      <a:pt x="182" y="682"/>
                      <a:pt x="123" y="1080"/>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71" name="Freeform 77">
                <a:extLst>
                  <a:ext uri="{FF2B5EF4-FFF2-40B4-BE49-F238E27FC236}">
                    <a16:creationId xmlns:a16="http://schemas.microsoft.com/office/drawing/2014/main" id="{7EC7363E-E0D4-DD1B-3513-50BF23B40042}"/>
                  </a:ext>
                </a:extLst>
              </p:cNvPr>
              <p:cNvSpPr>
                <a:spLocks/>
              </p:cNvSpPr>
              <p:nvPr/>
            </p:nvSpPr>
            <p:spPr bwMode="auto">
              <a:xfrm>
                <a:off x="3504544" y="6161526"/>
                <a:ext cx="225425" cy="149225"/>
              </a:xfrm>
              <a:custGeom>
                <a:avLst/>
                <a:gdLst>
                  <a:gd name="T0" fmla="*/ 0 w 142"/>
                  <a:gd name="T1" fmla="*/ 0 h 94"/>
                  <a:gd name="T2" fmla="*/ 142 w 142"/>
                  <a:gd name="T3" fmla="*/ 0 h 94"/>
                  <a:gd name="T4" fmla="*/ 132 w 142"/>
                  <a:gd name="T5" fmla="*/ 94 h 94"/>
                  <a:gd name="T6" fmla="*/ 6 w 142"/>
                  <a:gd name="T7" fmla="*/ 94 h 94"/>
                  <a:gd name="T8" fmla="*/ 0 w 142"/>
                  <a:gd name="T9" fmla="*/ 0 h 94"/>
                </a:gdLst>
                <a:ahLst/>
                <a:cxnLst>
                  <a:cxn ang="0">
                    <a:pos x="T0" y="T1"/>
                  </a:cxn>
                  <a:cxn ang="0">
                    <a:pos x="T2" y="T3"/>
                  </a:cxn>
                  <a:cxn ang="0">
                    <a:pos x="T4" y="T5"/>
                  </a:cxn>
                  <a:cxn ang="0">
                    <a:pos x="T6" y="T7"/>
                  </a:cxn>
                  <a:cxn ang="0">
                    <a:pos x="T8" y="T9"/>
                  </a:cxn>
                </a:cxnLst>
                <a:rect l="0" t="0" r="r" b="b"/>
                <a:pathLst>
                  <a:path w="142" h="94">
                    <a:moveTo>
                      <a:pt x="0" y="0"/>
                    </a:moveTo>
                    <a:lnTo>
                      <a:pt x="142" y="0"/>
                    </a:lnTo>
                    <a:lnTo>
                      <a:pt x="132" y="94"/>
                    </a:lnTo>
                    <a:lnTo>
                      <a:pt x="6" y="94"/>
                    </a:lnTo>
                    <a:lnTo>
                      <a:pt x="0" y="0"/>
                    </a:lnTo>
                    <a:close/>
                  </a:path>
                </a:pathLst>
              </a:custGeom>
              <a:solidFill>
                <a:srgbClr val="EBF5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72" name="Freeform 78">
                <a:extLst>
                  <a:ext uri="{FF2B5EF4-FFF2-40B4-BE49-F238E27FC236}">
                    <a16:creationId xmlns:a16="http://schemas.microsoft.com/office/drawing/2014/main" id="{A8D6DA2D-F5CB-2AEC-9E62-7F1CFC70F3E4}"/>
                  </a:ext>
                </a:extLst>
              </p:cNvPr>
              <p:cNvSpPr>
                <a:spLocks/>
              </p:cNvSpPr>
              <p:nvPr/>
            </p:nvSpPr>
            <p:spPr bwMode="auto">
              <a:xfrm>
                <a:off x="3504544" y="6261538"/>
                <a:ext cx="250825" cy="160338"/>
              </a:xfrm>
              <a:custGeom>
                <a:avLst/>
                <a:gdLst>
                  <a:gd name="T0" fmla="*/ 846 w 1051"/>
                  <a:gd name="T1" fmla="*/ 0 h 671"/>
                  <a:gd name="T2" fmla="*/ 1051 w 1051"/>
                  <a:gd name="T3" fmla="*/ 331 h 671"/>
                  <a:gd name="T4" fmla="*/ 911 w 1051"/>
                  <a:gd name="T5" fmla="*/ 671 h 671"/>
                  <a:gd name="T6" fmla="*/ 195 w 1051"/>
                  <a:gd name="T7" fmla="*/ 671 h 671"/>
                  <a:gd name="T8" fmla="*/ 0 w 1051"/>
                  <a:gd name="T9" fmla="*/ 363 h 671"/>
                  <a:gd name="T10" fmla="*/ 185 w 1051"/>
                  <a:gd name="T11" fmla="*/ 0 h 671"/>
                  <a:gd name="T12" fmla="*/ 846 w 1051"/>
                  <a:gd name="T13" fmla="*/ 0 h 671"/>
                </a:gdLst>
                <a:ahLst/>
                <a:cxnLst>
                  <a:cxn ang="0">
                    <a:pos x="T0" y="T1"/>
                  </a:cxn>
                  <a:cxn ang="0">
                    <a:pos x="T2" y="T3"/>
                  </a:cxn>
                  <a:cxn ang="0">
                    <a:pos x="T4" y="T5"/>
                  </a:cxn>
                  <a:cxn ang="0">
                    <a:pos x="T6" y="T7"/>
                  </a:cxn>
                  <a:cxn ang="0">
                    <a:pos x="T8" y="T9"/>
                  </a:cxn>
                  <a:cxn ang="0">
                    <a:pos x="T10" y="T11"/>
                  </a:cxn>
                  <a:cxn ang="0">
                    <a:pos x="T12" y="T13"/>
                  </a:cxn>
                </a:cxnLst>
                <a:rect l="0" t="0" r="r" b="b"/>
                <a:pathLst>
                  <a:path w="1051" h="671">
                    <a:moveTo>
                      <a:pt x="846" y="0"/>
                    </a:moveTo>
                    <a:cubicBezTo>
                      <a:pt x="954" y="0"/>
                      <a:pt x="1051" y="166"/>
                      <a:pt x="1051" y="331"/>
                    </a:cubicBezTo>
                    <a:cubicBezTo>
                      <a:pt x="1051" y="497"/>
                      <a:pt x="978" y="671"/>
                      <a:pt x="911" y="671"/>
                    </a:cubicBezTo>
                    <a:lnTo>
                      <a:pt x="195" y="671"/>
                    </a:lnTo>
                    <a:cubicBezTo>
                      <a:pt x="142" y="671"/>
                      <a:pt x="0" y="604"/>
                      <a:pt x="0" y="363"/>
                    </a:cubicBezTo>
                    <a:cubicBezTo>
                      <a:pt x="0" y="122"/>
                      <a:pt x="23" y="0"/>
                      <a:pt x="185" y="0"/>
                    </a:cubicBezTo>
                    <a:lnTo>
                      <a:pt x="846" y="0"/>
                    </a:lnTo>
                  </a:path>
                </a:pathLst>
              </a:custGeom>
              <a:solidFill>
                <a:srgbClr val="1B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73" name="Freeform 79">
                <a:extLst>
                  <a:ext uri="{FF2B5EF4-FFF2-40B4-BE49-F238E27FC236}">
                    <a16:creationId xmlns:a16="http://schemas.microsoft.com/office/drawing/2014/main" id="{76B59623-AEF9-B897-7D2D-67C94A776033}"/>
                  </a:ext>
                </a:extLst>
              </p:cNvPr>
              <p:cNvSpPr>
                <a:spLocks/>
              </p:cNvSpPr>
              <p:nvPr/>
            </p:nvSpPr>
            <p:spPr bwMode="auto">
              <a:xfrm>
                <a:off x="2928281" y="4088251"/>
                <a:ext cx="1041400" cy="1301750"/>
              </a:xfrm>
              <a:custGeom>
                <a:avLst/>
                <a:gdLst>
                  <a:gd name="T0" fmla="*/ 681 w 4360"/>
                  <a:gd name="T1" fmla="*/ 4953 h 5453"/>
                  <a:gd name="T2" fmla="*/ 145 w 4360"/>
                  <a:gd name="T3" fmla="*/ 1172 h 5453"/>
                  <a:gd name="T4" fmla="*/ 938 w 4360"/>
                  <a:gd name="T5" fmla="*/ 58 h 5453"/>
                  <a:gd name="T6" fmla="*/ 2193 w 4360"/>
                  <a:gd name="T7" fmla="*/ 350 h 5453"/>
                  <a:gd name="T8" fmla="*/ 3482 w 4360"/>
                  <a:gd name="T9" fmla="*/ 0 h 5453"/>
                  <a:gd name="T10" fmla="*/ 4312 w 4360"/>
                  <a:gd name="T11" fmla="*/ 556 h 5453"/>
                  <a:gd name="T12" fmla="*/ 4043 w 4360"/>
                  <a:gd name="T13" fmla="*/ 2520 h 5453"/>
                  <a:gd name="T14" fmla="*/ 4037 w 4360"/>
                  <a:gd name="T15" fmla="*/ 4843 h 5453"/>
                  <a:gd name="T16" fmla="*/ 681 w 4360"/>
                  <a:gd name="T17" fmla="*/ 4953 h 5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0" h="5453">
                    <a:moveTo>
                      <a:pt x="681" y="4953"/>
                    </a:moveTo>
                    <a:cubicBezTo>
                      <a:pt x="512" y="4182"/>
                      <a:pt x="176" y="1662"/>
                      <a:pt x="145" y="1172"/>
                    </a:cubicBezTo>
                    <a:cubicBezTo>
                      <a:pt x="142" y="408"/>
                      <a:pt x="0" y="298"/>
                      <a:pt x="938" y="58"/>
                    </a:cubicBezTo>
                    <a:cubicBezTo>
                      <a:pt x="938" y="58"/>
                      <a:pt x="1361" y="350"/>
                      <a:pt x="2193" y="350"/>
                    </a:cubicBezTo>
                    <a:cubicBezTo>
                      <a:pt x="3024" y="350"/>
                      <a:pt x="3482" y="0"/>
                      <a:pt x="3482" y="0"/>
                    </a:cubicBezTo>
                    <a:cubicBezTo>
                      <a:pt x="3482" y="0"/>
                      <a:pt x="4280" y="225"/>
                      <a:pt x="4312" y="556"/>
                    </a:cubicBezTo>
                    <a:cubicBezTo>
                      <a:pt x="4360" y="1037"/>
                      <a:pt x="4035" y="2303"/>
                      <a:pt x="4043" y="2520"/>
                    </a:cubicBezTo>
                    <a:cubicBezTo>
                      <a:pt x="4066" y="3087"/>
                      <a:pt x="4037" y="4427"/>
                      <a:pt x="4037" y="4843"/>
                    </a:cubicBezTo>
                    <a:cubicBezTo>
                      <a:pt x="4037" y="4843"/>
                      <a:pt x="791" y="5453"/>
                      <a:pt x="681" y="4953"/>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74" name="Freeform 80">
                <a:extLst>
                  <a:ext uri="{FF2B5EF4-FFF2-40B4-BE49-F238E27FC236}">
                    <a16:creationId xmlns:a16="http://schemas.microsoft.com/office/drawing/2014/main" id="{44B52570-C49F-97A0-F882-DF638B9780F1}"/>
                  </a:ext>
                </a:extLst>
              </p:cNvPr>
              <p:cNvSpPr>
                <a:spLocks/>
              </p:cNvSpPr>
              <p:nvPr/>
            </p:nvSpPr>
            <p:spPr bwMode="auto">
              <a:xfrm>
                <a:off x="2963206" y="4339076"/>
                <a:ext cx="969963" cy="1050925"/>
              </a:xfrm>
              <a:custGeom>
                <a:avLst/>
                <a:gdLst>
                  <a:gd name="T0" fmla="*/ 4065 w 4065"/>
                  <a:gd name="T1" fmla="*/ 505 h 4406"/>
                  <a:gd name="T2" fmla="*/ 3640 w 4065"/>
                  <a:gd name="T3" fmla="*/ 710 h 4406"/>
                  <a:gd name="T4" fmla="*/ 3339 w 4065"/>
                  <a:gd name="T5" fmla="*/ 2206 h 4406"/>
                  <a:gd name="T6" fmla="*/ 760 w 4065"/>
                  <a:gd name="T7" fmla="*/ 2261 h 4406"/>
                  <a:gd name="T8" fmla="*/ 398 w 4065"/>
                  <a:gd name="T9" fmla="*/ 252 h 4406"/>
                  <a:gd name="T10" fmla="*/ 0 w 4065"/>
                  <a:gd name="T11" fmla="*/ 0 h 4406"/>
                  <a:gd name="T12" fmla="*/ 2 w 4065"/>
                  <a:gd name="T13" fmla="*/ 125 h 4406"/>
                  <a:gd name="T14" fmla="*/ 538 w 4065"/>
                  <a:gd name="T15" fmla="*/ 3906 h 4406"/>
                  <a:gd name="T16" fmla="*/ 3894 w 4065"/>
                  <a:gd name="T17" fmla="*/ 3796 h 4406"/>
                  <a:gd name="T18" fmla="*/ 3900 w 4065"/>
                  <a:gd name="T19" fmla="*/ 1473 h 4406"/>
                  <a:gd name="T20" fmla="*/ 4065 w 4065"/>
                  <a:gd name="T21" fmla="*/ 505 h 4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65" h="4406">
                    <a:moveTo>
                      <a:pt x="4065" y="505"/>
                    </a:moveTo>
                    <a:cubicBezTo>
                      <a:pt x="3896" y="575"/>
                      <a:pt x="3688" y="531"/>
                      <a:pt x="3640" y="710"/>
                    </a:cubicBezTo>
                    <a:cubicBezTo>
                      <a:pt x="3519" y="1157"/>
                      <a:pt x="3535" y="2011"/>
                      <a:pt x="3339" y="2206"/>
                    </a:cubicBezTo>
                    <a:cubicBezTo>
                      <a:pt x="3192" y="2353"/>
                      <a:pt x="946" y="2378"/>
                      <a:pt x="760" y="2261"/>
                    </a:cubicBezTo>
                    <a:cubicBezTo>
                      <a:pt x="656" y="2195"/>
                      <a:pt x="433" y="343"/>
                      <a:pt x="398" y="252"/>
                    </a:cubicBezTo>
                    <a:cubicBezTo>
                      <a:pt x="362" y="161"/>
                      <a:pt x="382" y="92"/>
                      <a:pt x="0" y="0"/>
                    </a:cubicBezTo>
                    <a:cubicBezTo>
                      <a:pt x="1" y="39"/>
                      <a:pt x="2" y="81"/>
                      <a:pt x="2" y="125"/>
                    </a:cubicBezTo>
                    <a:cubicBezTo>
                      <a:pt x="33" y="615"/>
                      <a:pt x="369" y="3135"/>
                      <a:pt x="538" y="3906"/>
                    </a:cubicBezTo>
                    <a:cubicBezTo>
                      <a:pt x="648" y="4406"/>
                      <a:pt x="3894" y="3796"/>
                      <a:pt x="3894" y="3796"/>
                    </a:cubicBezTo>
                    <a:cubicBezTo>
                      <a:pt x="3894" y="3380"/>
                      <a:pt x="3923" y="2040"/>
                      <a:pt x="3900" y="1473"/>
                    </a:cubicBezTo>
                    <a:cubicBezTo>
                      <a:pt x="3896" y="1357"/>
                      <a:pt x="3987" y="941"/>
                      <a:pt x="4065" y="505"/>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75" name="Freeform 81">
                <a:extLst>
                  <a:ext uri="{FF2B5EF4-FFF2-40B4-BE49-F238E27FC236}">
                    <a16:creationId xmlns:a16="http://schemas.microsoft.com/office/drawing/2014/main" id="{88AA892F-A641-9035-E515-627913BA00D6}"/>
                  </a:ext>
                </a:extLst>
              </p:cNvPr>
              <p:cNvSpPr>
                <a:spLocks/>
              </p:cNvSpPr>
              <p:nvPr/>
            </p:nvSpPr>
            <p:spPr bwMode="auto">
              <a:xfrm>
                <a:off x="1742419" y="2356288"/>
                <a:ext cx="1230313" cy="2624138"/>
              </a:xfrm>
              <a:custGeom>
                <a:avLst/>
                <a:gdLst>
                  <a:gd name="T0" fmla="*/ 4189 w 5158"/>
                  <a:gd name="T1" fmla="*/ 7930 h 10987"/>
                  <a:gd name="T2" fmla="*/ 3536 w 5158"/>
                  <a:gd name="T3" fmla="*/ 6532 h 10987"/>
                  <a:gd name="T4" fmla="*/ 4118 w 5158"/>
                  <a:gd name="T5" fmla="*/ 5471 h 10987"/>
                  <a:gd name="T6" fmla="*/ 3927 w 5158"/>
                  <a:gd name="T7" fmla="*/ 4708 h 10987"/>
                  <a:gd name="T8" fmla="*/ 3729 w 5158"/>
                  <a:gd name="T9" fmla="*/ 1046 h 10987"/>
                  <a:gd name="T10" fmla="*/ 1013 w 5158"/>
                  <a:gd name="T11" fmla="*/ 0 h 10987"/>
                  <a:gd name="T12" fmla="*/ 23 w 5158"/>
                  <a:gd name="T13" fmla="*/ 2845 h 10987"/>
                  <a:gd name="T14" fmla="*/ 785 w 5158"/>
                  <a:gd name="T15" fmla="*/ 4842 h 10987"/>
                  <a:gd name="T16" fmla="*/ 652 w 5158"/>
                  <a:gd name="T17" fmla="*/ 5110 h 10987"/>
                  <a:gd name="T18" fmla="*/ 740 w 5158"/>
                  <a:gd name="T19" fmla="*/ 5965 h 10987"/>
                  <a:gd name="T20" fmla="*/ 1985 w 5158"/>
                  <a:gd name="T21" fmla="*/ 6976 h 10987"/>
                  <a:gd name="T22" fmla="*/ 2336 w 5158"/>
                  <a:gd name="T23" fmla="*/ 8176 h 10987"/>
                  <a:gd name="T24" fmla="*/ 1725 w 5158"/>
                  <a:gd name="T25" fmla="*/ 10641 h 10987"/>
                  <a:gd name="T26" fmla="*/ 2365 w 5158"/>
                  <a:gd name="T27" fmla="*/ 10682 h 10987"/>
                  <a:gd name="T28" fmla="*/ 2320 w 5158"/>
                  <a:gd name="T29" fmla="*/ 10965 h 10987"/>
                  <a:gd name="T30" fmla="*/ 5156 w 5158"/>
                  <a:gd name="T31" fmla="*/ 10750 h 10987"/>
                  <a:gd name="T32" fmla="*/ 4189 w 5158"/>
                  <a:gd name="T33" fmla="*/ 7930 h 10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58" h="10987">
                    <a:moveTo>
                      <a:pt x="4189" y="7930"/>
                    </a:moveTo>
                    <a:cubicBezTo>
                      <a:pt x="4344" y="7442"/>
                      <a:pt x="4010" y="6721"/>
                      <a:pt x="3536" y="6532"/>
                    </a:cubicBezTo>
                    <a:cubicBezTo>
                      <a:pt x="3879" y="6219"/>
                      <a:pt x="4121" y="5809"/>
                      <a:pt x="4118" y="5471"/>
                    </a:cubicBezTo>
                    <a:cubicBezTo>
                      <a:pt x="4115" y="5143"/>
                      <a:pt x="4072" y="4888"/>
                      <a:pt x="3927" y="4708"/>
                    </a:cubicBezTo>
                    <a:cubicBezTo>
                      <a:pt x="3927" y="4708"/>
                      <a:pt x="4006" y="2093"/>
                      <a:pt x="3729" y="1046"/>
                    </a:cubicBezTo>
                    <a:cubicBezTo>
                      <a:pt x="3452" y="0"/>
                      <a:pt x="1013" y="0"/>
                      <a:pt x="1013" y="0"/>
                    </a:cubicBezTo>
                    <a:cubicBezTo>
                      <a:pt x="386" y="712"/>
                      <a:pt x="0" y="1896"/>
                      <a:pt x="23" y="2845"/>
                    </a:cubicBezTo>
                    <a:cubicBezTo>
                      <a:pt x="41" y="3571"/>
                      <a:pt x="312" y="4295"/>
                      <a:pt x="785" y="4842"/>
                    </a:cubicBezTo>
                    <a:cubicBezTo>
                      <a:pt x="726" y="4923"/>
                      <a:pt x="680" y="5014"/>
                      <a:pt x="652" y="5110"/>
                    </a:cubicBezTo>
                    <a:cubicBezTo>
                      <a:pt x="570" y="5390"/>
                      <a:pt x="622" y="5697"/>
                      <a:pt x="740" y="5965"/>
                    </a:cubicBezTo>
                    <a:cubicBezTo>
                      <a:pt x="966" y="6472"/>
                      <a:pt x="1448" y="6847"/>
                      <a:pt x="1985" y="6976"/>
                    </a:cubicBezTo>
                    <a:cubicBezTo>
                      <a:pt x="1924" y="7405"/>
                      <a:pt x="2046" y="7863"/>
                      <a:pt x="2336" y="8176"/>
                    </a:cubicBezTo>
                    <a:cubicBezTo>
                      <a:pt x="2310" y="9029"/>
                      <a:pt x="2102" y="9876"/>
                      <a:pt x="1725" y="10641"/>
                    </a:cubicBezTo>
                    <a:cubicBezTo>
                      <a:pt x="1939" y="10631"/>
                      <a:pt x="2154" y="10645"/>
                      <a:pt x="2365" y="10682"/>
                    </a:cubicBezTo>
                    <a:cubicBezTo>
                      <a:pt x="2350" y="10777"/>
                      <a:pt x="2336" y="10871"/>
                      <a:pt x="2320" y="10965"/>
                    </a:cubicBezTo>
                    <a:cubicBezTo>
                      <a:pt x="3269" y="10987"/>
                      <a:pt x="4220" y="10915"/>
                      <a:pt x="5156" y="10750"/>
                    </a:cubicBezTo>
                    <a:cubicBezTo>
                      <a:pt x="5158" y="9738"/>
                      <a:pt x="4810" y="8729"/>
                      <a:pt x="4189" y="7930"/>
                    </a:cubicBezTo>
                  </a:path>
                </a:pathLst>
              </a:custGeom>
              <a:solidFill>
                <a:srgbClr val="BD6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76" name="Freeform 82">
                <a:extLst>
                  <a:ext uri="{FF2B5EF4-FFF2-40B4-BE49-F238E27FC236}">
                    <a16:creationId xmlns:a16="http://schemas.microsoft.com/office/drawing/2014/main" id="{F7EDA1A9-62F9-32E7-09D9-F82D7952EF4C}"/>
                  </a:ext>
                </a:extLst>
              </p:cNvPr>
              <p:cNvSpPr>
                <a:spLocks/>
              </p:cNvSpPr>
              <p:nvPr/>
            </p:nvSpPr>
            <p:spPr bwMode="auto">
              <a:xfrm>
                <a:off x="1710669" y="2734113"/>
                <a:ext cx="330200" cy="890588"/>
              </a:xfrm>
              <a:custGeom>
                <a:avLst/>
                <a:gdLst>
                  <a:gd name="T0" fmla="*/ 267 w 1385"/>
                  <a:gd name="T1" fmla="*/ 45 h 3734"/>
                  <a:gd name="T2" fmla="*/ 38 w 1385"/>
                  <a:gd name="T3" fmla="*/ 855 h 3734"/>
                  <a:gd name="T4" fmla="*/ 41 w 1385"/>
                  <a:gd name="T5" fmla="*/ 1707 h 3734"/>
                  <a:gd name="T6" fmla="*/ 260 w 1385"/>
                  <a:gd name="T7" fmla="*/ 2470 h 3734"/>
                  <a:gd name="T8" fmla="*/ 649 w 1385"/>
                  <a:gd name="T9" fmla="*/ 3121 h 3734"/>
                  <a:gd name="T10" fmla="*/ 1181 w 1385"/>
                  <a:gd name="T11" fmla="*/ 3651 h 3734"/>
                  <a:gd name="T12" fmla="*/ 1260 w 1385"/>
                  <a:gd name="T13" fmla="*/ 3710 h 3734"/>
                  <a:gd name="T14" fmla="*/ 1364 w 1385"/>
                  <a:gd name="T15" fmla="*/ 3683 h 3734"/>
                  <a:gd name="T16" fmla="*/ 1337 w 1385"/>
                  <a:gd name="T17" fmla="*/ 3578 h 3734"/>
                  <a:gd name="T18" fmla="*/ 1301 w 1385"/>
                  <a:gd name="T19" fmla="*/ 3552 h 3734"/>
                  <a:gd name="T20" fmla="*/ 1284 w 1385"/>
                  <a:gd name="T21" fmla="*/ 3539 h 3734"/>
                  <a:gd name="T22" fmla="*/ 1276 w 1385"/>
                  <a:gd name="T23" fmla="*/ 3533 h 3734"/>
                  <a:gd name="T24" fmla="*/ 1202 w 1385"/>
                  <a:gd name="T25" fmla="*/ 3473 h 3734"/>
                  <a:gd name="T26" fmla="*/ 1064 w 1385"/>
                  <a:gd name="T27" fmla="*/ 3352 h 3734"/>
                  <a:gd name="T28" fmla="*/ 814 w 1385"/>
                  <a:gd name="T29" fmla="*/ 3084 h 3734"/>
                  <a:gd name="T30" fmla="*/ 709 w 1385"/>
                  <a:gd name="T31" fmla="*/ 2949 h 3734"/>
                  <a:gd name="T32" fmla="*/ 607 w 1385"/>
                  <a:gd name="T33" fmla="*/ 2797 h 3734"/>
                  <a:gd name="T34" fmla="*/ 433 w 1385"/>
                  <a:gd name="T35" fmla="*/ 2483 h 3734"/>
                  <a:gd name="T36" fmla="*/ 396 w 1385"/>
                  <a:gd name="T37" fmla="*/ 2403 h 3734"/>
                  <a:gd name="T38" fmla="*/ 387 w 1385"/>
                  <a:gd name="T39" fmla="*/ 2383 h 3734"/>
                  <a:gd name="T40" fmla="*/ 384 w 1385"/>
                  <a:gd name="T41" fmla="*/ 2374 h 3734"/>
                  <a:gd name="T42" fmla="*/ 364 w 1385"/>
                  <a:gd name="T43" fmla="*/ 2327 h 3734"/>
                  <a:gd name="T44" fmla="*/ 302 w 1385"/>
                  <a:gd name="T45" fmla="*/ 2154 h 3734"/>
                  <a:gd name="T46" fmla="*/ 206 w 1385"/>
                  <a:gd name="T47" fmla="*/ 1775 h 3734"/>
                  <a:gd name="T48" fmla="*/ 164 w 1385"/>
                  <a:gd name="T49" fmla="*/ 1389 h 3734"/>
                  <a:gd name="T50" fmla="*/ 176 w 1385"/>
                  <a:gd name="T51" fmla="*/ 981 h 3734"/>
                  <a:gd name="T52" fmla="*/ 205 w 1385"/>
                  <a:gd name="T53" fmla="*/ 767 h 3734"/>
                  <a:gd name="T54" fmla="*/ 254 w 1385"/>
                  <a:gd name="T55" fmla="*/ 543 h 3734"/>
                  <a:gd name="T56" fmla="*/ 320 w 1385"/>
                  <a:gd name="T57" fmla="*/ 324 h 3734"/>
                  <a:gd name="T58" fmla="*/ 360 w 1385"/>
                  <a:gd name="T59" fmla="*/ 217 h 3734"/>
                  <a:gd name="T60" fmla="*/ 381 w 1385"/>
                  <a:gd name="T61" fmla="*/ 164 h 3734"/>
                  <a:gd name="T62" fmla="*/ 399 w 1385"/>
                  <a:gd name="T63" fmla="*/ 122 h 3734"/>
                  <a:gd name="T64" fmla="*/ 372 w 1385"/>
                  <a:gd name="T65" fmla="*/ 17 h 3734"/>
                  <a:gd name="T66" fmla="*/ 267 w 1385"/>
                  <a:gd name="T67" fmla="*/ 45 h 3734"/>
                  <a:gd name="T68" fmla="*/ 267 w 1385"/>
                  <a:gd name="T69" fmla="*/ 45 h 3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85" h="3734">
                    <a:moveTo>
                      <a:pt x="267" y="45"/>
                    </a:moveTo>
                    <a:cubicBezTo>
                      <a:pt x="153" y="303"/>
                      <a:pt x="76" y="575"/>
                      <a:pt x="38" y="855"/>
                    </a:cubicBezTo>
                    <a:cubicBezTo>
                      <a:pt x="0" y="1139"/>
                      <a:pt x="1" y="1424"/>
                      <a:pt x="41" y="1707"/>
                    </a:cubicBezTo>
                    <a:cubicBezTo>
                      <a:pt x="78" y="1970"/>
                      <a:pt x="153" y="2226"/>
                      <a:pt x="260" y="2470"/>
                    </a:cubicBezTo>
                    <a:cubicBezTo>
                      <a:pt x="361" y="2703"/>
                      <a:pt x="493" y="2920"/>
                      <a:pt x="649" y="3121"/>
                    </a:cubicBezTo>
                    <a:cubicBezTo>
                      <a:pt x="803" y="3320"/>
                      <a:pt x="982" y="3498"/>
                      <a:pt x="1181" y="3651"/>
                    </a:cubicBezTo>
                    <a:cubicBezTo>
                      <a:pt x="1207" y="3671"/>
                      <a:pt x="1233" y="3691"/>
                      <a:pt x="1260" y="3710"/>
                    </a:cubicBezTo>
                    <a:cubicBezTo>
                      <a:pt x="1292" y="3734"/>
                      <a:pt x="1346" y="3717"/>
                      <a:pt x="1364" y="3683"/>
                    </a:cubicBezTo>
                    <a:cubicBezTo>
                      <a:pt x="1385" y="3643"/>
                      <a:pt x="1371" y="3603"/>
                      <a:pt x="1337" y="3578"/>
                    </a:cubicBezTo>
                    <a:cubicBezTo>
                      <a:pt x="1325" y="3569"/>
                      <a:pt x="1313" y="3561"/>
                      <a:pt x="1301" y="3552"/>
                    </a:cubicBezTo>
                    <a:cubicBezTo>
                      <a:pt x="1295" y="3548"/>
                      <a:pt x="1290" y="3543"/>
                      <a:pt x="1284" y="3539"/>
                    </a:cubicBezTo>
                    <a:cubicBezTo>
                      <a:pt x="1283" y="3538"/>
                      <a:pt x="1264" y="3524"/>
                      <a:pt x="1276" y="3533"/>
                    </a:cubicBezTo>
                    <a:cubicBezTo>
                      <a:pt x="1251" y="3513"/>
                      <a:pt x="1226" y="3493"/>
                      <a:pt x="1202" y="3473"/>
                    </a:cubicBezTo>
                    <a:cubicBezTo>
                      <a:pt x="1155" y="3434"/>
                      <a:pt x="1109" y="3394"/>
                      <a:pt x="1064" y="3352"/>
                    </a:cubicBezTo>
                    <a:cubicBezTo>
                      <a:pt x="976" y="3268"/>
                      <a:pt x="892" y="3178"/>
                      <a:pt x="814" y="3084"/>
                    </a:cubicBezTo>
                    <a:cubicBezTo>
                      <a:pt x="771" y="3033"/>
                      <a:pt x="749" y="3003"/>
                      <a:pt x="709" y="2949"/>
                    </a:cubicBezTo>
                    <a:cubicBezTo>
                      <a:pt x="674" y="2899"/>
                      <a:pt x="639" y="2849"/>
                      <a:pt x="607" y="2797"/>
                    </a:cubicBezTo>
                    <a:cubicBezTo>
                      <a:pt x="542" y="2696"/>
                      <a:pt x="484" y="2591"/>
                      <a:pt x="433" y="2483"/>
                    </a:cubicBezTo>
                    <a:cubicBezTo>
                      <a:pt x="420" y="2457"/>
                      <a:pt x="408" y="2430"/>
                      <a:pt x="396" y="2403"/>
                    </a:cubicBezTo>
                    <a:cubicBezTo>
                      <a:pt x="393" y="2396"/>
                      <a:pt x="390" y="2390"/>
                      <a:pt x="387" y="2383"/>
                    </a:cubicBezTo>
                    <a:cubicBezTo>
                      <a:pt x="387" y="2382"/>
                      <a:pt x="378" y="2360"/>
                      <a:pt x="384" y="2374"/>
                    </a:cubicBezTo>
                    <a:cubicBezTo>
                      <a:pt x="377" y="2358"/>
                      <a:pt x="371" y="2343"/>
                      <a:pt x="364" y="2327"/>
                    </a:cubicBezTo>
                    <a:cubicBezTo>
                      <a:pt x="342" y="2270"/>
                      <a:pt x="321" y="2213"/>
                      <a:pt x="302" y="2154"/>
                    </a:cubicBezTo>
                    <a:cubicBezTo>
                      <a:pt x="261" y="2030"/>
                      <a:pt x="229" y="1903"/>
                      <a:pt x="206" y="1775"/>
                    </a:cubicBezTo>
                    <a:cubicBezTo>
                      <a:pt x="183" y="1648"/>
                      <a:pt x="170" y="1526"/>
                      <a:pt x="164" y="1389"/>
                    </a:cubicBezTo>
                    <a:cubicBezTo>
                      <a:pt x="159" y="1253"/>
                      <a:pt x="163" y="1117"/>
                      <a:pt x="176" y="981"/>
                    </a:cubicBezTo>
                    <a:cubicBezTo>
                      <a:pt x="184" y="902"/>
                      <a:pt x="191" y="847"/>
                      <a:pt x="205" y="767"/>
                    </a:cubicBezTo>
                    <a:cubicBezTo>
                      <a:pt x="219" y="692"/>
                      <a:pt x="235" y="617"/>
                      <a:pt x="254" y="543"/>
                    </a:cubicBezTo>
                    <a:cubicBezTo>
                      <a:pt x="273" y="469"/>
                      <a:pt x="295" y="396"/>
                      <a:pt x="320" y="324"/>
                    </a:cubicBezTo>
                    <a:cubicBezTo>
                      <a:pt x="333" y="288"/>
                      <a:pt x="346" y="252"/>
                      <a:pt x="360" y="217"/>
                    </a:cubicBezTo>
                    <a:cubicBezTo>
                      <a:pt x="367" y="199"/>
                      <a:pt x="374" y="181"/>
                      <a:pt x="381" y="164"/>
                    </a:cubicBezTo>
                    <a:cubicBezTo>
                      <a:pt x="388" y="148"/>
                      <a:pt x="390" y="142"/>
                      <a:pt x="399" y="122"/>
                    </a:cubicBezTo>
                    <a:cubicBezTo>
                      <a:pt x="415" y="85"/>
                      <a:pt x="411" y="38"/>
                      <a:pt x="372" y="17"/>
                    </a:cubicBezTo>
                    <a:cubicBezTo>
                      <a:pt x="339" y="0"/>
                      <a:pt x="284" y="5"/>
                      <a:pt x="267" y="45"/>
                    </a:cubicBezTo>
                    <a:lnTo>
                      <a:pt x="267" y="45"/>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77" name="Freeform 83">
                <a:extLst>
                  <a:ext uri="{FF2B5EF4-FFF2-40B4-BE49-F238E27FC236}">
                    <a16:creationId xmlns:a16="http://schemas.microsoft.com/office/drawing/2014/main" id="{9FC07468-0E51-3867-FFA9-323995E9ECBA}"/>
                  </a:ext>
                </a:extLst>
              </p:cNvPr>
              <p:cNvSpPr>
                <a:spLocks/>
              </p:cNvSpPr>
              <p:nvPr/>
            </p:nvSpPr>
            <p:spPr bwMode="auto">
              <a:xfrm>
                <a:off x="1880531" y="3577076"/>
                <a:ext cx="587375" cy="527050"/>
              </a:xfrm>
              <a:custGeom>
                <a:avLst/>
                <a:gdLst>
                  <a:gd name="T0" fmla="*/ 19 w 2455"/>
                  <a:gd name="T1" fmla="*/ 78 h 2203"/>
                  <a:gd name="T2" fmla="*/ 100 w 2455"/>
                  <a:gd name="T3" fmla="*/ 773 h 2203"/>
                  <a:gd name="T4" fmla="*/ 426 w 2455"/>
                  <a:gd name="T5" fmla="*/ 1345 h 2203"/>
                  <a:gd name="T6" fmla="*/ 926 w 2455"/>
                  <a:gd name="T7" fmla="*/ 1797 h 2203"/>
                  <a:gd name="T8" fmla="*/ 1584 w 2455"/>
                  <a:gd name="T9" fmla="*/ 2092 h 2203"/>
                  <a:gd name="T10" fmla="*/ 2377 w 2455"/>
                  <a:gd name="T11" fmla="*/ 2191 h 2203"/>
                  <a:gd name="T12" fmla="*/ 2453 w 2455"/>
                  <a:gd name="T13" fmla="*/ 2115 h 2203"/>
                  <a:gd name="T14" fmla="*/ 2377 w 2455"/>
                  <a:gd name="T15" fmla="*/ 2038 h 2203"/>
                  <a:gd name="T16" fmla="*/ 2036 w 2455"/>
                  <a:gd name="T17" fmla="*/ 2027 h 2203"/>
                  <a:gd name="T18" fmla="*/ 1997 w 2455"/>
                  <a:gd name="T19" fmla="*/ 2022 h 2203"/>
                  <a:gd name="T20" fmla="*/ 1979 w 2455"/>
                  <a:gd name="T21" fmla="*/ 2020 h 2203"/>
                  <a:gd name="T22" fmla="*/ 1970 w 2455"/>
                  <a:gd name="T23" fmla="*/ 2019 h 2203"/>
                  <a:gd name="T24" fmla="*/ 1880 w 2455"/>
                  <a:gd name="T25" fmla="*/ 2004 h 2203"/>
                  <a:gd name="T26" fmla="*/ 1710 w 2455"/>
                  <a:gd name="T27" fmla="*/ 1968 h 2203"/>
                  <a:gd name="T28" fmla="*/ 1373 w 2455"/>
                  <a:gd name="T29" fmla="*/ 1858 h 2203"/>
                  <a:gd name="T30" fmla="*/ 1359 w 2455"/>
                  <a:gd name="T31" fmla="*/ 1852 h 2203"/>
                  <a:gd name="T32" fmla="*/ 1350 w 2455"/>
                  <a:gd name="T33" fmla="*/ 1849 h 2203"/>
                  <a:gd name="T34" fmla="*/ 1310 w 2455"/>
                  <a:gd name="T35" fmla="*/ 1831 h 2203"/>
                  <a:gd name="T36" fmla="*/ 1230 w 2455"/>
                  <a:gd name="T37" fmla="*/ 1794 h 2203"/>
                  <a:gd name="T38" fmla="*/ 1077 w 2455"/>
                  <a:gd name="T39" fmla="*/ 1711 h 2203"/>
                  <a:gd name="T40" fmla="*/ 933 w 2455"/>
                  <a:gd name="T41" fmla="*/ 1617 h 2203"/>
                  <a:gd name="T42" fmla="*/ 904 w 2455"/>
                  <a:gd name="T43" fmla="*/ 1596 h 2203"/>
                  <a:gd name="T44" fmla="*/ 887 w 2455"/>
                  <a:gd name="T45" fmla="*/ 1583 h 2203"/>
                  <a:gd name="T46" fmla="*/ 880 w 2455"/>
                  <a:gd name="T47" fmla="*/ 1578 h 2203"/>
                  <a:gd name="T48" fmla="*/ 816 w 2455"/>
                  <a:gd name="T49" fmla="*/ 1525 h 2203"/>
                  <a:gd name="T50" fmla="*/ 585 w 2455"/>
                  <a:gd name="T51" fmla="*/ 1297 h 2203"/>
                  <a:gd name="T52" fmla="*/ 538 w 2455"/>
                  <a:gd name="T53" fmla="*/ 1242 h 2203"/>
                  <a:gd name="T54" fmla="*/ 513 w 2455"/>
                  <a:gd name="T55" fmla="*/ 1211 h 2203"/>
                  <a:gd name="T56" fmla="*/ 501 w 2455"/>
                  <a:gd name="T57" fmla="*/ 1195 h 2203"/>
                  <a:gd name="T58" fmla="*/ 497 w 2455"/>
                  <a:gd name="T59" fmla="*/ 1190 h 2203"/>
                  <a:gd name="T60" fmla="*/ 407 w 2455"/>
                  <a:gd name="T61" fmla="*/ 1061 h 2203"/>
                  <a:gd name="T62" fmla="*/ 330 w 2455"/>
                  <a:gd name="T63" fmla="*/ 925 h 2203"/>
                  <a:gd name="T64" fmla="*/ 298 w 2455"/>
                  <a:gd name="T65" fmla="*/ 861 h 2203"/>
                  <a:gd name="T66" fmla="*/ 283 w 2455"/>
                  <a:gd name="T67" fmla="*/ 825 h 2203"/>
                  <a:gd name="T68" fmla="*/ 280 w 2455"/>
                  <a:gd name="T69" fmla="*/ 819 h 2203"/>
                  <a:gd name="T70" fmla="*/ 273 w 2455"/>
                  <a:gd name="T71" fmla="*/ 801 h 2203"/>
                  <a:gd name="T72" fmla="*/ 181 w 2455"/>
                  <a:gd name="T73" fmla="*/ 458 h 2203"/>
                  <a:gd name="T74" fmla="*/ 180 w 2455"/>
                  <a:gd name="T75" fmla="*/ 450 h 2203"/>
                  <a:gd name="T76" fmla="*/ 176 w 2455"/>
                  <a:gd name="T77" fmla="*/ 423 h 2203"/>
                  <a:gd name="T78" fmla="*/ 172 w 2455"/>
                  <a:gd name="T79" fmla="*/ 373 h 2203"/>
                  <a:gd name="T80" fmla="*/ 166 w 2455"/>
                  <a:gd name="T81" fmla="*/ 280 h 2203"/>
                  <a:gd name="T82" fmla="*/ 172 w 2455"/>
                  <a:gd name="T83" fmla="*/ 78 h 2203"/>
                  <a:gd name="T84" fmla="*/ 95 w 2455"/>
                  <a:gd name="T85" fmla="*/ 1 h 2203"/>
                  <a:gd name="T86" fmla="*/ 19 w 2455"/>
                  <a:gd name="T87" fmla="*/ 78 h 2203"/>
                  <a:gd name="T88" fmla="*/ 19 w 2455"/>
                  <a:gd name="T89" fmla="*/ 78 h 2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55" h="2203">
                    <a:moveTo>
                      <a:pt x="19" y="78"/>
                    </a:moveTo>
                    <a:cubicBezTo>
                      <a:pt x="0" y="312"/>
                      <a:pt x="24" y="551"/>
                      <a:pt x="100" y="773"/>
                    </a:cubicBezTo>
                    <a:cubicBezTo>
                      <a:pt x="172" y="983"/>
                      <a:pt x="285" y="1174"/>
                      <a:pt x="426" y="1345"/>
                    </a:cubicBezTo>
                    <a:cubicBezTo>
                      <a:pt x="568" y="1519"/>
                      <a:pt x="737" y="1674"/>
                      <a:pt x="926" y="1797"/>
                    </a:cubicBezTo>
                    <a:cubicBezTo>
                      <a:pt x="1128" y="1928"/>
                      <a:pt x="1353" y="2026"/>
                      <a:pt x="1584" y="2092"/>
                    </a:cubicBezTo>
                    <a:cubicBezTo>
                      <a:pt x="1840" y="2166"/>
                      <a:pt x="2110" y="2203"/>
                      <a:pt x="2377" y="2191"/>
                    </a:cubicBezTo>
                    <a:cubicBezTo>
                      <a:pt x="2417" y="2190"/>
                      <a:pt x="2455" y="2157"/>
                      <a:pt x="2453" y="2115"/>
                    </a:cubicBezTo>
                    <a:cubicBezTo>
                      <a:pt x="2452" y="2075"/>
                      <a:pt x="2420" y="2037"/>
                      <a:pt x="2377" y="2038"/>
                    </a:cubicBezTo>
                    <a:cubicBezTo>
                      <a:pt x="2263" y="2043"/>
                      <a:pt x="2149" y="2039"/>
                      <a:pt x="2036" y="2027"/>
                    </a:cubicBezTo>
                    <a:cubicBezTo>
                      <a:pt x="2023" y="2025"/>
                      <a:pt x="2010" y="2024"/>
                      <a:pt x="1997" y="2022"/>
                    </a:cubicBezTo>
                    <a:cubicBezTo>
                      <a:pt x="1991" y="2021"/>
                      <a:pt x="1985" y="2021"/>
                      <a:pt x="1979" y="2020"/>
                    </a:cubicBezTo>
                    <a:cubicBezTo>
                      <a:pt x="1996" y="2022"/>
                      <a:pt x="1972" y="2019"/>
                      <a:pt x="1970" y="2019"/>
                    </a:cubicBezTo>
                    <a:cubicBezTo>
                      <a:pt x="1940" y="2014"/>
                      <a:pt x="1910" y="2010"/>
                      <a:pt x="1880" y="2004"/>
                    </a:cubicBezTo>
                    <a:cubicBezTo>
                      <a:pt x="1823" y="1994"/>
                      <a:pt x="1766" y="1982"/>
                      <a:pt x="1710" y="1968"/>
                    </a:cubicBezTo>
                    <a:cubicBezTo>
                      <a:pt x="1596" y="1939"/>
                      <a:pt x="1483" y="1902"/>
                      <a:pt x="1373" y="1858"/>
                    </a:cubicBezTo>
                    <a:cubicBezTo>
                      <a:pt x="1368" y="1856"/>
                      <a:pt x="1364" y="1854"/>
                      <a:pt x="1359" y="1852"/>
                    </a:cubicBezTo>
                    <a:cubicBezTo>
                      <a:pt x="1358" y="1852"/>
                      <a:pt x="1336" y="1843"/>
                      <a:pt x="1350" y="1849"/>
                    </a:cubicBezTo>
                    <a:cubicBezTo>
                      <a:pt x="1337" y="1843"/>
                      <a:pt x="1323" y="1837"/>
                      <a:pt x="1310" y="1831"/>
                    </a:cubicBezTo>
                    <a:cubicBezTo>
                      <a:pt x="1283" y="1819"/>
                      <a:pt x="1256" y="1807"/>
                      <a:pt x="1230" y="1794"/>
                    </a:cubicBezTo>
                    <a:cubicBezTo>
                      <a:pt x="1178" y="1768"/>
                      <a:pt x="1127" y="1740"/>
                      <a:pt x="1077" y="1711"/>
                    </a:cubicBezTo>
                    <a:cubicBezTo>
                      <a:pt x="1027" y="1681"/>
                      <a:pt x="979" y="1650"/>
                      <a:pt x="933" y="1617"/>
                    </a:cubicBezTo>
                    <a:cubicBezTo>
                      <a:pt x="923" y="1610"/>
                      <a:pt x="914" y="1603"/>
                      <a:pt x="904" y="1596"/>
                    </a:cubicBezTo>
                    <a:cubicBezTo>
                      <a:pt x="898" y="1592"/>
                      <a:pt x="893" y="1587"/>
                      <a:pt x="887" y="1583"/>
                    </a:cubicBezTo>
                    <a:cubicBezTo>
                      <a:pt x="869" y="1569"/>
                      <a:pt x="899" y="1592"/>
                      <a:pt x="880" y="1578"/>
                    </a:cubicBezTo>
                    <a:cubicBezTo>
                      <a:pt x="858" y="1561"/>
                      <a:pt x="837" y="1543"/>
                      <a:pt x="816" y="1525"/>
                    </a:cubicBezTo>
                    <a:cubicBezTo>
                      <a:pt x="734" y="1454"/>
                      <a:pt x="657" y="1378"/>
                      <a:pt x="585" y="1297"/>
                    </a:cubicBezTo>
                    <a:cubicBezTo>
                      <a:pt x="569" y="1279"/>
                      <a:pt x="553" y="1260"/>
                      <a:pt x="538" y="1242"/>
                    </a:cubicBezTo>
                    <a:cubicBezTo>
                      <a:pt x="530" y="1231"/>
                      <a:pt x="521" y="1221"/>
                      <a:pt x="513" y="1211"/>
                    </a:cubicBezTo>
                    <a:cubicBezTo>
                      <a:pt x="509" y="1206"/>
                      <a:pt x="505" y="1201"/>
                      <a:pt x="501" y="1195"/>
                    </a:cubicBezTo>
                    <a:cubicBezTo>
                      <a:pt x="509" y="1206"/>
                      <a:pt x="500" y="1194"/>
                      <a:pt x="497" y="1190"/>
                    </a:cubicBezTo>
                    <a:cubicBezTo>
                      <a:pt x="465" y="1148"/>
                      <a:pt x="435" y="1105"/>
                      <a:pt x="407" y="1061"/>
                    </a:cubicBezTo>
                    <a:cubicBezTo>
                      <a:pt x="379" y="1017"/>
                      <a:pt x="353" y="972"/>
                      <a:pt x="330" y="925"/>
                    </a:cubicBezTo>
                    <a:cubicBezTo>
                      <a:pt x="319" y="904"/>
                      <a:pt x="308" y="883"/>
                      <a:pt x="298" y="861"/>
                    </a:cubicBezTo>
                    <a:cubicBezTo>
                      <a:pt x="293" y="849"/>
                      <a:pt x="288" y="837"/>
                      <a:pt x="283" y="825"/>
                    </a:cubicBezTo>
                    <a:cubicBezTo>
                      <a:pt x="290" y="841"/>
                      <a:pt x="281" y="821"/>
                      <a:pt x="280" y="819"/>
                    </a:cubicBezTo>
                    <a:cubicBezTo>
                      <a:pt x="278" y="813"/>
                      <a:pt x="275" y="807"/>
                      <a:pt x="273" y="801"/>
                    </a:cubicBezTo>
                    <a:cubicBezTo>
                      <a:pt x="229" y="690"/>
                      <a:pt x="199" y="575"/>
                      <a:pt x="181" y="458"/>
                    </a:cubicBezTo>
                    <a:cubicBezTo>
                      <a:pt x="181" y="456"/>
                      <a:pt x="177" y="433"/>
                      <a:pt x="180" y="450"/>
                    </a:cubicBezTo>
                    <a:cubicBezTo>
                      <a:pt x="179" y="441"/>
                      <a:pt x="177" y="432"/>
                      <a:pt x="176" y="423"/>
                    </a:cubicBezTo>
                    <a:cubicBezTo>
                      <a:pt x="175" y="406"/>
                      <a:pt x="173" y="390"/>
                      <a:pt x="172" y="373"/>
                    </a:cubicBezTo>
                    <a:cubicBezTo>
                      <a:pt x="169" y="342"/>
                      <a:pt x="167" y="311"/>
                      <a:pt x="166" y="280"/>
                    </a:cubicBezTo>
                    <a:cubicBezTo>
                      <a:pt x="164" y="213"/>
                      <a:pt x="167" y="145"/>
                      <a:pt x="172" y="78"/>
                    </a:cubicBezTo>
                    <a:cubicBezTo>
                      <a:pt x="175" y="38"/>
                      <a:pt x="134" y="0"/>
                      <a:pt x="95" y="1"/>
                    </a:cubicBezTo>
                    <a:cubicBezTo>
                      <a:pt x="51" y="3"/>
                      <a:pt x="22" y="35"/>
                      <a:pt x="19" y="78"/>
                    </a:cubicBezTo>
                    <a:lnTo>
                      <a:pt x="19" y="7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78" name="Freeform 84">
                <a:extLst>
                  <a:ext uri="{FF2B5EF4-FFF2-40B4-BE49-F238E27FC236}">
                    <a16:creationId xmlns:a16="http://schemas.microsoft.com/office/drawing/2014/main" id="{D81A036D-17E1-AE4C-C151-08D4696FF3BE}"/>
                  </a:ext>
                </a:extLst>
              </p:cNvPr>
              <p:cNvSpPr>
                <a:spLocks/>
              </p:cNvSpPr>
              <p:nvPr/>
            </p:nvSpPr>
            <p:spPr bwMode="auto">
              <a:xfrm>
                <a:off x="2428219" y="3451663"/>
                <a:ext cx="317500" cy="538163"/>
              </a:xfrm>
              <a:custGeom>
                <a:avLst/>
                <a:gdLst>
                  <a:gd name="T0" fmla="*/ 106 w 1332"/>
                  <a:gd name="T1" fmla="*/ 2248 h 2256"/>
                  <a:gd name="T2" fmla="*/ 980 w 1332"/>
                  <a:gd name="T3" fmla="*/ 1718 h 2256"/>
                  <a:gd name="T4" fmla="*/ 1300 w 1332"/>
                  <a:gd name="T5" fmla="*/ 670 h 2256"/>
                  <a:gd name="T6" fmla="*/ 1110 w 1332"/>
                  <a:gd name="T7" fmla="*/ 50 h 2256"/>
                  <a:gd name="T8" fmla="*/ 1006 w 1332"/>
                  <a:gd name="T9" fmla="*/ 22 h 2256"/>
                  <a:gd name="T10" fmla="*/ 978 w 1332"/>
                  <a:gd name="T11" fmla="*/ 127 h 2256"/>
                  <a:gd name="T12" fmla="*/ 1040 w 1332"/>
                  <a:gd name="T13" fmla="*/ 248 h 2256"/>
                  <a:gd name="T14" fmla="*/ 1047 w 1332"/>
                  <a:gd name="T15" fmla="*/ 265 h 2256"/>
                  <a:gd name="T16" fmla="*/ 1060 w 1332"/>
                  <a:gd name="T17" fmla="*/ 296 h 2256"/>
                  <a:gd name="T18" fmla="*/ 1084 w 1332"/>
                  <a:gd name="T19" fmla="*/ 364 h 2256"/>
                  <a:gd name="T20" fmla="*/ 1119 w 1332"/>
                  <a:gd name="T21" fmla="*/ 492 h 2256"/>
                  <a:gd name="T22" fmla="*/ 1132 w 1332"/>
                  <a:gd name="T23" fmla="*/ 555 h 2256"/>
                  <a:gd name="T24" fmla="*/ 1138 w 1332"/>
                  <a:gd name="T25" fmla="*/ 588 h 2256"/>
                  <a:gd name="T26" fmla="*/ 1140 w 1332"/>
                  <a:gd name="T27" fmla="*/ 603 h 2256"/>
                  <a:gd name="T28" fmla="*/ 1142 w 1332"/>
                  <a:gd name="T29" fmla="*/ 615 h 2256"/>
                  <a:gd name="T30" fmla="*/ 1141 w 1332"/>
                  <a:gd name="T31" fmla="*/ 613 h 2256"/>
                  <a:gd name="T32" fmla="*/ 1150 w 1332"/>
                  <a:gd name="T33" fmla="*/ 882 h 2256"/>
                  <a:gd name="T34" fmla="*/ 1144 w 1332"/>
                  <a:gd name="T35" fmla="*/ 946 h 2256"/>
                  <a:gd name="T36" fmla="*/ 1140 w 1332"/>
                  <a:gd name="T37" fmla="*/ 980 h 2256"/>
                  <a:gd name="T38" fmla="*/ 1140 w 1332"/>
                  <a:gd name="T39" fmla="*/ 982 h 2256"/>
                  <a:gd name="T40" fmla="*/ 1136 w 1332"/>
                  <a:gd name="T41" fmla="*/ 1004 h 2256"/>
                  <a:gd name="T42" fmla="*/ 1109 w 1332"/>
                  <a:gd name="T43" fmla="*/ 1134 h 2256"/>
                  <a:gd name="T44" fmla="*/ 1070 w 1332"/>
                  <a:gd name="T45" fmla="*/ 1260 h 2256"/>
                  <a:gd name="T46" fmla="*/ 1058 w 1332"/>
                  <a:gd name="T47" fmla="*/ 1292 h 2256"/>
                  <a:gd name="T48" fmla="*/ 1050 w 1332"/>
                  <a:gd name="T49" fmla="*/ 1310 h 2256"/>
                  <a:gd name="T50" fmla="*/ 1049 w 1332"/>
                  <a:gd name="T51" fmla="*/ 1312 h 2256"/>
                  <a:gd name="T52" fmla="*/ 1022 w 1332"/>
                  <a:gd name="T53" fmla="*/ 1371 h 2256"/>
                  <a:gd name="T54" fmla="*/ 893 w 1332"/>
                  <a:gd name="T55" fmla="*/ 1582 h 2256"/>
                  <a:gd name="T56" fmla="*/ 885 w 1332"/>
                  <a:gd name="T57" fmla="*/ 1594 h 2256"/>
                  <a:gd name="T58" fmla="*/ 868 w 1332"/>
                  <a:gd name="T59" fmla="*/ 1615 h 2256"/>
                  <a:gd name="T60" fmla="*/ 825 w 1332"/>
                  <a:gd name="T61" fmla="*/ 1665 h 2256"/>
                  <a:gd name="T62" fmla="*/ 742 w 1332"/>
                  <a:gd name="T63" fmla="*/ 1752 h 2256"/>
                  <a:gd name="T64" fmla="*/ 648 w 1332"/>
                  <a:gd name="T65" fmla="*/ 1833 h 2256"/>
                  <a:gd name="T66" fmla="*/ 637 w 1332"/>
                  <a:gd name="T67" fmla="*/ 1842 h 2256"/>
                  <a:gd name="T68" fmla="*/ 612 w 1332"/>
                  <a:gd name="T69" fmla="*/ 1861 h 2256"/>
                  <a:gd name="T70" fmla="*/ 558 w 1332"/>
                  <a:gd name="T71" fmla="*/ 1898 h 2256"/>
                  <a:gd name="T72" fmla="*/ 440 w 1332"/>
                  <a:gd name="T73" fmla="*/ 1969 h 2256"/>
                  <a:gd name="T74" fmla="*/ 379 w 1332"/>
                  <a:gd name="T75" fmla="*/ 2000 h 2256"/>
                  <a:gd name="T76" fmla="*/ 348 w 1332"/>
                  <a:gd name="T77" fmla="*/ 2014 h 2256"/>
                  <a:gd name="T78" fmla="*/ 335 w 1332"/>
                  <a:gd name="T79" fmla="*/ 2019 h 2256"/>
                  <a:gd name="T80" fmla="*/ 328 w 1332"/>
                  <a:gd name="T81" fmla="*/ 2022 h 2256"/>
                  <a:gd name="T82" fmla="*/ 65 w 1332"/>
                  <a:gd name="T83" fmla="*/ 2101 h 2256"/>
                  <a:gd name="T84" fmla="*/ 12 w 1332"/>
                  <a:gd name="T85" fmla="*/ 2195 h 2256"/>
                  <a:gd name="T86" fmla="*/ 106 w 1332"/>
                  <a:gd name="T87" fmla="*/ 2248 h 2256"/>
                  <a:gd name="T88" fmla="*/ 106 w 1332"/>
                  <a:gd name="T89" fmla="*/ 2248 h 2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32" h="2256">
                    <a:moveTo>
                      <a:pt x="106" y="2248"/>
                    </a:moveTo>
                    <a:cubicBezTo>
                      <a:pt x="446" y="2183"/>
                      <a:pt x="763" y="1988"/>
                      <a:pt x="980" y="1718"/>
                    </a:cubicBezTo>
                    <a:cubicBezTo>
                      <a:pt x="1217" y="1423"/>
                      <a:pt x="1332" y="1047"/>
                      <a:pt x="1300" y="670"/>
                    </a:cubicBezTo>
                    <a:cubicBezTo>
                      <a:pt x="1282" y="452"/>
                      <a:pt x="1219" y="240"/>
                      <a:pt x="1110" y="50"/>
                    </a:cubicBezTo>
                    <a:cubicBezTo>
                      <a:pt x="1091" y="15"/>
                      <a:pt x="1040" y="0"/>
                      <a:pt x="1006" y="22"/>
                    </a:cubicBezTo>
                    <a:cubicBezTo>
                      <a:pt x="971" y="45"/>
                      <a:pt x="957" y="90"/>
                      <a:pt x="978" y="127"/>
                    </a:cubicBezTo>
                    <a:cubicBezTo>
                      <a:pt x="1001" y="166"/>
                      <a:pt x="1022" y="207"/>
                      <a:pt x="1040" y="248"/>
                    </a:cubicBezTo>
                    <a:cubicBezTo>
                      <a:pt x="1041" y="250"/>
                      <a:pt x="1052" y="277"/>
                      <a:pt x="1047" y="265"/>
                    </a:cubicBezTo>
                    <a:cubicBezTo>
                      <a:pt x="1052" y="275"/>
                      <a:pt x="1056" y="286"/>
                      <a:pt x="1060" y="296"/>
                    </a:cubicBezTo>
                    <a:cubicBezTo>
                      <a:pt x="1069" y="319"/>
                      <a:pt x="1077" y="341"/>
                      <a:pt x="1084" y="364"/>
                    </a:cubicBezTo>
                    <a:cubicBezTo>
                      <a:pt x="1098" y="406"/>
                      <a:pt x="1110" y="449"/>
                      <a:pt x="1119" y="492"/>
                    </a:cubicBezTo>
                    <a:cubicBezTo>
                      <a:pt x="1124" y="513"/>
                      <a:pt x="1128" y="534"/>
                      <a:pt x="1132" y="555"/>
                    </a:cubicBezTo>
                    <a:cubicBezTo>
                      <a:pt x="1134" y="566"/>
                      <a:pt x="1136" y="577"/>
                      <a:pt x="1138" y="588"/>
                    </a:cubicBezTo>
                    <a:cubicBezTo>
                      <a:pt x="1138" y="593"/>
                      <a:pt x="1139" y="598"/>
                      <a:pt x="1140" y="603"/>
                    </a:cubicBezTo>
                    <a:cubicBezTo>
                      <a:pt x="1141" y="607"/>
                      <a:pt x="1141" y="611"/>
                      <a:pt x="1142" y="615"/>
                    </a:cubicBezTo>
                    <a:cubicBezTo>
                      <a:pt x="1141" y="608"/>
                      <a:pt x="1141" y="608"/>
                      <a:pt x="1141" y="613"/>
                    </a:cubicBezTo>
                    <a:cubicBezTo>
                      <a:pt x="1152" y="702"/>
                      <a:pt x="1155" y="792"/>
                      <a:pt x="1150" y="882"/>
                    </a:cubicBezTo>
                    <a:cubicBezTo>
                      <a:pt x="1148" y="903"/>
                      <a:pt x="1147" y="925"/>
                      <a:pt x="1144" y="946"/>
                    </a:cubicBezTo>
                    <a:cubicBezTo>
                      <a:pt x="1143" y="957"/>
                      <a:pt x="1142" y="968"/>
                      <a:pt x="1140" y="980"/>
                    </a:cubicBezTo>
                    <a:cubicBezTo>
                      <a:pt x="1141" y="976"/>
                      <a:pt x="1142" y="966"/>
                      <a:pt x="1140" y="982"/>
                    </a:cubicBezTo>
                    <a:cubicBezTo>
                      <a:pt x="1139" y="989"/>
                      <a:pt x="1138" y="997"/>
                      <a:pt x="1136" y="1004"/>
                    </a:cubicBezTo>
                    <a:cubicBezTo>
                      <a:pt x="1129" y="1048"/>
                      <a:pt x="1120" y="1091"/>
                      <a:pt x="1109" y="1134"/>
                    </a:cubicBezTo>
                    <a:cubicBezTo>
                      <a:pt x="1098" y="1177"/>
                      <a:pt x="1085" y="1219"/>
                      <a:pt x="1070" y="1260"/>
                    </a:cubicBezTo>
                    <a:cubicBezTo>
                      <a:pt x="1066" y="1271"/>
                      <a:pt x="1062" y="1282"/>
                      <a:pt x="1058" y="1292"/>
                    </a:cubicBezTo>
                    <a:cubicBezTo>
                      <a:pt x="1055" y="1298"/>
                      <a:pt x="1053" y="1304"/>
                      <a:pt x="1050" y="1310"/>
                    </a:cubicBezTo>
                    <a:cubicBezTo>
                      <a:pt x="1050" y="1311"/>
                      <a:pt x="1045" y="1323"/>
                      <a:pt x="1049" y="1312"/>
                    </a:cubicBezTo>
                    <a:cubicBezTo>
                      <a:pt x="1041" y="1332"/>
                      <a:pt x="1032" y="1352"/>
                      <a:pt x="1022" y="1371"/>
                    </a:cubicBezTo>
                    <a:cubicBezTo>
                      <a:pt x="986" y="1445"/>
                      <a:pt x="943" y="1516"/>
                      <a:pt x="893" y="1582"/>
                    </a:cubicBezTo>
                    <a:cubicBezTo>
                      <a:pt x="891" y="1586"/>
                      <a:pt x="876" y="1605"/>
                      <a:pt x="885" y="1594"/>
                    </a:cubicBezTo>
                    <a:cubicBezTo>
                      <a:pt x="879" y="1601"/>
                      <a:pt x="873" y="1608"/>
                      <a:pt x="868" y="1615"/>
                    </a:cubicBezTo>
                    <a:cubicBezTo>
                      <a:pt x="854" y="1632"/>
                      <a:pt x="840" y="1649"/>
                      <a:pt x="825" y="1665"/>
                    </a:cubicBezTo>
                    <a:cubicBezTo>
                      <a:pt x="799" y="1695"/>
                      <a:pt x="771" y="1724"/>
                      <a:pt x="742" y="1752"/>
                    </a:cubicBezTo>
                    <a:cubicBezTo>
                      <a:pt x="712" y="1780"/>
                      <a:pt x="681" y="1807"/>
                      <a:pt x="648" y="1833"/>
                    </a:cubicBezTo>
                    <a:cubicBezTo>
                      <a:pt x="646" y="1835"/>
                      <a:pt x="625" y="1851"/>
                      <a:pt x="637" y="1842"/>
                    </a:cubicBezTo>
                    <a:cubicBezTo>
                      <a:pt x="629" y="1848"/>
                      <a:pt x="620" y="1855"/>
                      <a:pt x="612" y="1861"/>
                    </a:cubicBezTo>
                    <a:cubicBezTo>
                      <a:pt x="594" y="1874"/>
                      <a:pt x="577" y="1886"/>
                      <a:pt x="558" y="1898"/>
                    </a:cubicBezTo>
                    <a:cubicBezTo>
                      <a:pt x="520" y="1923"/>
                      <a:pt x="481" y="1947"/>
                      <a:pt x="440" y="1969"/>
                    </a:cubicBezTo>
                    <a:cubicBezTo>
                      <a:pt x="420" y="1979"/>
                      <a:pt x="400" y="1990"/>
                      <a:pt x="379" y="2000"/>
                    </a:cubicBezTo>
                    <a:cubicBezTo>
                      <a:pt x="369" y="2004"/>
                      <a:pt x="358" y="2009"/>
                      <a:pt x="348" y="2014"/>
                    </a:cubicBezTo>
                    <a:cubicBezTo>
                      <a:pt x="344" y="2016"/>
                      <a:pt x="339" y="2018"/>
                      <a:pt x="335" y="2019"/>
                    </a:cubicBezTo>
                    <a:cubicBezTo>
                      <a:pt x="320" y="2026"/>
                      <a:pt x="345" y="2016"/>
                      <a:pt x="328" y="2022"/>
                    </a:cubicBezTo>
                    <a:cubicBezTo>
                      <a:pt x="243" y="2057"/>
                      <a:pt x="155" y="2083"/>
                      <a:pt x="65" y="2101"/>
                    </a:cubicBezTo>
                    <a:cubicBezTo>
                      <a:pt x="26" y="2108"/>
                      <a:pt x="0" y="2158"/>
                      <a:pt x="12" y="2195"/>
                    </a:cubicBezTo>
                    <a:cubicBezTo>
                      <a:pt x="25" y="2237"/>
                      <a:pt x="64" y="2256"/>
                      <a:pt x="106" y="2248"/>
                    </a:cubicBezTo>
                    <a:lnTo>
                      <a:pt x="106" y="224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79" name="Freeform 85">
                <a:extLst>
                  <a:ext uri="{FF2B5EF4-FFF2-40B4-BE49-F238E27FC236}">
                    <a16:creationId xmlns:a16="http://schemas.microsoft.com/office/drawing/2014/main" id="{EB4E428E-2F00-CA66-AAE2-B6A47EB86028}"/>
                  </a:ext>
                </a:extLst>
              </p:cNvPr>
              <p:cNvSpPr>
                <a:spLocks/>
              </p:cNvSpPr>
              <p:nvPr/>
            </p:nvSpPr>
            <p:spPr bwMode="auto">
              <a:xfrm>
                <a:off x="2215494" y="4094601"/>
                <a:ext cx="306388" cy="333375"/>
              </a:xfrm>
              <a:custGeom>
                <a:avLst/>
                <a:gdLst>
                  <a:gd name="T0" fmla="*/ 1 w 1286"/>
                  <a:gd name="T1" fmla="*/ 78 h 1395"/>
                  <a:gd name="T2" fmla="*/ 227 w 1286"/>
                  <a:gd name="T3" fmla="*/ 797 h 1395"/>
                  <a:gd name="T4" fmla="*/ 791 w 1286"/>
                  <a:gd name="T5" fmla="*/ 1276 h 1395"/>
                  <a:gd name="T6" fmla="*/ 1208 w 1286"/>
                  <a:gd name="T7" fmla="*/ 1390 h 1395"/>
                  <a:gd name="T8" fmla="*/ 1284 w 1286"/>
                  <a:gd name="T9" fmla="*/ 1314 h 1395"/>
                  <a:gd name="T10" fmla="*/ 1208 w 1286"/>
                  <a:gd name="T11" fmla="*/ 1237 h 1395"/>
                  <a:gd name="T12" fmla="*/ 1185 w 1286"/>
                  <a:gd name="T13" fmla="*/ 1235 h 1395"/>
                  <a:gd name="T14" fmla="*/ 1176 w 1286"/>
                  <a:gd name="T15" fmla="*/ 1233 h 1395"/>
                  <a:gd name="T16" fmla="*/ 1136 w 1286"/>
                  <a:gd name="T17" fmla="*/ 1226 h 1395"/>
                  <a:gd name="T18" fmla="*/ 1049 w 1286"/>
                  <a:gd name="T19" fmla="*/ 1207 h 1395"/>
                  <a:gd name="T20" fmla="*/ 887 w 1286"/>
                  <a:gd name="T21" fmla="*/ 1152 h 1395"/>
                  <a:gd name="T22" fmla="*/ 882 w 1286"/>
                  <a:gd name="T23" fmla="*/ 1150 h 1395"/>
                  <a:gd name="T24" fmla="*/ 861 w 1286"/>
                  <a:gd name="T25" fmla="*/ 1141 h 1395"/>
                  <a:gd name="T26" fmla="*/ 821 w 1286"/>
                  <a:gd name="T27" fmla="*/ 1122 h 1395"/>
                  <a:gd name="T28" fmla="*/ 743 w 1286"/>
                  <a:gd name="T29" fmla="*/ 1079 h 1395"/>
                  <a:gd name="T30" fmla="*/ 673 w 1286"/>
                  <a:gd name="T31" fmla="*/ 1036 h 1395"/>
                  <a:gd name="T32" fmla="*/ 643 w 1286"/>
                  <a:gd name="T33" fmla="*/ 1015 h 1395"/>
                  <a:gd name="T34" fmla="*/ 625 w 1286"/>
                  <a:gd name="T35" fmla="*/ 1002 h 1395"/>
                  <a:gd name="T36" fmla="*/ 613 w 1286"/>
                  <a:gd name="T37" fmla="*/ 993 h 1395"/>
                  <a:gd name="T38" fmla="*/ 611 w 1286"/>
                  <a:gd name="T39" fmla="*/ 991 h 1395"/>
                  <a:gd name="T40" fmla="*/ 485 w 1286"/>
                  <a:gd name="T41" fmla="*/ 876 h 1395"/>
                  <a:gd name="T42" fmla="*/ 429 w 1286"/>
                  <a:gd name="T43" fmla="*/ 814 h 1395"/>
                  <a:gd name="T44" fmla="*/ 405 w 1286"/>
                  <a:gd name="T45" fmla="*/ 785 h 1395"/>
                  <a:gd name="T46" fmla="*/ 399 w 1286"/>
                  <a:gd name="T47" fmla="*/ 776 h 1395"/>
                  <a:gd name="T48" fmla="*/ 381 w 1286"/>
                  <a:gd name="T49" fmla="*/ 752 h 1395"/>
                  <a:gd name="T50" fmla="*/ 289 w 1286"/>
                  <a:gd name="T51" fmla="*/ 602 h 1395"/>
                  <a:gd name="T52" fmla="*/ 253 w 1286"/>
                  <a:gd name="T53" fmla="*/ 527 h 1395"/>
                  <a:gd name="T54" fmla="*/ 249 w 1286"/>
                  <a:gd name="T55" fmla="*/ 517 h 1395"/>
                  <a:gd name="T56" fmla="*/ 243 w 1286"/>
                  <a:gd name="T57" fmla="*/ 503 h 1395"/>
                  <a:gd name="T58" fmla="*/ 224 w 1286"/>
                  <a:gd name="T59" fmla="*/ 453 h 1395"/>
                  <a:gd name="T60" fmla="*/ 173 w 1286"/>
                  <a:gd name="T61" fmla="*/ 262 h 1395"/>
                  <a:gd name="T62" fmla="*/ 165 w 1286"/>
                  <a:gd name="T63" fmla="*/ 217 h 1395"/>
                  <a:gd name="T64" fmla="*/ 164 w 1286"/>
                  <a:gd name="T65" fmla="*/ 207 h 1395"/>
                  <a:gd name="T66" fmla="*/ 160 w 1286"/>
                  <a:gd name="T67" fmla="*/ 177 h 1395"/>
                  <a:gd name="T68" fmla="*/ 154 w 1286"/>
                  <a:gd name="T69" fmla="*/ 78 h 1395"/>
                  <a:gd name="T70" fmla="*/ 77 w 1286"/>
                  <a:gd name="T71" fmla="*/ 2 h 1395"/>
                  <a:gd name="T72" fmla="*/ 1 w 1286"/>
                  <a:gd name="T73" fmla="*/ 78 h 1395"/>
                  <a:gd name="T74" fmla="*/ 1 w 1286"/>
                  <a:gd name="T75" fmla="*/ 78 h 1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86" h="1395">
                    <a:moveTo>
                      <a:pt x="1" y="78"/>
                    </a:moveTo>
                    <a:cubicBezTo>
                      <a:pt x="7" y="333"/>
                      <a:pt x="86" y="586"/>
                      <a:pt x="227" y="797"/>
                    </a:cubicBezTo>
                    <a:cubicBezTo>
                      <a:pt x="366" y="1006"/>
                      <a:pt x="562" y="1174"/>
                      <a:pt x="791" y="1276"/>
                    </a:cubicBezTo>
                    <a:cubicBezTo>
                      <a:pt x="924" y="1336"/>
                      <a:pt x="1062" y="1374"/>
                      <a:pt x="1208" y="1390"/>
                    </a:cubicBezTo>
                    <a:cubicBezTo>
                      <a:pt x="1247" y="1395"/>
                      <a:pt x="1286" y="1352"/>
                      <a:pt x="1284" y="1314"/>
                    </a:cubicBezTo>
                    <a:cubicBezTo>
                      <a:pt x="1282" y="1268"/>
                      <a:pt x="1250" y="1242"/>
                      <a:pt x="1208" y="1237"/>
                    </a:cubicBezTo>
                    <a:cubicBezTo>
                      <a:pt x="1200" y="1236"/>
                      <a:pt x="1193" y="1236"/>
                      <a:pt x="1185" y="1235"/>
                    </a:cubicBezTo>
                    <a:cubicBezTo>
                      <a:pt x="1202" y="1237"/>
                      <a:pt x="1178" y="1233"/>
                      <a:pt x="1176" y="1233"/>
                    </a:cubicBezTo>
                    <a:cubicBezTo>
                      <a:pt x="1163" y="1231"/>
                      <a:pt x="1149" y="1229"/>
                      <a:pt x="1136" y="1226"/>
                    </a:cubicBezTo>
                    <a:cubicBezTo>
                      <a:pt x="1107" y="1221"/>
                      <a:pt x="1078" y="1214"/>
                      <a:pt x="1049" y="1207"/>
                    </a:cubicBezTo>
                    <a:cubicBezTo>
                      <a:pt x="994" y="1192"/>
                      <a:pt x="940" y="1174"/>
                      <a:pt x="887" y="1152"/>
                    </a:cubicBezTo>
                    <a:cubicBezTo>
                      <a:pt x="874" y="1147"/>
                      <a:pt x="903" y="1160"/>
                      <a:pt x="882" y="1150"/>
                    </a:cubicBezTo>
                    <a:cubicBezTo>
                      <a:pt x="875" y="1147"/>
                      <a:pt x="868" y="1144"/>
                      <a:pt x="861" y="1141"/>
                    </a:cubicBezTo>
                    <a:cubicBezTo>
                      <a:pt x="848" y="1135"/>
                      <a:pt x="834" y="1128"/>
                      <a:pt x="821" y="1122"/>
                    </a:cubicBezTo>
                    <a:cubicBezTo>
                      <a:pt x="794" y="1109"/>
                      <a:pt x="768" y="1094"/>
                      <a:pt x="743" y="1079"/>
                    </a:cubicBezTo>
                    <a:cubicBezTo>
                      <a:pt x="719" y="1066"/>
                      <a:pt x="696" y="1051"/>
                      <a:pt x="673" y="1036"/>
                    </a:cubicBezTo>
                    <a:cubicBezTo>
                      <a:pt x="663" y="1029"/>
                      <a:pt x="653" y="1022"/>
                      <a:pt x="643" y="1015"/>
                    </a:cubicBezTo>
                    <a:cubicBezTo>
                      <a:pt x="637" y="1010"/>
                      <a:pt x="631" y="1006"/>
                      <a:pt x="625" y="1002"/>
                    </a:cubicBezTo>
                    <a:cubicBezTo>
                      <a:pt x="621" y="999"/>
                      <a:pt x="617" y="996"/>
                      <a:pt x="613" y="993"/>
                    </a:cubicBezTo>
                    <a:cubicBezTo>
                      <a:pt x="619" y="997"/>
                      <a:pt x="618" y="996"/>
                      <a:pt x="611" y="991"/>
                    </a:cubicBezTo>
                    <a:cubicBezTo>
                      <a:pt x="566" y="955"/>
                      <a:pt x="524" y="917"/>
                      <a:pt x="485" y="876"/>
                    </a:cubicBezTo>
                    <a:cubicBezTo>
                      <a:pt x="465" y="856"/>
                      <a:pt x="447" y="836"/>
                      <a:pt x="429" y="814"/>
                    </a:cubicBezTo>
                    <a:cubicBezTo>
                      <a:pt x="421" y="805"/>
                      <a:pt x="413" y="795"/>
                      <a:pt x="405" y="785"/>
                    </a:cubicBezTo>
                    <a:cubicBezTo>
                      <a:pt x="414" y="796"/>
                      <a:pt x="399" y="776"/>
                      <a:pt x="399" y="776"/>
                    </a:cubicBezTo>
                    <a:cubicBezTo>
                      <a:pt x="393" y="768"/>
                      <a:pt x="387" y="760"/>
                      <a:pt x="381" y="752"/>
                    </a:cubicBezTo>
                    <a:cubicBezTo>
                      <a:pt x="347" y="704"/>
                      <a:pt x="316" y="654"/>
                      <a:pt x="289" y="602"/>
                    </a:cubicBezTo>
                    <a:cubicBezTo>
                      <a:pt x="276" y="578"/>
                      <a:pt x="264" y="552"/>
                      <a:pt x="253" y="527"/>
                    </a:cubicBezTo>
                    <a:cubicBezTo>
                      <a:pt x="253" y="527"/>
                      <a:pt x="243" y="504"/>
                      <a:pt x="249" y="517"/>
                    </a:cubicBezTo>
                    <a:cubicBezTo>
                      <a:pt x="247" y="512"/>
                      <a:pt x="245" y="508"/>
                      <a:pt x="243" y="503"/>
                    </a:cubicBezTo>
                    <a:cubicBezTo>
                      <a:pt x="236" y="487"/>
                      <a:pt x="230" y="470"/>
                      <a:pt x="224" y="453"/>
                    </a:cubicBezTo>
                    <a:cubicBezTo>
                      <a:pt x="202" y="391"/>
                      <a:pt x="185" y="327"/>
                      <a:pt x="173" y="262"/>
                    </a:cubicBezTo>
                    <a:cubicBezTo>
                      <a:pt x="170" y="247"/>
                      <a:pt x="167" y="232"/>
                      <a:pt x="165" y="217"/>
                    </a:cubicBezTo>
                    <a:cubicBezTo>
                      <a:pt x="165" y="216"/>
                      <a:pt x="162" y="192"/>
                      <a:pt x="164" y="207"/>
                    </a:cubicBezTo>
                    <a:cubicBezTo>
                      <a:pt x="162" y="197"/>
                      <a:pt x="161" y="187"/>
                      <a:pt x="160" y="177"/>
                    </a:cubicBezTo>
                    <a:cubicBezTo>
                      <a:pt x="157" y="144"/>
                      <a:pt x="155" y="111"/>
                      <a:pt x="154" y="78"/>
                    </a:cubicBezTo>
                    <a:cubicBezTo>
                      <a:pt x="153" y="38"/>
                      <a:pt x="119" y="0"/>
                      <a:pt x="77" y="2"/>
                    </a:cubicBezTo>
                    <a:cubicBezTo>
                      <a:pt x="37" y="4"/>
                      <a:pt x="0" y="36"/>
                      <a:pt x="1" y="78"/>
                    </a:cubicBezTo>
                    <a:lnTo>
                      <a:pt x="1" y="7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80" name="Freeform 86">
                <a:extLst>
                  <a:ext uri="{FF2B5EF4-FFF2-40B4-BE49-F238E27FC236}">
                    <a16:creationId xmlns:a16="http://schemas.microsoft.com/office/drawing/2014/main" id="{843754FF-AF2A-6F6C-1CF8-89E745B7F557}"/>
                  </a:ext>
                </a:extLst>
              </p:cNvPr>
              <p:cNvSpPr>
                <a:spLocks/>
              </p:cNvSpPr>
              <p:nvPr/>
            </p:nvSpPr>
            <p:spPr bwMode="auto">
              <a:xfrm>
                <a:off x="2139294" y="3788213"/>
                <a:ext cx="223838" cy="165100"/>
              </a:xfrm>
              <a:custGeom>
                <a:avLst/>
                <a:gdLst>
                  <a:gd name="T0" fmla="*/ 913 w 942"/>
                  <a:gd name="T1" fmla="*/ 557 h 695"/>
                  <a:gd name="T2" fmla="*/ 104 w 942"/>
                  <a:gd name="T3" fmla="*/ 15 h 695"/>
                  <a:gd name="T4" fmla="*/ 10 w 942"/>
                  <a:gd name="T5" fmla="*/ 68 h 695"/>
                  <a:gd name="T6" fmla="*/ 63 w 942"/>
                  <a:gd name="T7" fmla="*/ 162 h 695"/>
                  <a:gd name="T8" fmla="*/ 121 w 942"/>
                  <a:gd name="T9" fmla="*/ 185 h 695"/>
                  <a:gd name="T10" fmla="*/ 135 w 942"/>
                  <a:gd name="T11" fmla="*/ 191 h 695"/>
                  <a:gd name="T12" fmla="*/ 160 w 942"/>
                  <a:gd name="T13" fmla="*/ 203 h 695"/>
                  <a:gd name="T14" fmla="*/ 265 w 942"/>
                  <a:gd name="T15" fmla="*/ 254 h 695"/>
                  <a:gd name="T16" fmla="*/ 462 w 942"/>
                  <a:gd name="T17" fmla="*/ 372 h 695"/>
                  <a:gd name="T18" fmla="*/ 805 w 942"/>
                  <a:gd name="T19" fmla="*/ 666 h 695"/>
                  <a:gd name="T20" fmla="*/ 913 w 942"/>
                  <a:gd name="T21" fmla="*/ 666 h 695"/>
                  <a:gd name="T22" fmla="*/ 913 w 942"/>
                  <a:gd name="T23" fmla="*/ 557 h 695"/>
                  <a:gd name="T24" fmla="*/ 913 w 942"/>
                  <a:gd name="T25" fmla="*/ 557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2" h="695">
                    <a:moveTo>
                      <a:pt x="913" y="557"/>
                    </a:moveTo>
                    <a:cubicBezTo>
                      <a:pt x="688" y="317"/>
                      <a:pt x="410" y="133"/>
                      <a:pt x="104" y="15"/>
                    </a:cubicBezTo>
                    <a:cubicBezTo>
                      <a:pt x="66" y="0"/>
                      <a:pt x="18" y="31"/>
                      <a:pt x="10" y="68"/>
                    </a:cubicBezTo>
                    <a:cubicBezTo>
                      <a:pt x="0" y="112"/>
                      <a:pt x="23" y="147"/>
                      <a:pt x="63" y="162"/>
                    </a:cubicBezTo>
                    <a:cubicBezTo>
                      <a:pt x="83" y="170"/>
                      <a:pt x="102" y="177"/>
                      <a:pt x="121" y="185"/>
                    </a:cubicBezTo>
                    <a:cubicBezTo>
                      <a:pt x="110" y="181"/>
                      <a:pt x="133" y="190"/>
                      <a:pt x="135" y="191"/>
                    </a:cubicBezTo>
                    <a:cubicBezTo>
                      <a:pt x="143" y="195"/>
                      <a:pt x="152" y="199"/>
                      <a:pt x="160" y="203"/>
                    </a:cubicBezTo>
                    <a:cubicBezTo>
                      <a:pt x="195" y="219"/>
                      <a:pt x="230" y="236"/>
                      <a:pt x="265" y="254"/>
                    </a:cubicBezTo>
                    <a:cubicBezTo>
                      <a:pt x="333" y="290"/>
                      <a:pt x="399" y="329"/>
                      <a:pt x="462" y="372"/>
                    </a:cubicBezTo>
                    <a:cubicBezTo>
                      <a:pt x="586" y="455"/>
                      <a:pt x="697" y="551"/>
                      <a:pt x="805" y="666"/>
                    </a:cubicBezTo>
                    <a:cubicBezTo>
                      <a:pt x="832" y="695"/>
                      <a:pt x="885" y="695"/>
                      <a:pt x="913" y="666"/>
                    </a:cubicBezTo>
                    <a:cubicBezTo>
                      <a:pt x="942" y="634"/>
                      <a:pt x="942" y="589"/>
                      <a:pt x="913" y="557"/>
                    </a:cubicBezTo>
                    <a:lnTo>
                      <a:pt x="913" y="557"/>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81" name="Freeform 87">
                <a:extLst>
                  <a:ext uri="{FF2B5EF4-FFF2-40B4-BE49-F238E27FC236}">
                    <a16:creationId xmlns:a16="http://schemas.microsoft.com/office/drawing/2014/main" id="{900380BD-002A-7DDD-33DA-C3449899C09B}"/>
                  </a:ext>
                </a:extLst>
              </p:cNvPr>
              <p:cNvSpPr>
                <a:spLocks/>
              </p:cNvSpPr>
              <p:nvPr/>
            </p:nvSpPr>
            <p:spPr bwMode="auto">
              <a:xfrm>
                <a:off x="2491719" y="4123176"/>
                <a:ext cx="114300" cy="234950"/>
              </a:xfrm>
              <a:custGeom>
                <a:avLst/>
                <a:gdLst>
                  <a:gd name="T0" fmla="*/ 206 w 476"/>
                  <a:gd name="T1" fmla="*/ 879 h 985"/>
                  <a:gd name="T2" fmla="*/ 201 w 476"/>
                  <a:gd name="T3" fmla="*/ 851 h 985"/>
                  <a:gd name="T4" fmla="*/ 201 w 476"/>
                  <a:gd name="T5" fmla="*/ 850 h 985"/>
                  <a:gd name="T6" fmla="*/ 199 w 476"/>
                  <a:gd name="T7" fmla="*/ 836 h 985"/>
                  <a:gd name="T8" fmla="*/ 195 w 476"/>
                  <a:gd name="T9" fmla="*/ 786 h 985"/>
                  <a:gd name="T10" fmla="*/ 196 w 476"/>
                  <a:gd name="T11" fmla="*/ 678 h 985"/>
                  <a:gd name="T12" fmla="*/ 199 w 476"/>
                  <a:gd name="T13" fmla="*/ 649 h 985"/>
                  <a:gd name="T14" fmla="*/ 200 w 476"/>
                  <a:gd name="T15" fmla="*/ 634 h 985"/>
                  <a:gd name="T16" fmla="*/ 209 w 476"/>
                  <a:gd name="T17" fmla="*/ 585 h 985"/>
                  <a:gd name="T18" fmla="*/ 235 w 476"/>
                  <a:gd name="T19" fmla="*/ 480 h 985"/>
                  <a:gd name="T20" fmla="*/ 252 w 476"/>
                  <a:gd name="T21" fmla="*/ 433 h 985"/>
                  <a:gd name="T22" fmla="*/ 262 w 476"/>
                  <a:gd name="T23" fmla="*/ 406 h 985"/>
                  <a:gd name="T24" fmla="*/ 269 w 476"/>
                  <a:gd name="T25" fmla="*/ 391 h 985"/>
                  <a:gd name="T26" fmla="*/ 320 w 476"/>
                  <a:gd name="T27" fmla="*/ 297 h 985"/>
                  <a:gd name="T28" fmla="*/ 347 w 476"/>
                  <a:gd name="T29" fmla="*/ 254 h 985"/>
                  <a:gd name="T30" fmla="*/ 364 w 476"/>
                  <a:gd name="T31" fmla="*/ 231 h 985"/>
                  <a:gd name="T32" fmla="*/ 372 w 476"/>
                  <a:gd name="T33" fmla="*/ 220 h 985"/>
                  <a:gd name="T34" fmla="*/ 374 w 476"/>
                  <a:gd name="T35" fmla="*/ 218 h 985"/>
                  <a:gd name="T36" fmla="*/ 446 w 476"/>
                  <a:gd name="T37" fmla="*/ 138 h 985"/>
                  <a:gd name="T38" fmla="*/ 446 w 476"/>
                  <a:gd name="T39" fmla="*/ 30 h 985"/>
                  <a:gd name="T40" fmla="*/ 338 w 476"/>
                  <a:gd name="T41" fmla="*/ 30 h 985"/>
                  <a:gd name="T42" fmla="*/ 58 w 476"/>
                  <a:gd name="T43" fmla="*/ 920 h 985"/>
                  <a:gd name="T44" fmla="*/ 152 w 476"/>
                  <a:gd name="T45" fmla="*/ 973 h 985"/>
                  <a:gd name="T46" fmla="*/ 206 w 476"/>
                  <a:gd name="T47" fmla="*/ 879 h 985"/>
                  <a:gd name="T48" fmla="*/ 206 w 476"/>
                  <a:gd name="T49" fmla="*/ 879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6" h="985">
                    <a:moveTo>
                      <a:pt x="206" y="879"/>
                    </a:moveTo>
                    <a:cubicBezTo>
                      <a:pt x="204" y="870"/>
                      <a:pt x="203" y="860"/>
                      <a:pt x="201" y="851"/>
                    </a:cubicBezTo>
                    <a:cubicBezTo>
                      <a:pt x="200" y="842"/>
                      <a:pt x="200" y="841"/>
                      <a:pt x="201" y="850"/>
                    </a:cubicBezTo>
                    <a:cubicBezTo>
                      <a:pt x="200" y="845"/>
                      <a:pt x="200" y="840"/>
                      <a:pt x="199" y="836"/>
                    </a:cubicBezTo>
                    <a:cubicBezTo>
                      <a:pt x="197" y="819"/>
                      <a:pt x="196" y="802"/>
                      <a:pt x="195" y="786"/>
                    </a:cubicBezTo>
                    <a:cubicBezTo>
                      <a:pt x="193" y="750"/>
                      <a:pt x="194" y="714"/>
                      <a:pt x="196" y="678"/>
                    </a:cubicBezTo>
                    <a:cubicBezTo>
                      <a:pt x="197" y="668"/>
                      <a:pt x="198" y="659"/>
                      <a:pt x="199" y="649"/>
                    </a:cubicBezTo>
                    <a:cubicBezTo>
                      <a:pt x="199" y="647"/>
                      <a:pt x="203" y="617"/>
                      <a:pt x="200" y="634"/>
                    </a:cubicBezTo>
                    <a:cubicBezTo>
                      <a:pt x="203" y="618"/>
                      <a:pt x="205" y="601"/>
                      <a:pt x="209" y="585"/>
                    </a:cubicBezTo>
                    <a:cubicBezTo>
                      <a:pt x="215" y="549"/>
                      <a:pt x="224" y="515"/>
                      <a:pt x="235" y="480"/>
                    </a:cubicBezTo>
                    <a:cubicBezTo>
                      <a:pt x="240" y="464"/>
                      <a:pt x="246" y="449"/>
                      <a:pt x="252" y="433"/>
                    </a:cubicBezTo>
                    <a:cubicBezTo>
                      <a:pt x="255" y="424"/>
                      <a:pt x="259" y="415"/>
                      <a:pt x="262" y="406"/>
                    </a:cubicBezTo>
                    <a:cubicBezTo>
                      <a:pt x="257" y="420"/>
                      <a:pt x="268" y="394"/>
                      <a:pt x="269" y="391"/>
                    </a:cubicBezTo>
                    <a:cubicBezTo>
                      <a:pt x="284" y="359"/>
                      <a:pt x="301" y="327"/>
                      <a:pt x="320" y="297"/>
                    </a:cubicBezTo>
                    <a:cubicBezTo>
                      <a:pt x="328" y="282"/>
                      <a:pt x="338" y="268"/>
                      <a:pt x="347" y="254"/>
                    </a:cubicBezTo>
                    <a:cubicBezTo>
                      <a:pt x="352" y="247"/>
                      <a:pt x="358" y="239"/>
                      <a:pt x="364" y="231"/>
                    </a:cubicBezTo>
                    <a:cubicBezTo>
                      <a:pt x="367" y="227"/>
                      <a:pt x="369" y="223"/>
                      <a:pt x="372" y="220"/>
                    </a:cubicBezTo>
                    <a:cubicBezTo>
                      <a:pt x="368" y="226"/>
                      <a:pt x="368" y="225"/>
                      <a:pt x="374" y="218"/>
                    </a:cubicBezTo>
                    <a:cubicBezTo>
                      <a:pt x="396" y="190"/>
                      <a:pt x="420" y="164"/>
                      <a:pt x="446" y="138"/>
                    </a:cubicBezTo>
                    <a:cubicBezTo>
                      <a:pt x="475" y="110"/>
                      <a:pt x="476" y="58"/>
                      <a:pt x="446" y="30"/>
                    </a:cubicBezTo>
                    <a:cubicBezTo>
                      <a:pt x="415" y="2"/>
                      <a:pt x="368" y="0"/>
                      <a:pt x="338" y="30"/>
                    </a:cubicBezTo>
                    <a:cubicBezTo>
                      <a:pt x="104" y="259"/>
                      <a:pt x="0" y="599"/>
                      <a:pt x="58" y="920"/>
                    </a:cubicBezTo>
                    <a:cubicBezTo>
                      <a:pt x="65" y="959"/>
                      <a:pt x="116" y="985"/>
                      <a:pt x="152" y="973"/>
                    </a:cubicBezTo>
                    <a:cubicBezTo>
                      <a:pt x="195" y="960"/>
                      <a:pt x="213" y="921"/>
                      <a:pt x="206" y="879"/>
                    </a:cubicBezTo>
                    <a:lnTo>
                      <a:pt x="206" y="87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82" name="Freeform 88">
                <a:extLst>
                  <a:ext uri="{FF2B5EF4-FFF2-40B4-BE49-F238E27FC236}">
                    <a16:creationId xmlns:a16="http://schemas.microsoft.com/office/drawing/2014/main" id="{409939AF-0DB4-463D-55E2-81CD1E847CC5}"/>
                  </a:ext>
                </a:extLst>
              </p:cNvPr>
              <p:cNvSpPr>
                <a:spLocks/>
              </p:cNvSpPr>
              <p:nvPr/>
            </p:nvSpPr>
            <p:spPr bwMode="auto">
              <a:xfrm>
                <a:off x="2640944" y="3942201"/>
                <a:ext cx="131763" cy="395288"/>
              </a:xfrm>
              <a:custGeom>
                <a:avLst/>
                <a:gdLst>
                  <a:gd name="T0" fmla="*/ 301 w 557"/>
                  <a:gd name="T1" fmla="*/ 1608 h 1655"/>
                  <a:gd name="T2" fmla="*/ 355 w 557"/>
                  <a:gd name="T3" fmla="*/ 329 h 1655"/>
                  <a:gd name="T4" fmla="*/ 138 w 557"/>
                  <a:gd name="T5" fmla="*/ 30 h 1655"/>
                  <a:gd name="T6" fmla="*/ 30 w 557"/>
                  <a:gd name="T7" fmla="*/ 30 h 1655"/>
                  <a:gd name="T8" fmla="*/ 30 w 557"/>
                  <a:gd name="T9" fmla="*/ 138 h 1655"/>
                  <a:gd name="T10" fmla="*/ 83 w 557"/>
                  <a:gd name="T11" fmla="*/ 195 h 1655"/>
                  <a:gd name="T12" fmla="*/ 104 w 557"/>
                  <a:gd name="T13" fmla="*/ 220 h 1655"/>
                  <a:gd name="T14" fmla="*/ 117 w 557"/>
                  <a:gd name="T15" fmla="*/ 236 h 1655"/>
                  <a:gd name="T16" fmla="*/ 124 w 557"/>
                  <a:gd name="T17" fmla="*/ 246 h 1655"/>
                  <a:gd name="T18" fmla="*/ 206 w 557"/>
                  <a:gd name="T19" fmla="*/ 375 h 1655"/>
                  <a:gd name="T20" fmla="*/ 240 w 557"/>
                  <a:gd name="T21" fmla="*/ 441 h 1655"/>
                  <a:gd name="T22" fmla="*/ 255 w 557"/>
                  <a:gd name="T23" fmla="*/ 474 h 1655"/>
                  <a:gd name="T24" fmla="*/ 256 w 557"/>
                  <a:gd name="T25" fmla="*/ 477 h 1655"/>
                  <a:gd name="T26" fmla="*/ 265 w 557"/>
                  <a:gd name="T27" fmla="*/ 501 h 1655"/>
                  <a:gd name="T28" fmla="*/ 312 w 557"/>
                  <a:gd name="T29" fmla="*/ 650 h 1655"/>
                  <a:gd name="T30" fmla="*/ 327 w 557"/>
                  <a:gd name="T31" fmla="*/ 721 h 1655"/>
                  <a:gd name="T32" fmla="*/ 333 w 557"/>
                  <a:gd name="T33" fmla="*/ 759 h 1655"/>
                  <a:gd name="T34" fmla="*/ 335 w 557"/>
                  <a:gd name="T35" fmla="*/ 772 h 1655"/>
                  <a:gd name="T36" fmla="*/ 337 w 557"/>
                  <a:gd name="T37" fmla="*/ 784 h 1655"/>
                  <a:gd name="T38" fmla="*/ 345 w 557"/>
                  <a:gd name="T39" fmla="*/ 941 h 1655"/>
                  <a:gd name="T40" fmla="*/ 334 w 557"/>
                  <a:gd name="T41" fmla="*/ 1091 h 1655"/>
                  <a:gd name="T42" fmla="*/ 333 w 557"/>
                  <a:gd name="T43" fmla="*/ 1096 h 1655"/>
                  <a:gd name="T44" fmla="*/ 330 w 557"/>
                  <a:gd name="T45" fmla="*/ 1115 h 1655"/>
                  <a:gd name="T46" fmla="*/ 324 w 557"/>
                  <a:gd name="T47" fmla="*/ 1151 h 1655"/>
                  <a:gd name="T48" fmla="*/ 305 w 557"/>
                  <a:gd name="T49" fmla="*/ 1230 h 1655"/>
                  <a:gd name="T50" fmla="*/ 280 w 557"/>
                  <a:gd name="T51" fmla="*/ 1310 h 1655"/>
                  <a:gd name="T52" fmla="*/ 264 w 557"/>
                  <a:gd name="T53" fmla="*/ 1353 h 1655"/>
                  <a:gd name="T54" fmla="*/ 259 w 557"/>
                  <a:gd name="T55" fmla="*/ 1365 h 1655"/>
                  <a:gd name="T56" fmla="*/ 254 w 557"/>
                  <a:gd name="T57" fmla="*/ 1377 h 1655"/>
                  <a:gd name="T58" fmla="*/ 169 w 557"/>
                  <a:gd name="T59" fmla="*/ 1531 h 1655"/>
                  <a:gd name="T60" fmla="*/ 196 w 557"/>
                  <a:gd name="T61" fmla="*/ 1635 h 1655"/>
                  <a:gd name="T62" fmla="*/ 301 w 557"/>
                  <a:gd name="T63" fmla="*/ 1608 h 1655"/>
                  <a:gd name="T64" fmla="*/ 301 w 557"/>
                  <a:gd name="T65" fmla="*/ 1608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7" h="1655">
                    <a:moveTo>
                      <a:pt x="301" y="1608"/>
                    </a:moveTo>
                    <a:cubicBezTo>
                      <a:pt x="549" y="1232"/>
                      <a:pt x="557" y="726"/>
                      <a:pt x="355" y="329"/>
                    </a:cubicBezTo>
                    <a:cubicBezTo>
                      <a:pt x="299" y="219"/>
                      <a:pt x="225" y="117"/>
                      <a:pt x="138" y="30"/>
                    </a:cubicBezTo>
                    <a:cubicBezTo>
                      <a:pt x="110" y="2"/>
                      <a:pt x="58" y="0"/>
                      <a:pt x="30" y="30"/>
                    </a:cubicBezTo>
                    <a:cubicBezTo>
                      <a:pt x="2" y="61"/>
                      <a:pt x="0" y="108"/>
                      <a:pt x="30" y="138"/>
                    </a:cubicBezTo>
                    <a:cubicBezTo>
                      <a:pt x="48" y="157"/>
                      <a:pt x="66" y="176"/>
                      <a:pt x="83" y="195"/>
                    </a:cubicBezTo>
                    <a:cubicBezTo>
                      <a:pt x="91" y="204"/>
                      <a:pt x="97" y="212"/>
                      <a:pt x="104" y="220"/>
                    </a:cubicBezTo>
                    <a:cubicBezTo>
                      <a:pt x="108" y="225"/>
                      <a:pt x="113" y="230"/>
                      <a:pt x="117" y="236"/>
                    </a:cubicBezTo>
                    <a:cubicBezTo>
                      <a:pt x="106" y="222"/>
                      <a:pt x="123" y="244"/>
                      <a:pt x="124" y="246"/>
                    </a:cubicBezTo>
                    <a:cubicBezTo>
                      <a:pt x="155" y="287"/>
                      <a:pt x="182" y="330"/>
                      <a:pt x="206" y="375"/>
                    </a:cubicBezTo>
                    <a:cubicBezTo>
                      <a:pt x="218" y="397"/>
                      <a:pt x="230" y="419"/>
                      <a:pt x="240" y="441"/>
                    </a:cubicBezTo>
                    <a:cubicBezTo>
                      <a:pt x="245" y="452"/>
                      <a:pt x="250" y="463"/>
                      <a:pt x="255" y="474"/>
                    </a:cubicBezTo>
                    <a:cubicBezTo>
                      <a:pt x="260" y="486"/>
                      <a:pt x="248" y="457"/>
                      <a:pt x="256" y="477"/>
                    </a:cubicBezTo>
                    <a:cubicBezTo>
                      <a:pt x="259" y="485"/>
                      <a:pt x="262" y="493"/>
                      <a:pt x="265" y="501"/>
                    </a:cubicBezTo>
                    <a:cubicBezTo>
                      <a:pt x="284" y="550"/>
                      <a:pt x="300" y="600"/>
                      <a:pt x="312" y="650"/>
                    </a:cubicBezTo>
                    <a:cubicBezTo>
                      <a:pt x="318" y="674"/>
                      <a:pt x="323" y="697"/>
                      <a:pt x="327" y="721"/>
                    </a:cubicBezTo>
                    <a:cubicBezTo>
                      <a:pt x="329" y="734"/>
                      <a:pt x="331" y="746"/>
                      <a:pt x="333" y="759"/>
                    </a:cubicBezTo>
                    <a:cubicBezTo>
                      <a:pt x="334" y="764"/>
                      <a:pt x="335" y="768"/>
                      <a:pt x="335" y="772"/>
                    </a:cubicBezTo>
                    <a:cubicBezTo>
                      <a:pt x="332" y="753"/>
                      <a:pt x="336" y="781"/>
                      <a:pt x="337" y="784"/>
                    </a:cubicBezTo>
                    <a:cubicBezTo>
                      <a:pt x="343" y="836"/>
                      <a:pt x="345" y="889"/>
                      <a:pt x="345" y="941"/>
                    </a:cubicBezTo>
                    <a:cubicBezTo>
                      <a:pt x="344" y="991"/>
                      <a:pt x="341" y="1041"/>
                      <a:pt x="334" y="1091"/>
                    </a:cubicBezTo>
                    <a:cubicBezTo>
                      <a:pt x="337" y="1072"/>
                      <a:pt x="334" y="1093"/>
                      <a:pt x="333" y="1096"/>
                    </a:cubicBezTo>
                    <a:cubicBezTo>
                      <a:pt x="332" y="1102"/>
                      <a:pt x="331" y="1109"/>
                      <a:pt x="330" y="1115"/>
                    </a:cubicBezTo>
                    <a:cubicBezTo>
                      <a:pt x="328" y="1127"/>
                      <a:pt x="326" y="1139"/>
                      <a:pt x="324" y="1151"/>
                    </a:cubicBezTo>
                    <a:cubicBezTo>
                      <a:pt x="318" y="1177"/>
                      <a:pt x="312" y="1204"/>
                      <a:pt x="305" y="1230"/>
                    </a:cubicBezTo>
                    <a:cubicBezTo>
                      <a:pt x="298" y="1257"/>
                      <a:pt x="289" y="1284"/>
                      <a:pt x="280" y="1310"/>
                    </a:cubicBezTo>
                    <a:cubicBezTo>
                      <a:pt x="275" y="1325"/>
                      <a:pt x="269" y="1339"/>
                      <a:pt x="264" y="1353"/>
                    </a:cubicBezTo>
                    <a:cubicBezTo>
                      <a:pt x="262" y="1357"/>
                      <a:pt x="260" y="1361"/>
                      <a:pt x="259" y="1365"/>
                    </a:cubicBezTo>
                    <a:cubicBezTo>
                      <a:pt x="266" y="1348"/>
                      <a:pt x="255" y="1374"/>
                      <a:pt x="254" y="1377"/>
                    </a:cubicBezTo>
                    <a:cubicBezTo>
                      <a:pt x="230" y="1430"/>
                      <a:pt x="201" y="1482"/>
                      <a:pt x="169" y="1531"/>
                    </a:cubicBezTo>
                    <a:cubicBezTo>
                      <a:pt x="147" y="1564"/>
                      <a:pt x="161" y="1617"/>
                      <a:pt x="196" y="1635"/>
                    </a:cubicBezTo>
                    <a:cubicBezTo>
                      <a:pt x="235" y="1655"/>
                      <a:pt x="277" y="1643"/>
                      <a:pt x="301" y="1608"/>
                    </a:cubicBezTo>
                    <a:lnTo>
                      <a:pt x="301" y="160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83" name="Freeform 89">
                <a:extLst>
                  <a:ext uri="{FF2B5EF4-FFF2-40B4-BE49-F238E27FC236}">
                    <a16:creationId xmlns:a16="http://schemas.microsoft.com/office/drawing/2014/main" id="{3FBE70EB-D259-1DD7-3133-7BA88D8754FF}"/>
                  </a:ext>
                </a:extLst>
              </p:cNvPr>
              <p:cNvSpPr>
                <a:spLocks/>
              </p:cNvSpPr>
              <p:nvPr/>
            </p:nvSpPr>
            <p:spPr bwMode="auto">
              <a:xfrm>
                <a:off x="2277406" y="4467663"/>
                <a:ext cx="119063" cy="509588"/>
              </a:xfrm>
              <a:custGeom>
                <a:avLst/>
                <a:gdLst>
                  <a:gd name="T0" fmla="*/ 160 w 499"/>
                  <a:gd name="T1" fmla="*/ 2074 h 2137"/>
                  <a:gd name="T2" fmla="*/ 484 w 499"/>
                  <a:gd name="T3" fmla="*/ 525 h 2137"/>
                  <a:gd name="T4" fmla="*/ 498 w 499"/>
                  <a:gd name="T5" fmla="*/ 79 h 2137"/>
                  <a:gd name="T6" fmla="*/ 421 w 499"/>
                  <a:gd name="T7" fmla="*/ 2 h 2137"/>
                  <a:gd name="T8" fmla="*/ 345 w 499"/>
                  <a:gd name="T9" fmla="*/ 79 h 2137"/>
                  <a:gd name="T10" fmla="*/ 144 w 499"/>
                  <a:gd name="T11" fmla="*/ 1616 h 2137"/>
                  <a:gd name="T12" fmla="*/ 13 w 499"/>
                  <a:gd name="T13" fmla="*/ 2034 h 2137"/>
                  <a:gd name="T14" fmla="*/ 66 w 499"/>
                  <a:gd name="T15" fmla="*/ 2128 h 2137"/>
                  <a:gd name="T16" fmla="*/ 160 w 499"/>
                  <a:gd name="T17" fmla="*/ 2074 h 2137"/>
                  <a:gd name="T18" fmla="*/ 160 w 499"/>
                  <a:gd name="T19" fmla="*/ 207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9" h="2137">
                    <a:moveTo>
                      <a:pt x="160" y="2074"/>
                    </a:moveTo>
                    <a:cubicBezTo>
                      <a:pt x="338" y="1576"/>
                      <a:pt x="446" y="1053"/>
                      <a:pt x="484" y="525"/>
                    </a:cubicBezTo>
                    <a:cubicBezTo>
                      <a:pt x="494" y="376"/>
                      <a:pt x="499" y="228"/>
                      <a:pt x="498" y="79"/>
                    </a:cubicBezTo>
                    <a:cubicBezTo>
                      <a:pt x="497" y="39"/>
                      <a:pt x="463" y="0"/>
                      <a:pt x="421" y="2"/>
                    </a:cubicBezTo>
                    <a:cubicBezTo>
                      <a:pt x="380" y="4"/>
                      <a:pt x="344" y="36"/>
                      <a:pt x="345" y="79"/>
                    </a:cubicBezTo>
                    <a:cubicBezTo>
                      <a:pt x="348" y="603"/>
                      <a:pt x="282" y="1110"/>
                      <a:pt x="144" y="1616"/>
                    </a:cubicBezTo>
                    <a:cubicBezTo>
                      <a:pt x="106" y="1757"/>
                      <a:pt x="62" y="1896"/>
                      <a:pt x="13" y="2034"/>
                    </a:cubicBezTo>
                    <a:cubicBezTo>
                      <a:pt x="0" y="2071"/>
                      <a:pt x="28" y="2119"/>
                      <a:pt x="66" y="2128"/>
                    </a:cubicBezTo>
                    <a:cubicBezTo>
                      <a:pt x="109" y="2137"/>
                      <a:pt x="146" y="2115"/>
                      <a:pt x="160" y="2074"/>
                    </a:cubicBezTo>
                    <a:lnTo>
                      <a:pt x="160" y="2074"/>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84" name="Freeform 90">
                <a:extLst>
                  <a:ext uri="{FF2B5EF4-FFF2-40B4-BE49-F238E27FC236}">
                    <a16:creationId xmlns:a16="http://schemas.microsoft.com/office/drawing/2014/main" id="{4F16AC0B-20CD-F379-81BF-3419322FC7BF}"/>
                  </a:ext>
                </a:extLst>
              </p:cNvPr>
              <p:cNvSpPr>
                <a:spLocks/>
              </p:cNvSpPr>
              <p:nvPr/>
            </p:nvSpPr>
            <p:spPr bwMode="auto">
              <a:xfrm>
                <a:off x="2132944" y="4369238"/>
                <a:ext cx="182563" cy="539750"/>
              </a:xfrm>
              <a:custGeom>
                <a:avLst/>
                <a:gdLst>
                  <a:gd name="T0" fmla="*/ 148 w 769"/>
                  <a:gd name="T1" fmla="*/ 2212 h 2257"/>
                  <a:gd name="T2" fmla="*/ 678 w 769"/>
                  <a:gd name="T3" fmla="*/ 578 h 2257"/>
                  <a:gd name="T4" fmla="*/ 764 w 769"/>
                  <a:gd name="T5" fmla="*/ 102 h 2257"/>
                  <a:gd name="T6" fmla="*/ 710 w 769"/>
                  <a:gd name="T7" fmla="*/ 8 h 2257"/>
                  <a:gd name="T8" fmla="*/ 616 w 769"/>
                  <a:gd name="T9" fmla="*/ 62 h 2257"/>
                  <a:gd name="T10" fmla="*/ 191 w 769"/>
                  <a:gd name="T11" fmla="*/ 1705 h 2257"/>
                  <a:gd name="T12" fmla="*/ 106 w 769"/>
                  <a:gd name="T13" fmla="*/ 1923 h 2257"/>
                  <a:gd name="T14" fmla="*/ 16 w 769"/>
                  <a:gd name="T15" fmla="*/ 2135 h 2257"/>
                  <a:gd name="T16" fmla="*/ 43 w 769"/>
                  <a:gd name="T17" fmla="*/ 2239 h 2257"/>
                  <a:gd name="T18" fmla="*/ 148 w 769"/>
                  <a:gd name="T19" fmla="*/ 2212 h 2257"/>
                  <a:gd name="T20" fmla="*/ 148 w 769"/>
                  <a:gd name="T21" fmla="*/ 2212 h 2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2257">
                    <a:moveTo>
                      <a:pt x="148" y="2212"/>
                    </a:moveTo>
                    <a:cubicBezTo>
                      <a:pt x="381" y="1687"/>
                      <a:pt x="560" y="1140"/>
                      <a:pt x="678" y="578"/>
                    </a:cubicBezTo>
                    <a:cubicBezTo>
                      <a:pt x="711" y="420"/>
                      <a:pt x="740" y="262"/>
                      <a:pt x="764" y="102"/>
                    </a:cubicBezTo>
                    <a:cubicBezTo>
                      <a:pt x="769" y="63"/>
                      <a:pt x="754" y="18"/>
                      <a:pt x="710" y="8"/>
                    </a:cubicBezTo>
                    <a:cubicBezTo>
                      <a:pt x="674" y="0"/>
                      <a:pt x="622" y="19"/>
                      <a:pt x="616" y="62"/>
                    </a:cubicBezTo>
                    <a:cubicBezTo>
                      <a:pt x="532" y="622"/>
                      <a:pt x="390" y="1174"/>
                      <a:pt x="191" y="1705"/>
                    </a:cubicBezTo>
                    <a:cubicBezTo>
                      <a:pt x="164" y="1778"/>
                      <a:pt x="136" y="1851"/>
                      <a:pt x="106" y="1923"/>
                    </a:cubicBezTo>
                    <a:cubicBezTo>
                      <a:pt x="76" y="1997"/>
                      <a:pt x="49" y="2059"/>
                      <a:pt x="16" y="2135"/>
                    </a:cubicBezTo>
                    <a:cubicBezTo>
                      <a:pt x="0" y="2171"/>
                      <a:pt x="4" y="2219"/>
                      <a:pt x="43" y="2239"/>
                    </a:cubicBezTo>
                    <a:cubicBezTo>
                      <a:pt x="77" y="2257"/>
                      <a:pt x="131" y="2251"/>
                      <a:pt x="148" y="2212"/>
                    </a:cubicBezTo>
                    <a:lnTo>
                      <a:pt x="148" y="2212"/>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85" name="Freeform 91">
                <a:extLst>
                  <a:ext uri="{FF2B5EF4-FFF2-40B4-BE49-F238E27FC236}">
                    <a16:creationId xmlns:a16="http://schemas.microsoft.com/office/drawing/2014/main" id="{177E8998-4FA2-3C80-BBBC-47D9B2F55FA5}"/>
                  </a:ext>
                </a:extLst>
              </p:cNvPr>
              <p:cNvSpPr>
                <a:spLocks/>
              </p:cNvSpPr>
              <p:nvPr/>
            </p:nvSpPr>
            <p:spPr bwMode="auto">
              <a:xfrm>
                <a:off x="2774294" y="4302563"/>
                <a:ext cx="212725" cy="639763"/>
              </a:xfrm>
              <a:custGeom>
                <a:avLst/>
                <a:gdLst>
                  <a:gd name="T0" fmla="*/ 19 w 892"/>
                  <a:gd name="T1" fmla="*/ 126 h 2677"/>
                  <a:gd name="T2" fmla="*/ 400 w 892"/>
                  <a:gd name="T3" fmla="*/ 1060 h 2677"/>
                  <a:gd name="T4" fmla="*/ 653 w 892"/>
                  <a:gd name="T5" fmla="*/ 2043 h 2677"/>
                  <a:gd name="T6" fmla="*/ 735 w 892"/>
                  <a:gd name="T7" fmla="*/ 2598 h 2677"/>
                  <a:gd name="T8" fmla="*/ 811 w 892"/>
                  <a:gd name="T9" fmla="*/ 2675 h 2677"/>
                  <a:gd name="T10" fmla="*/ 888 w 892"/>
                  <a:gd name="T11" fmla="*/ 2598 h 2677"/>
                  <a:gd name="T12" fmla="*/ 707 w 892"/>
                  <a:gd name="T13" fmla="*/ 1570 h 2677"/>
                  <a:gd name="T14" fmla="*/ 392 w 892"/>
                  <a:gd name="T15" fmla="*/ 592 h 2677"/>
                  <a:gd name="T16" fmla="*/ 151 w 892"/>
                  <a:gd name="T17" fmla="*/ 49 h 2677"/>
                  <a:gd name="T18" fmla="*/ 47 w 892"/>
                  <a:gd name="T19" fmla="*/ 22 h 2677"/>
                  <a:gd name="T20" fmla="*/ 19 w 892"/>
                  <a:gd name="T21" fmla="*/ 126 h 2677"/>
                  <a:gd name="T22" fmla="*/ 19 w 892"/>
                  <a:gd name="T23" fmla="*/ 126 h 2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2" h="2677">
                    <a:moveTo>
                      <a:pt x="19" y="126"/>
                    </a:moveTo>
                    <a:cubicBezTo>
                      <a:pt x="169" y="432"/>
                      <a:pt x="293" y="734"/>
                      <a:pt x="400" y="1060"/>
                    </a:cubicBezTo>
                    <a:cubicBezTo>
                      <a:pt x="506" y="1381"/>
                      <a:pt x="591" y="1710"/>
                      <a:pt x="653" y="2043"/>
                    </a:cubicBezTo>
                    <a:cubicBezTo>
                      <a:pt x="689" y="2234"/>
                      <a:pt x="715" y="2410"/>
                      <a:pt x="735" y="2598"/>
                    </a:cubicBezTo>
                    <a:cubicBezTo>
                      <a:pt x="739" y="2638"/>
                      <a:pt x="767" y="2677"/>
                      <a:pt x="811" y="2675"/>
                    </a:cubicBezTo>
                    <a:cubicBezTo>
                      <a:pt x="849" y="2673"/>
                      <a:pt x="892" y="2641"/>
                      <a:pt x="888" y="2598"/>
                    </a:cubicBezTo>
                    <a:cubicBezTo>
                      <a:pt x="851" y="2252"/>
                      <a:pt x="791" y="1908"/>
                      <a:pt x="707" y="1570"/>
                    </a:cubicBezTo>
                    <a:cubicBezTo>
                      <a:pt x="624" y="1237"/>
                      <a:pt x="519" y="910"/>
                      <a:pt x="392" y="592"/>
                    </a:cubicBezTo>
                    <a:cubicBezTo>
                      <a:pt x="319" y="408"/>
                      <a:pt x="238" y="227"/>
                      <a:pt x="151" y="49"/>
                    </a:cubicBezTo>
                    <a:cubicBezTo>
                      <a:pt x="134" y="13"/>
                      <a:pt x="80" y="0"/>
                      <a:pt x="47" y="22"/>
                    </a:cubicBezTo>
                    <a:cubicBezTo>
                      <a:pt x="10" y="45"/>
                      <a:pt x="0" y="88"/>
                      <a:pt x="19" y="126"/>
                    </a:cubicBezTo>
                    <a:lnTo>
                      <a:pt x="19" y="126"/>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86" name="Freeform 92">
                <a:extLst>
                  <a:ext uri="{FF2B5EF4-FFF2-40B4-BE49-F238E27FC236}">
                    <a16:creationId xmlns:a16="http://schemas.microsoft.com/office/drawing/2014/main" id="{BDA209E5-7FE4-0E06-DB3E-3030545D03C4}"/>
                  </a:ext>
                </a:extLst>
              </p:cNvPr>
              <p:cNvSpPr>
                <a:spLocks/>
              </p:cNvSpPr>
              <p:nvPr/>
            </p:nvSpPr>
            <p:spPr bwMode="auto">
              <a:xfrm>
                <a:off x="2712381" y="4488301"/>
                <a:ext cx="147638" cy="454025"/>
              </a:xfrm>
              <a:custGeom>
                <a:avLst/>
                <a:gdLst>
                  <a:gd name="T0" fmla="*/ 585 w 620"/>
                  <a:gd name="T1" fmla="*/ 1822 h 1900"/>
                  <a:gd name="T2" fmla="*/ 340 w 620"/>
                  <a:gd name="T3" fmla="*/ 409 h 1900"/>
                  <a:gd name="T4" fmla="*/ 154 w 620"/>
                  <a:gd name="T5" fmla="*/ 50 h 1900"/>
                  <a:gd name="T6" fmla="*/ 50 w 620"/>
                  <a:gd name="T7" fmla="*/ 23 h 1900"/>
                  <a:gd name="T8" fmla="*/ 22 w 620"/>
                  <a:gd name="T9" fmla="*/ 127 h 1900"/>
                  <a:gd name="T10" fmla="*/ 307 w 620"/>
                  <a:gd name="T11" fmla="*/ 756 h 1900"/>
                  <a:gd name="T12" fmla="*/ 434 w 620"/>
                  <a:gd name="T13" fmla="*/ 1426 h 1900"/>
                  <a:gd name="T14" fmla="*/ 432 w 620"/>
                  <a:gd name="T15" fmla="*/ 1822 h 1900"/>
                  <a:gd name="T16" fmla="*/ 509 w 620"/>
                  <a:gd name="T17" fmla="*/ 1898 h 1900"/>
                  <a:gd name="T18" fmla="*/ 585 w 620"/>
                  <a:gd name="T19" fmla="*/ 1822 h 1900"/>
                  <a:gd name="T20" fmla="*/ 585 w 620"/>
                  <a:gd name="T21" fmla="*/ 1822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0" h="1900">
                    <a:moveTo>
                      <a:pt x="585" y="1822"/>
                    </a:moveTo>
                    <a:cubicBezTo>
                      <a:pt x="620" y="1339"/>
                      <a:pt x="532" y="852"/>
                      <a:pt x="340" y="409"/>
                    </a:cubicBezTo>
                    <a:cubicBezTo>
                      <a:pt x="287" y="285"/>
                      <a:pt x="224" y="165"/>
                      <a:pt x="154" y="50"/>
                    </a:cubicBezTo>
                    <a:cubicBezTo>
                      <a:pt x="133" y="16"/>
                      <a:pt x="85" y="0"/>
                      <a:pt x="50" y="23"/>
                    </a:cubicBezTo>
                    <a:cubicBezTo>
                      <a:pt x="15" y="45"/>
                      <a:pt x="0" y="91"/>
                      <a:pt x="22" y="127"/>
                    </a:cubicBezTo>
                    <a:cubicBezTo>
                      <a:pt x="146" y="331"/>
                      <a:pt x="237" y="532"/>
                      <a:pt x="307" y="756"/>
                    </a:cubicBezTo>
                    <a:cubicBezTo>
                      <a:pt x="377" y="979"/>
                      <a:pt x="419" y="1200"/>
                      <a:pt x="434" y="1426"/>
                    </a:cubicBezTo>
                    <a:cubicBezTo>
                      <a:pt x="442" y="1557"/>
                      <a:pt x="442" y="1690"/>
                      <a:pt x="432" y="1822"/>
                    </a:cubicBezTo>
                    <a:cubicBezTo>
                      <a:pt x="430" y="1862"/>
                      <a:pt x="470" y="1900"/>
                      <a:pt x="509" y="1898"/>
                    </a:cubicBezTo>
                    <a:cubicBezTo>
                      <a:pt x="553" y="1896"/>
                      <a:pt x="582" y="1864"/>
                      <a:pt x="585" y="1822"/>
                    </a:cubicBezTo>
                    <a:lnTo>
                      <a:pt x="585" y="1822"/>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87" name="Freeform 93">
                <a:extLst>
                  <a:ext uri="{FF2B5EF4-FFF2-40B4-BE49-F238E27FC236}">
                    <a16:creationId xmlns:a16="http://schemas.microsoft.com/office/drawing/2014/main" id="{5579766E-3C11-EC51-C6C4-281BD0C0F3B4}"/>
                  </a:ext>
                </a:extLst>
              </p:cNvPr>
              <p:cNvSpPr>
                <a:spLocks/>
              </p:cNvSpPr>
              <p:nvPr/>
            </p:nvSpPr>
            <p:spPr bwMode="auto">
              <a:xfrm>
                <a:off x="2682219" y="4551801"/>
                <a:ext cx="98425" cy="327025"/>
              </a:xfrm>
              <a:custGeom>
                <a:avLst/>
                <a:gdLst>
                  <a:gd name="T0" fmla="*/ 16 w 412"/>
                  <a:gd name="T1" fmla="*/ 107 h 1368"/>
                  <a:gd name="T2" fmla="*/ 162 w 412"/>
                  <a:gd name="T3" fmla="*/ 563 h 1368"/>
                  <a:gd name="T4" fmla="*/ 211 w 412"/>
                  <a:gd name="T5" fmla="*/ 795 h 1368"/>
                  <a:gd name="T6" fmla="*/ 242 w 412"/>
                  <a:gd name="T7" fmla="*/ 1019 h 1368"/>
                  <a:gd name="T8" fmla="*/ 258 w 412"/>
                  <a:gd name="T9" fmla="*/ 1290 h 1368"/>
                  <a:gd name="T10" fmla="*/ 334 w 412"/>
                  <a:gd name="T11" fmla="*/ 1366 h 1368"/>
                  <a:gd name="T12" fmla="*/ 411 w 412"/>
                  <a:gd name="T13" fmla="*/ 1290 h 1368"/>
                  <a:gd name="T14" fmla="*/ 256 w 412"/>
                  <a:gd name="T15" fmla="*/ 327 h 1368"/>
                  <a:gd name="T16" fmla="*/ 164 w 412"/>
                  <a:gd name="T17" fmla="*/ 67 h 1368"/>
                  <a:gd name="T18" fmla="*/ 70 w 412"/>
                  <a:gd name="T19" fmla="*/ 13 h 1368"/>
                  <a:gd name="T20" fmla="*/ 16 w 412"/>
                  <a:gd name="T21" fmla="*/ 107 h 1368"/>
                  <a:gd name="T22" fmla="*/ 16 w 412"/>
                  <a:gd name="T23" fmla="*/ 107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1368">
                    <a:moveTo>
                      <a:pt x="16" y="107"/>
                    </a:moveTo>
                    <a:cubicBezTo>
                      <a:pt x="75" y="256"/>
                      <a:pt x="124" y="408"/>
                      <a:pt x="162" y="563"/>
                    </a:cubicBezTo>
                    <a:cubicBezTo>
                      <a:pt x="181" y="640"/>
                      <a:pt x="198" y="717"/>
                      <a:pt x="211" y="795"/>
                    </a:cubicBezTo>
                    <a:cubicBezTo>
                      <a:pt x="225" y="876"/>
                      <a:pt x="233" y="938"/>
                      <a:pt x="242" y="1019"/>
                    </a:cubicBezTo>
                    <a:cubicBezTo>
                      <a:pt x="251" y="1109"/>
                      <a:pt x="256" y="1199"/>
                      <a:pt x="258" y="1290"/>
                    </a:cubicBezTo>
                    <a:cubicBezTo>
                      <a:pt x="259" y="1330"/>
                      <a:pt x="292" y="1368"/>
                      <a:pt x="334" y="1366"/>
                    </a:cubicBezTo>
                    <a:cubicBezTo>
                      <a:pt x="375" y="1365"/>
                      <a:pt x="412" y="1333"/>
                      <a:pt x="411" y="1290"/>
                    </a:cubicBezTo>
                    <a:cubicBezTo>
                      <a:pt x="404" y="964"/>
                      <a:pt x="352" y="638"/>
                      <a:pt x="256" y="327"/>
                    </a:cubicBezTo>
                    <a:cubicBezTo>
                      <a:pt x="229" y="239"/>
                      <a:pt x="198" y="152"/>
                      <a:pt x="164" y="67"/>
                    </a:cubicBezTo>
                    <a:cubicBezTo>
                      <a:pt x="149" y="30"/>
                      <a:pt x="112" y="0"/>
                      <a:pt x="70" y="13"/>
                    </a:cubicBezTo>
                    <a:cubicBezTo>
                      <a:pt x="34" y="25"/>
                      <a:pt x="0" y="68"/>
                      <a:pt x="16" y="107"/>
                    </a:cubicBezTo>
                    <a:lnTo>
                      <a:pt x="16" y="107"/>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88" name="Freeform 94">
                <a:extLst>
                  <a:ext uri="{FF2B5EF4-FFF2-40B4-BE49-F238E27FC236}">
                    <a16:creationId xmlns:a16="http://schemas.microsoft.com/office/drawing/2014/main" id="{4C8150A4-7CA0-8FC1-8DBD-22E8D1EF2620}"/>
                  </a:ext>
                </a:extLst>
              </p:cNvPr>
              <p:cNvSpPr>
                <a:spLocks/>
              </p:cNvSpPr>
              <p:nvPr/>
            </p:nvSpPr>
            <p:spPr bwMode="auto">
              <a:xfrm>
                <a:off x="2706031" y="4870888"/>
                <a:ext cx="1573213" cy="982663"/>
              </a:xfrm>
              <a:custGeom>
                <a:avLst/>
                <a:gdLst>
                  <a:gd name="T0" fmla="*/ 4904 w 6589"/>
                  <a:gd name="T1" fmla="*/ 3288 h 4115"/>
                  <a:gd name="T2" fmla="*/ 6589 w 6589"/>
                  <a:gd name="T3" fmla="*/ 2592 h 4115"/>
                  <a:gd name="T4" fmla="*/ 4941 w 6589"/>
                  <a:gd name="T5" fmla="*/ 0 h 4115"/>
                  <a:gd name="T6" fmla="*/ 1433 w 6589"/>
                  <a:gd name="T7" fmla="*/ 231 h 4115"/>
                  <a:gd name="T8" fmla="*/ 0 w 6589"/>
                  <a:gd name="T9" fmla="*/ 3298 h 4115"/>
                  <a:gd name="T10" fmla="*/ 3101 w 6589"/>
                  <a:gd name="T11" fmla="*/ 3893 h 4115"/>
                  <a:gd name="T12" fmla="*/ 4904 w 6589"/>
                  <a:gd name="T13" fmla="*/ 3288 h 4115"/>
                </a:gdLst>
                <a:ahLst/>
                <a:cxnLst>
                  <a:cxn ang="0">
                    <a:pos x="T0" y="T1"/>
                  </a:cxn>
                  <a:cxn ang="0">
                    <a:pos x="T2" y="T3"/>
                  </a:cxn>
                  <a:cxn ang="0">
                    <a:pos x="T4" y="T5"/>
                  </a:cxn>
                  <a:cxn ang="0">
                    <a:pos x="T6" y="T7"/>
                  </a:cxn>
                  <a:cxn ang="0">
                    <a:pos x="T8" y="T9"/>
                  </a:cxn>
                  <a:cxn ang="0">
                    <a:pos x="T10" y="T11"/>
                  </a:cxn>
                  <a:cxn ang="0">
                    <a:pos x="T12" y="T13"/>
                  </a:cxn>
                </a:cxnLst>
                <a:rect l="0" t="0" r="r" b="b"/>
                <a:pathLst>
                  <a:path w="6589" h="4115">
                    <a:moveTo>
                      <a:pt x="4904" y="3288"/>
                    </a:moveTo>
                    <a:cubicBezTo>
                      <a:pt x="5563" y="2959"/>
                      <a:pt x="6446" y="2635"/>
                      <a:pt x="6589" y="2592"/>
                    </a:cubicBezTo>
                    <a:cubicBezTo>
                      <a:pt x="6320" y="1603"/>
                      <a:pt x="5742" y="687"/>
                      <a:pt x="4941" y="0"/>
                    </a:cubicBezTo>
                    <a:cubicBezTo>
                      <a:pt x="3801" y="283"/>
                      <a:pt x="2605" y="362"/>
                      <a:pt x="1433" y="231"/>
                    </a:cubicBezTo>
                    <a:cubicBezTo>
                      <a:pt x="754" y="961"/>
                      <a:pt x="381" y="1778"/>
                      <a:pt x="0" y="3298"/>
                    </a:cubicBezTo>
                    <a:cubicBezTo>
                      <a:pt x="806" y="4001"/>
                      <a:pt x="2031" y="4115"/>
                      <a:pt x="3101" y="3893"/>
                    </a:cubicBezTo>
                    <a:cubicBezTo>
                      <a:pt x="3726" y="3763"/>
                      <a:pt x="4337" y="3571"/>
                      <a:pt x="4904" y="3288"/>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89" name="Freeform 95">
                <a:extLst>
                  <a:ext uri="{FF2B5EF4-FFF2-40B4-BE49-F238E27FC236}">
                    <a16:creationId xmlns:a16="http://schemas.microsoft.com/office/drawing/2014/main" id="{B2549790-7A01-E72C-4B33-DE6C943BD29B}"/>
                  </a:ext>
                </a:extLst>
              </p:cNvPr>
              <p:cNvSpPr>
                <a:spLocks/>
              </p:cNvSpPr>
              <p:nvPr/>
            </p:nvSpPr>
            <p:spPr bwMode="auto">
              <a:xfrm>
                <a:off x="2706031" y="4926451"/>
                <a:ext cx="393700" cy="854075"/>
              </a:xfrm>
              <a:custGeom>
                <a:avLst/>
                <a:gdLst>
                  <a:gd name="T0" fmla="*/ 1649 w 1649"/>
                  <a:gd name="T1" fmla="*/ 22 h 3579"/>
                  <a:gd name="T2" fmla="*/ 1433 w 1649"/>
                  <a:gd name="T3" fmla="*/ 0 h 3579"/>
                  <a:gd name="T4" fmla="*/ 0 w 1649"/>
                  <a:gd name="T5" fmla="*/ 3067 h 3579"/>
                  <a:gd name="T6" fmla="*/ 914 w 1649"/>
                  <a:gd name="T7" fmla="*/ 3579 h 3579"/>
                  <a:gd name="T8" fmla="*/ 1649 w 1649"/>
                  <a:gd name="T9" fmla="*/ 22 h 3579"/>
                </a:gdLst>
                <a:ahLst/>
                <a:cxnLst>
                  <a:cxn ang="0">
                    <a:pos x="T0" y="T1"/>
                  </a:cxn>
                  <a:cxn ang="0">
                    <a:pos x="T2" y="T3"/>
                  </a:cxn>
                  <a:cxn ang="0">
                    <a:pos x="T4" y="T5"/>
                  </a:cxn>
                  <a:cxn ang="0">
                    <a:pos x="T6" y="T7"/>
                  </a:cxn>
                  <a:cxn ang="0">
                    <a:pos x="T8" y="T9"/>
                  </a:cxn>
                </a:cxnLst>
                <a:rect l="0" t="0" r="r" b="b"/>
                <a:pathLst>
                  <a:path w="1649" h="3579">
                    <a:moveTo>
                      <a:pt x="1649" y="22"/>
                    </a:moveTo>
                    <a:cubicBezTo>
                      <a:pt x="1577" y="15"/>
                      <a:pt x="1505" y="8"/>
                      <a:pt x="1433" y="0"/>
                    </a:cubicBezTo>
                    <a:cubicBezTo>
                      <a:pt x="754" y="730"/>
                      <a:pt x="381" y="1547"/>
                      <a:pt x="0" y="3067"/>
                    </a:cubicBezTo>
                    <a:cubicBezTo>
                      <a:pt x="266" y="3299"/>
                      <a:pt x="577" y="3466"/>
                      <a:pt x="914" y="3579"/>
                    </a:cubicBezTo>
                    <a:cubicBezTo>
                      <a:pt x="666" y="2366"/>
                      <a:pt x="968" y="1067"/>
                      <a:pt x="1649" y="22"/>
                    </a:cubicBezTo>
                    <a:close/>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90" name="Freeform 96">
                <a:extLst>
                  <a:ext uri="{FF2B5EF4-FFF2-40B4-BE49-F238E27FC236}">
                    <a16:creationId xmlns:a16="http://schemas.microsoft.com/office/drawing/2014/main" id="{5ECC025C-6498-5B16-58AE-0C2AC1B538B8}"/>
                  </a:ext>
                </a:extLst>
              </p:cNvPr>
              <p:cNvSpPr>
                <a:spLocks/>
              </p:cNvSpPr>
              <p:nvPr/>
            </p:nvSpPr>
            <p:spPr bwMode="auto">
              <a:xfrm>
                <a:off x="3922056" y="4902638"/>
                <a:ext cx="357188" cy="631825"/>
              </a:xfrm>
              <a:custGeom>
                <a:avLst/>
                <a:gdLst>
                  <a:gd name="T0" fmla="*/ 0 w 1496"/>
                  <a:gd name="T1" fmla="*/ 0 h 2643"/>
                  <a:gd name="T2" fmla="*/ 987 w 1496"/>
                  <a:gd name="T3" fmla="*/ 2643 h 2643"/>
                  <a:gd name="T4" fmla="*/ 1496 w 1496"/>
                  <a:gd name="T5" fmla="*/ 2457 h 2643"/>
                  <a:gd name="T6" fmla="*/ 0 w 1496"/>
                  <a:gd name="T7" fmla="*/ 0 h 2643"/>
                </a:gdLst>
                <a:ahLst/>
                <a:cxnLst>
                  <a:cxn ang="0">
                    <a:pos x="T0" y="T1"/>
                  </a:cxn>
                  <a:cxn ang="0">
                    <a:pos x="T2" y="T3"/>
                  </a:cxn>
                  <a:cxn ang="0">
                    <a:pos x="T4" y="T5"/>
                  </a:cxn>
                  <a:cxn ang="0">
                    <a:pos x="T6" y="T7"/>
                  </a:cxn>
                </a:cxnLst>
                <a:rect l="0" t="0" r="r" b="b"/>
                <a:pathLst>
                  <a:path w="1496" h="2643">
                    <a:moveTo>
                      <a:pt x="0" y="0"/>
                    </a:moveTo>
                    <a:cubicBezTo>
                      <a:pt x="539" y="775"/>
                      <a:pt x="902" y="1703"/>
                      <a:pt x="987" y="2643"/>
                    </a:cubicBezTo>
                    <a:cubicBezTo>
                      <a:pt x="1241" y="2544"/>
                      <a:pt x="1436" y="2475"/>
                      <a:pt x="1496" y="2457"/>
                    </a:cubicBezTo>
                    <a:cubicBezTo>
                      <a:pt x="1244" y="1532"/>
                      <a:pt x="722" y="671"/>
                      <a:pt x="0" y="0"/>
                    </a:cubicBezTo>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91" name="Freeform 97">
                <a:extLst>
                  <a:ext uri="{FF2B5EF4-FFF2-40B4-BE49-F238E27FC236}">
                    <a16:creationId xmlns:a16="http://schemas.microsoft.com/office/drawing/2014/main" id="{12F5F12D-8792-E4B5-16D4-1385D18FDCD0}"/>
                  </a:ext>
                </a:extLst>
              </p:cNvPr>
              <p:cNvSpPr>
                <a:spLocks/>
              </p:cNvSpPr>
              <p:nvPr/>
            </p:nvSpPr>
            <p:spPr bwMode="auto">
              <a:xfrm>
                <a:off x="3074331" y="4110476"/>
                <a:ext cx="42863" cy="842963"/>
              </a:xfrm>
              <a:custGeom>
                <a:avLst/>
                <a:gdLst>
                  <a:gd name="T0" fmla="*/ 0 w 178"/>
                  <a:gd name="T1" fmla="*/ 44 h 3530"/>
                  <a:gd name="T2" fmla="*/ 35 w 178"/>
                  <a:gd name="T3" fmla="*/ 3530 h 3530"/>
                  <a:gd name="T4" fmla="*/ 178 w 178"/>
                  <a:gd name="T5" fmla="*/ 3523 h 3530"/>
                  <a:gd name="T6" fmla="*/ 75 w 178"/>
                  <a:gd name="T7" fmla="*/ 30 h 3530"/>
                  <a:gd name="T8" fmla="*/ 0 w 178"/>
                  <a:gd name="T9" fmla="*/ 44 h 3530"/>
                </a:gdLst>
                <a:ahLst/>
                <a:cxnLst>
                  <a:cxn ang="0">
                    <a:pos x="T0" y="T1"/>
                  </a:cxn>
                  <a:cxn ang="0">
                    <a:pos x="T2" y="T3"/>
                  </a:cxn>
                  <a:cxn ang="0">
                    <a:pos x="T4" y="T5"/>
                  </a:cxn>
                  <a:cxn ang="0">
                    <a:pos x="T6" y="T7"/>
                  </a:cxn>
                  <a:cxn ang="0">
                    <a:pos x="T8" y="T9"/>
                  </a:cxn>
                </a:cxnLst>
                <a:rect l="0" t="0" r="r" b="b"/>
                <a:pathLst>
                  <a:path w="178" h="3530">
                    <a:moveTo>
                      <a:pt x="0" y="44"/>
                    </a:moveTo>
                    <a:cubicBezTo>
                      <a:pt x="0" y="44"/>
                      <a:pt x="83" y="3319"/>
                      <a:pt x="35" y="3530"/>
                    </a:cubicBezTo>
                    <a:lnTo>
                      <a:pt x="178" y="3523"/>
                    </a:lnTo>
                    <a:cubicBezTo>
                      <a:pt x="178" y="3523"/>
                      <a:pt x="49" y="221"/>
                      <a:pt x="75" y="30"/>
                    </a:cubicBezTo>
                    <a:cubicBezTo>
                      <a:pt x="79" y="0"/>
                      <a:pt x="0" y="44"/>
                      <a:pt x="0" y="44"/>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92" name="Freeform 98">
                <a:extLst>
                  <a:ext uri="{FF2B5EF4-FFF2-40B4-BE49-F238E27FC236}">
                    <a16:creationId xmlns:a16="http://schemas.microsoft.com/office/drawing/2014/main" id="{0AC2DD36-DC52-9434-70AC-9AEC3D0C8B9E}"/>
                  </a:ext>
                </a:extLst>
              </p:cNvPr>
              <p:cNvSpPr>
                <a:spLocks/>
              </p:cNvSpPr>
              <p:nvPr/>
            </p:nvSpPr>
            <p:spPr bwMode="auto">
              <a:xfrm>
                <a:off x="3807756" y="4113651"/>
                <a:ext cx="50800" cy="836613"/>
              </a:xfrm>
              <a:custGeom>
                <a:avLst/>
                <a:gdLst>
                  <a:gd name="T0" fmla="*/ 138 w 215"/>
                  <a:gd name="T1" fmla="*/ 0 h 3505"/>
                  <a:gd name="T2" fmla="*/ 0 w 215"/>
                  <a:gd name="T3" fmla="*/ 3505 h 3505"/>
                  <a:gd name="T4" fmla="*/ 143 w 215"/>
                  <a:gd name="T5" fmla="*/ 3505 h 3505"/>
                  <a:gd name="T6" fmla="*/ 210 w 215"/>
                  <a:gd name="T7" fmla="*/ 37 h 3505"/>
                  <a:gd name="T8" fmla="*/ 138 w 215"/>
                  <a:gd name="T9" fmla="*/ 0 h 3505"/>
                </a:gdLst>
                <a:ahLst/>
                <a:cxnLst>
                  <a:cxn ang="0">
                    <a:pos x="T0" y="T1"/>
                  </a:cxn>
                  <a:cxn ang="0">
                    <a:pos x="T2" y="T3"/>
                  </a:cxn>
                  <a:cxn ang="0">
                    <a:pos x="T4" y="T5"/>
                  </a:cxn>
                  <a:cxn ang="0">
                    <a:pos x="T6" y="T7"/>
                  </a:cxn>
                  <a:cxn ang="0">
                    <a:pos x="T8" y="T9"/>
                  </a:cxn>
                </a:cxnLst>
                <a:rect l="0" t="0" r="r" b="b"/>
                <a:pathLst>
                  <a:path w="215" h="3505">
                    <a:moveTo>
                      <a:pt x="138" y="0"/>
                    </a:moveTo>
                    <a:cubicBezTo>
                      <a:pt x="138" y="0"/>
                      <a:pt x="57" y="3296"/>
                      <a:pt x="0" y="3505"/>
                    </a:cubicBezTo>
                    <a:lnTo>
                      <a:pt x="143" y="3505"/>
                    </a:lnTo>
                    <a:cubicBezTo>
                      <a:pt x="143" y="3505"/>
                      <a:pt x="174" y="226"/>
                      <a:pt x="210" y="37"/>
                    </a:cubicBezTo>
                    <a:cubicBezTo>
                      <a:pt x="215" y="7"/>
                      <a:pt x="138" y="0"/>
                      <a:pt x="138" y="0"/>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93" name="Freeform 99">
                <a:extLst>
                  <a:ext uri="{FF2B5EF4-FFF2-40B4-BE49-F238E27FC236}">
                    <a16:creationId xmlns:a16="http://schemas.microsoft.com/office/drawing/2014/main" id="{255220D8-0C6E-57A5-6F06-43D2AEF3F7F0}"/>
                  </a:ext>
                </a:extLst>
              </p:cNvPr>
              <p:cNvSpPr>
                <a:spLocks/>
              </p:cNvSpPr>
              <p:nvPr/>
            </p:nvSpPr>
            <p:spPr bwMode="auto">
              <a:xfrm>
                <a:off x="3148944" y="4169213"/>
                <a:ext cx="293688" cy="407988"/>
              </a:xfrm>
              <a:custGeom>
                <a:avLst/>
                <a:gdLst>
                  <a:gd name="T0" fmla="*/ 303 w 1231"/>
                  <a:gd name="T1" fmla="*/ 1571 h 1710"/>
                  <a:gd name="T2" fmla="*/ 958 w 1231"/>
                  <a:gd name="T3" fmla="*/ 1702 h 1710"/>
                  <a:gd name="T4" fmla="*/ 1018 w 1231"/>
                  <a:gd name="T5" fmla="*/ 1649 h 1710"/>
                  <a:gd name="T6" fmla="*/ 1006 w 1231"/>
                  <a:gd name="T7" fmla="*/ 1559 h 1710"/>
                  <a:gd name="T8" fmla="*/ 1231 w 1231"/>
                  <a:gd name="T9" fmla="*/ 19 h 1710"/>
                  <a:gd name="T10" fmla="*/ 562 w 1231"/>
                  <a:gd name="T11" fmla="*/ 246 h 1710"/>
                  <a:gd name="T12" fmla="*/ 195 w 1231"/>
                  <a:gd name="T13" fmla="*/ 861 h 1710"/>
                  <a:gd name="T14" fmla="*/ 13 w 1231"/>
                  <a:gd name="T15" fmla="*/ 1472 h 1710"/>
                  <a:gd name="T16" fmla="*/ 58 w 1231"/>
                  <a:gd name="T17" fmla="*/ 1540 h 1710"/>
                  <a:gd name="T18" fmla="*/ 303 w 1231"/>
                  <a:gd name="T19" fmla="*/ 1571 h 1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1" h="1710">
                    <a:moveTo>
                      <a:pt x="303" y="1571"/>
                    </a:moveTo>
                    <a:cubicBezTo>
                      <a:pt x="485" y="1598"/>
                      <a:pt x="805" y="1667"/>
                      <a:pt x="958" y="1702"/>
                    </a:cubicBezTo>
                    <a:cubicBezTo>
                      <a:pt x="994" y="1710"/>
                      <a:pt x="1026" y="1681"/>
                      <a:pt x="1018" y="1649"/>
                    </a:cubicBezTo>
                    <a:cubicBezTo>
                      <a:pt x="1011" y="1619"/>
                      <a:pt x="1008" y="1588"/>
                      <a:pt x="1006" y="1559"/>
                    </a:cubicBezTo>
                    <a:cubicBezTo>
                      <a:pt x="975" y="1043"/>
                      <a:pt x="1062" y="512"/>
                      <a:pt x="1231" y="19"/>
                    </a:cubicBezTo>
                    <a:cubicBezTo>
                      <a:pt x="990" y="0"/>
                      <a:pt x="728" y="106"/>
                      <a:pt x="562" y="246"/>
                    </a:cubicBezTo>
                    <a:cubicBezTo>
                      <a:pt x="365" y="412"/>
                      <a:pt x="263" y="637"/>
                      <a:pt x="195" y="861"/>
                    </a:cubicBezTo>
                    <a:cubicBezTo>
                      <a:pt x="133" y="1065"/>
                      <a:pt x="94" y="1274"/>
                      <a:pt x="13" y="1472"/>
                    </a:cubicBezTo>
                    <a:cubicBezTo>
                      <a:pt x="0" y="1503"/>
                      <a:pt x="23" y="1536"/>
                      <a:pt x="58" y="1540"/>
                    </a:cubicBezTo>
                    <a:cubicBezTo>
                      <a:pt x="140" y="1549"/>
                      <a:pt x="222" y="1559"/>
                      <a:pt x="303" y="1571"/>
                    </a:cubicBezTo>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94" name="Freeform 100">
                <a:extLst>
                  <a:ext uri="{FF2B5EF4-FFF2-40B4-BE49-F238E27FC236}">
                    <a16:creationId xmlns:a16="http://schemas.microsoft.com/office/drawing/2014/main" id="{5B1878F7-B45F-2DD4-5215-7D12FF6C209D}"/>
                  </a:ext>
                </a:extLst>
              </p:cNvPr>
              <p:cNvSpPr>
                <a:spLocks/>
              </p:cNvSpPr>
              <p:nvPr/>
            </p:nvSpPr>
            <p:spPr bwMode="auto">
              <a:xfrm>
                <a:off x="3426756" y="4164451"/>
                <a:ext cx="358775" cy="396875"/>
              </a:xfrm>
              <a:custGeom>
                <a:avLst/>
                <a:gdLst>
                  <a:gd name="T0" fmla="*/ 1224 w 1501"/>
                  <a:gd name="T1" fmla="*/ 1430 h 1660"/>
                  <a:gd name="T2" fmla="*/ 606 w 1501"/>
                  <a:gd name="T3" fmla="*/ 1646 h 1660"/>
                  <a:gd name="T4" fmla="*/ 532 w 1501"/>
                  <a:gd name="T5" fmla="*/ 1600 h 1660"/>
                  <a:gd name="T6" fmla="*/ 525 w 1501"/>
                  <a:gd name="T7" fmla="*/ 1513 h 1660"/>
                  <a:gd name="T8" fmla="*/ 7 w 1501"/>
                  <a:gd name="T9" fmla="*/ 71 h 1660"/>
                  <a:gd name="T10" fmla="*/ 22 w 1501"/>
                  <a:gd name="T11" fmla="*/ 41 h 1660"/>
                  <a:gd name="T12" fmla="*/ 685 w 1501"/>
                  <a:gd name="T13" fmla="*/ 166 h 1660"/>
                  <a:gd name="T14" fmla="*/ 1180 w 1501"/>
                  <a:gd name="T15" fmla="*/ 719 h 1660"/>
                  <a:gd name="T16" fmla="*/ 1476 w 1501"/>
                  <a:gd name="T17" fmla="*/ 1271 h 1660"/>
                  <a:gd name="T18" fmla="*/ 1431 w 1501"/>
                  <a:gd name="T19" fmla="*/ 1373 h 1660"/>
                  <a:gd name="T20" fmla="*/ 1224 w 1501"/>
                  <a:gd name="T21" fmla="*/ 1430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1" h="1660">
                    <a:moveTo>
                      <a:pt x="1224" y="1430"/>
                    </a:moveTo>
                    <a:cubicBezTo>
                      <a:pt x="1051" y="1480"/>
                      <a:pt x="752" y="1591"/>
                      <a:pt x="606" y="1646"/>
                    </a:cubicBezTo>
                    <a:cubicBezTo>
                      <a:pt x="571" y="1660"/>
                      <a:pt x="532" y="1635"/>
                      <a:pt x="532" y="1600"/>
                    </a:cubicBezTo>
                    <a:cubicBezTo>
                      <a:pt x="533" y="1570"/>
                      <a:pt x="530" y="1541"/>
                      <a:pt x="525" y="1513"/>
                    </a:cubicBezTo>
                    <a:cubicBezTo>
                      <a:pt x="447" y="1013"/>
                      <a:pt x="272" y="524"/>
                      <a:pt x="7" y="71"/>
                    </a:cubicBezTo>
                    <a:cubicBezTo>
                      <a:pt x="0" y="59"/>
                      <a:pt x="7" y="43"/>
                      <a:pt x="22" y="41"/>
                    </a:cubicBezTo>
                    <a:cubicBezTo>
                      <a:pt x="249" y="0"/>
                      <a:pt x="499" y="56"/>
                      <a:pt x="685" y="166"/>
                    </a:cubicBezTo>
                    <a:cubicBezTo>
                      <a:pt x="916" y="302"/>
                      <a:pt x="1064" y="509"/>
                      <a:pt x="1180" y="719"/>
                    </a:cubicBezTo>
                    <a:cubicBezTo>
                      <a:pt x="1280" y="902"/>
                      <a:pt x="1361" y="1094"/>
                      <a:pt x="1476" y="1271"/>
                    </a:cubicBezTo>
                    <a:cubicBezTo>
                      <a:pt x="1501" y="1310"/>
                      <a:pt x="1479" y="1360"/>
                      <a:pt x="1431" y="1373"/>
                    </a:cubicBezTo>
                    <a:cubicBezTo>
                      <a:pt x="1361" y="1391"/>
                      <a:pt x="1292" y="1410"/>
                      <a:pt x="1224" y="1430"/>
                    </a:cubicBezTo>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95" name="Freeform 101">
                <a:extLst>
                  <a:ext uri="{FF2B5EF4-FFF2-40B4-BE49-F238E27FC236}">
                    <a16:creationId xmlns:a16="http://schemas.microsoft.com/office/drawing/2014/main" id="{C57DC86C-AC0B-2A30-1D4E-B7CFDADAA8BB}"/>
                  </a:ext>
                </a:extLst>
              </p:cNvPr>
              <p:cNvSpPr>
                <a:spLocks/>
              </p:cNvSpPr>
              <p:nvPr/>
            </p:nvSpPr>
            <p:spPr bwMode="auto">
              <a:xfrm>
                <a:off x="3431519" y="4069201"/>
                <a:ext cx="411163" cy="317500"/>
              </a:xfrm>
              <a:custGeom>
                <a:avLst/>
                <a:gdLst>
                  <a:gd name="T0" fmla="*/ 1389 w 1727"/>
                  <a:gd name="T1" fmla="*/ 34 h 1331"/>
                  <a:gd name="T2" fmla="*/ 1521 w 1727"/>
                  <a:gd name="T3" fmla="*/ 126 h 1331"/>
                  <a:gd name="T4" fmla="*/ 435 w 1727"/>
                  <a:gd name="T5" fmla="*/ 1331 h 1331"/>
                  <a:gd name="T6" fmla="*/ 0 w 1727"/>
                  <a:gd name="T7" fmla="*/ 433 h 1331"/>
                  <a:gd name="T8" fmla="*/ 921 w 1727"/>
                  <a:gd name="T9" fmla="*/ 269 h 1331"/>
                  <a:gd name="T10" fmla="*/ 1389 w 1727"/>
                  <a:gd name="T11" fmla="*/ 34 h 1331"/>
                </a:gdLst>
                <a:ahLst/>
                <a:cxnLst>
                  <a:cxn ang="0">
                    <a:pos x="T0" y="T1"/>
                  </a:cxn>
                  <a:cxn ang="0">
                    <a:pos x="T2" y="T3"/>
                  </a:cxn>
                  <a:cxn ang="0">
                    <a:pos x="T4" y="T5"/>
                  </a:cxn>
                  <a:cxn ang="0">
                    <a:pos x="T6" y="T7"/>
                  </a:cxn>
                  <a:cxn ang="0">
                    <a:pos x="T8" y="T9"/>
                  </a:cxn>
                  <a:cxn ang="0">
                    <a:pos x="T10" y="T11"/>
                  </a:cxn>
                </a:cxnLst>
                <a:rect l="0" t="0" r="r" b="b"/>
                <a:pathLst>
                  <a:path w="1727" h="1331">
                    <a:moveTo>
                      <a:pt x="1389" y="34"/>
                    </a:moveTo>
                    <a:cubicBezTo>
                      <a:pt x="1389" y="34"/>
                      <a:pt x="1454" y="0"/>
                      <a:pt x="1521" y="126"/>
                    </a:cubicBezTo>
                    <a:cubicBezTo>
                      <a:pt x="1727" y="516"/>
                      <a:pt x="435" y="1331"/>
                      <a:pt x="435" y="1331"/>
                    </a:cubicBezTo>
                    <a:cubicBezTo>
                      <a:pt x="435" y="1331"/>
                      <a:pt x="414" y="567"/>
                      <a:pt x="0" y="433"/>
                    </a:cubicBezTo>
                    <a:cubicBezTo>
                      <a:pt x="0" y="433"/>
                      <a:pt x="567" y="369"/>
                      <a:pt x="921" y="269"/>
                    </a:cubicBezTo>
                    <a:cubicBezTo>
                      <a:pt x="1153" y="203"/>
                      <a:pt x="1389" y="34"/>
                      <a:pt x="1389" y="3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96" name="Freeform 102">
                <a:extLst>
                  <a:ext uri="{FF2B5EF4-FFF2-40B4-BE49-F238E27FC236}">
                    <a16:creationId xmlns:a16="http://schemas.microsoft.com/office/drawing/2014/main" id="{0F119599-09E1-A600-4BF5-2684411EB34C}"/>
                  </a:ext>
                </a:extLst>
              </p:cNvPr>
              <p:cNvSpPr>
                <a:spLocks/>
              </p:cNvSpPr>
              <p:nvPr/>
            </p:nvSpPr>
            <p:spPr bwMode="auto">
              <a:xfrm>
                <a:off x="3077506" y="4073963"/>
                <a:ext cx="368300" cy="312738"/>
              </a:xfrm>
              <a:custGeom>
                <a:avLst/>
                <a:gdLst>
                  <a:gd name="T0" fmla="*/ 283 w 1544"/>
                  <a:gd name="T1" fmla="*/ 41 h 1305"/>
                  <a:gd name="T2" fmla="*/ 158 w 1544"/>
                  <a:gd name="T3" fmla="*/ 132 h 1305"/>
                  <a:gd name="T4" fmla="*/ 1131 w 1544"/>
                  <a:gd name="T5" fmla="*/ 1305 h 1305"/>
                  <a:gd name="T6" fmla="*/ 1544 w 1544"/>
                  <a:gd name="T7" fmla="*/ 407 h 1305"/>
                  <a:gd name="T8" fmla="*/ 670 w 1544"/>
                  <a:gd name="T9" fmla="*/ 243 h 1305"/>
                  <a:gd name="T10" fmla="*/ 283 w 1544"/>
                  <a:gd name="T11" fmla="*/ 41 h 1305"/>
                </a:gdLst>
                <a:ahLst/>
                <a:cxnLst>
                  <a:cxn ang="0">
                    <a:pos x="T0" y="T1"/>
                  </a:cxn>
                  <a:cxn ang="0">
                    <a:pos x="T2" y="T3"/>
                  </a:cxn>
                  <a:cxn ang="0">
                    <a:pos x="T4" y="T5"/>
                  </a:cxn>
                  <a:cxn ang="0">
                    <a:pos x="T6" y="T7"/>
                  </a:cxn>
                  <a:cxn ang="0">
                    <a:pos x="T8" y="T9"/>
                  </a:cxn>
                  <a:cxn ang="0">
                    <a:pos x="T10" y="T11"/>
                  </a:cxn>
                </a:cxnLst>
                <a:rect l="0" t="0" r="r" b="b"/>
                <a:pathLst>
                  <a:path w="1544" h="1305">
                    <a:moveTo>
                      <a:pt x="283" y="41"/>
                    </a:moveTo>
                    <a:cubicBezTo>
                      <a:pt x="283" y="41"/>
                      <a:pt x="205" y="0"/>
                      <a:pt x="158" y="132"/>
                    </a:cubicBezTo>
                    <a:cubicBezTo>
                      <a:pt x="0" y="567"/>
                      <a:pt x="1131" y="1305"/>
                      <a:pt x="1131" y="1305"/>
                    </a:cubicBezTo>
                    <a:cubicBezTo>
                      <a:pt x="1131" y="1305"/>
                      <a:pt x="1145" y="524"/>
                      <a:pt x="1544" y="407"/>
                    </a:cubicBezTo>
                    <a:cubicBezTo>
                      <a:pt x="1544" y="407"/>
                      <a:pt x="910" y="339"/>
                      <a:pt x="670" y="243"/>
                    </a:cubicBezTo>
                    <a:cubicBezTo>
                      <a:pt x="457" y="157"/>
                      <a:pt x="283" y="41"/>
                      <a:pt x="283" y="41"/>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97" name="Freeform 103">
                <a:extLst>
                  <a:ext uri="{FF2B5EF4-FFF2-40B4-BE49-F238E27FC236}">
                    <a16:creationId xmlns:a16="http://schemas.microsoft.com/office/drawing/2014/main" id="{1D96DB4E-548F-085A-8B8A-0E7AA6CC1DA2}"/>
                  </a:ext>
                </a:extLst>
              </p:cNvPr>
              <p:cNvSpPr>
                <a:spLocks/>
              </p:cNvSpPr>
              <p:nvPr/>
            </p:nvSpPr>
            <p:spPr bwMode="auto">
              <a:xfrm>
                <a:off x="4531656" y="3050026"/>
                <a:ext cx="628650" cy="700088"/>
              </a:xfrm>
              <a:custGeom>
                <a:avLst/>
                <a:gdLst>
                  <a:gd name="T0" fmla="*/ 534 w 2632"/>
                  <a:gd name="T1" fmla="*/ 327 h 2936"/>
                  <a:gd name="T2" fmla="*/ 1352 w 2632"/>
                  <a:gd name="T3" fmla="*/ 44 h 2936"/>
                  <a:gd name="T4" fmla="*/ 2146 w 2632"/>
                  <a:gd name="T5" fmla="*/ 484 h 2936"/>
                  <a:gd name="T6" fmla="*/ 2478 w 2632"/>
                  <a:gd name="T7" fmla="*/ 1908 h 2936"/>
                  <a:gd name="T8" fmla="*/ 1377 w 2632"/>
                  <a:gd name="T9" fmla="*/ 2876 h 2936"/>
                  <a:gd name="T10" fmla="*/ 533 w 2632"/>
                  <a:gd name="T11" fmla="*/ 2802 h 2936"/>
                  <a:gd name="T12" fmla="*/ 0 w 2632"/>
                  <a:gd name="T13" fmla="*/ 2186 h 2936"/>
                  <a:gd name="T14" fmla="*/ 534 w 2632"/>
                  <a:gd name="T15" fmla="*/ 327 h 29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32" h="2936">
                    <a:moveTo>
                      <a:pt x="534" y="327"/>
                    </a:moveTo>
                    <a:cubicBezTo>
                      <a:pt x="716" y="100"/>
                      <a:pt x="1045" y="0"/>
                      <a:pt x="1352" y="44"/>
                    </a:cubicBezTo>
                    <a:cubicBezTo>
                      <a:pt x="1659" y="87"/>
                      <a:pt x="1941" y="259"/>
                      <a:pt x="2146" y="484"/>
                    </a:cubicBezTo>
                    <a:cubicBezTo>
                      <a:pt x="2501" y="875"/>
                      <a:pt x="2632" y="1432"/>
                      <a:pt x="2478" y="1908"/>
                    </a:cubicBezTo>
                    <a:cubicBezTo>
                      <a:pt x="2325" y="2385"/>
                      <a:pt x="1894" y="2763"/>
                      <a:pt x="1377" y="2876"/>
                    </a:cubicBezTo>
                    <a:cubicBezTo>
                      <a:pt x="1100" y="2936"/>
                      <a:pt x="796" y="2921"/>
                      <a:pt x="533" y="2802"/>
                    </a:cubicBezTo>
                    <a:cubicBezTo>
                      <a:pt x="270" y="2683"/>
                      <a:pt x="55" y="2452"/>
                      <a:pt x="0" y="2186"/>
                    </a:cubicBezTo>
                    <a:lnTo>
                      <a:pt x="534" y="327"/>
                    </a:ln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98" name="Freeform 104">
                <a:extLst>
                  <a:ext uri="{FF2B5EF4-FFF2-40B4-BE49-F238E27FC236}">
                    <a16:creationId xmlns:a16="http://schemas.microsoft.com/office/drawing/2014/main" id="{8CF66E81-0524-B8E0-96DF-AA9448EC1DEA}"/>
                  </a:ext>
                </a:extLst>
              </p:cNvPr>
              <p:cNvSpPr>
                <a:spLocks/>
              </p:cNvSpPr>
              <p:nvPr/>
            </p:nvSpPr>
            <p:spPr bwMode="auto">
              <a:xfrm>
                <a:off x="4807881" y="3269101"/>
                <a:ext cx="130175" cy="234950"/>
              </a:xfrm>
              <a:custGeom>
                <a:avLst/>
                <a:gdLst>
                  <a:gd name="T0" fmla="*/ 205 w 542"/>
                  <a:gd name="T1" fmla="*/ 964 h 981"/>
                  <a:gd name="T2" fmla="*/ 227 w 542"/>
                  <a:gd name="T3" fmla="*/ 789 h 981"/>
                  <a:gd name="T4" fmla="*/ 246 w 542"/>
                  <a:gd name="T5" fmla="*/ 476 h 981"/>
                  <a:gd name="T6" fmla="*/ 104 w 542"/>
                  <a:gd name="T7" fmla="*/ 186 h 981"/>
                  <a:gd name="T8" fmla="*/ 14 w 542"/>
                  <a:gd name="T9" fmla="*/ 27 h 981"/>
                  <a:gd name="T10" fmla="*/ 82 w 542"/>
                  <a:gd name="T11" fmla="*/ 1 h 981"/>
                  <a:gd name="T12" fmla="*/ 229 w 542"/>
                  <a:gd name="T13" fmla="*/ 44 h 981"/>
                  <a:gd name="T14" fmla="*/ 403 w 542"/>
                  <a:gd name="T15" fmla="*/ 188 h 981"/>
                  <a:gd name="T16" fmla="*/ 523 w 542"/>
                  <a:gd name="T17" fmla="*/ 437 h 981"/>
                  <a:gd name="T18" fmla="*/ 509 w 542"/>
                  <a:gd name="T19" fmla="*/ 705 h 981"/>
                  <a:gd name="T20" fmla="*/ 400 w 542"/>
                  <a:gd name="T21" fmla="*/ 889 h 981"/>
                  <a:gd name="T22" fmla="*/ 279 w 542"/>
                  <a:gd name="T23" fmla="*/ 970 h 981"/>
                  <a:gd name="T24" fmla="*/ 205 w 542"/>
                  <a:gd name="T25" fmla="*/ 964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981">
                    <a:moveTo>
                      <a:pt x="205" y="964"/>
                    </a:moveTo>
                    <a:cubicBezTo>
                      <a:pt x="178" y="935"/>
                      <a:pt x="204" y="874"/>
                      <a:pt x="227" y="789"/>
                    </a:cubicBezTo>
                    <a:cubicBezTo>
                      <a:pt x="250" y="705"/>
                      <a:pt x="269" y="592"/>
                      <a:pt x="246" y="476"/>
                    </a:cubicBezTo>
                    <a:cubicBezTo>
                      <a:pt x="222" y="361"/>
                      <a:pt x="160" y="259"/>
                      <a:pt x="104" y="186"/>
                    </a:cubicBezTo>
                    <a:cubicBezTo>
                      <a:pt x="49" y="112"/>
                      <a:pt x="0" y="62"/>
                      <a:pt x="14" y="27"/>
                    </a:cubicBezTo>
                    <a:cubicBezTo>
                      <a:pt x="21" y="10"/>
                      <a:pt x="44" y="0"/>
                      <a:pt x="82" y="1"/>
                    </a:cubicBezTo>
                    <a:cubicBezTo>
                      <a:pt x="119" y="2"/>
                      <a:pt x="171" y="15"/>
                      <a:pt x="229" y="44"/>
                    </a:cubicBezTo>
                    <a:cubicBezTo>
                      <a:pt x="286" y="74"/>
                      <a:pt x="349" y="122"/>
                      <a:pt x="403" y="188"/>
                    </a:cubicBezTo>
                    <a:cubicBezTo>
                      <a:pt x="458" y="255"/>
                      <a:pt x="503" y="340"/>
                      <a:pt x="523" y="437"/>
                    </a:cubicBezTo>
                    <a:cubicBezTo>
                      <a:pt x="542" y="535"/>
                      <a:pt x="534" y="628"/>
                      <a:pt x="509" y="705"/>
                    </a:cubicBezTo>
                    <a:cubicBezTo>
                      <a:pt x="483" y="783"/>
                      <a:pt x="443" y="845"/>
                      <a:pt x="400" y="889"/>
                    </a:cubicBezTo>
                    <a:cubicBezTo>
                      <a:pt x="357" y="933"/>
                      <a:pt x="314" y="960"/>
                      <a:pt x="279" y="970"/>
                    </a:cubicBezTo>
                    <a:cubicBezTo>
                      <a:pt x="244" y="981"/>
                      <a:pt x="218" y="978"/>
                      <a:pt x="205" y="964"/>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99" name="Freeform 105">
                <a:extLst>
                  <a:ext uri="{FF2B5EF4-FFF2-40B4-BE49-F238E27FC236}">
                    <a16:creationId xmlns:a16="http://schemas.microsoft.com/office/drawing/2014/main" id="{E46542A1-2753-EDD0-D963-2BA36C7CDFC6}"/>
                  </a:ext>
                </a:extLst>
              </p:cNvPr>
              <p:cNvSpPr>
                <a:spLocks/>
              </p:cNvSpPr>
              <p:nvPr/>
            </p:nvSpPr>
            <p:spPr bwMode="auto">
              <a:xfrm>
                <a:off x="1731306" y="2649976"/>
                <a:ext cx="596900" cy="701675"/>
              </a:xfrm>
              <a:custGeom>
                <a:avLst/>
                <a:gdLst>
                  <a:gd name="T0" fmla="*/ 2505 w 2505"/>
                  <a:gd name="T1" fmla="*/ 704 h 2942"/>
                  <a:gd name="T2" fmla="*/ 1890 w 2505"/>
                  <a:gd name="T3" fmla="*/ 94 h 2942"/>
                  <a:gd name="T4" fmla="*/ 984 w 2505"/>
                  <a:gd name="T5" fmla="*/ 148 h 2942"/>
                  <a:gd name="T6" fmla="*/ 68 w 2505"/>
                  <a:gd name="T7" fmla="*/ 1289 h 2942"/>
                  <a:gd name="T8" fmla="*/ 643 w 2505"/>
                  <a:gd name="T9" fmla="*/ 2637 h 2942"/>
                  <a:gd name="T10" fmla="*/ 1435 w 2505"/>
                  <a:gd name="T11" fmla="*/ 2936 h 2942"/>
                  <a:gd name="T12" fmla="*/ 2182 w 2505"/>
                  <a:gd name="T13" fmla="*/ 2611 h 2942"/>
                  <a:gd name="T14" fmla="*/ 2505 w 2505"/>
                  <a:gd name="T15" fmla="*/ 704 h 29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5" h="2942">
                    <a:moveTo>
                      <a:pt x="2505" y="704"/>
                    </a:moveTo>
                    <a:cubicBezTo>
                      <a:pt x="2439" y="420"/>
                      <a:pt x="2185" y="188"/>
                      <a:pt x="1890" y="94"/>
                    </a:cubicBezTo>
                    <a:cubicBezTo>
                      <a:pt x="1594" y="0"/>
                      <a:pt x="1266" y="34"/>
                      <a:pt x="984" y="148"/>
                    </a:cubicBezTo>
                    <a:cubicBezTo>
                      <a:pt x="494" y="347"/>
                      <a:pt x="135" y="793"/>
                      <a:pt x="68" y="1289"/>
                    </a:cubicBezTo>
                    <a:cubicBezTo>
                      <a:pt x="0" y="1784"/>
                      <a:pt x="225" y="2312"/>
                      <a:pt x="643" y="2637"/>
                    </a:cubicBezTo>
                    <a:cubicBezTo>
                      <a:pt x="866" y="2811"/>
                      <a:pt x="1147" y="2930"/>
                      <a:pt x="1435" y="2936"/>
                    </a:cubicBezTo>
                    <a:cubicBezTo>
                      <a:pt x="1724" y="2942"/>
                      <a:pt x="2017" y="2827"/>
                      <a:pt x="2182" y="2611"/>
                    </a:cubicBezTo>
                    <a:lnTo>
                      <a:pt x="2505" y="704"/>
                    </a:ln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00" name="Freeform 106">
                <a:extLst>
                  <a:ext uri="{FF2B5EF4-FFF2-40B4-BE49-F238E27FC236}">
                    <a16:creationId xmlns:a16="http://schemas.microsoft.com/office/drawing/2014/main" id="{37768E4E-1763-16A4-E4A7-FB4A1212F45B}"/>
                  </a:ext>
                </a:extLst>
              </p:cNvPr>
              <p:cNvSpPr>
                <a:spLocks/>
              </p:cNvSpPr>
              <p:nvPr/>
            </p:nvSpPr>
            <p:spPr bwMode="auto">
              <a:xfrm>
                <a:off x="1947206" y="2867463"/>
                <a:ext cx="179388" cy="201613"/>
              </a:xfrm>
              <a:custGeom>
                <a:avLst/>
                <a:gdLst>
                  <a:gd name="T0" fmla="*/ 172 w 750"/>
                  <a:gd name="T1" fmla="*/ 842 h 848"/>
                  <a:gd name="T2" fmla="*/ 228 w 750"/>
                  <a:gd name="T3" fmla="*/ 674 h 848"/>
                  <a:gd name="T4" fmla="*/ 347 w 750"/>
                  <a:gd name="T5" fmla="*/ 384 h 848"/>
                  <a:gd name="T6" fmla="*/ 600 w 750"/>
                  <a:gd name="T7" fmla="*/ 183 h 848"/>
                  <a:gd name="T8" fmla="*/ 749 w 750"/>
                  <a:gd name="T9" fmla="*/ 78 h 848"/>
                  <a:gd name="T10" fmla="*/ 700 w 750"/>
                  <a:gd name="T11" fmla="*/ 26 h 848"/>
                  <a:gd name="T12" fmla="*/ 549 w 750"/>
                  <a:gd name="T13" fmla="*/ 2 h 848"/>
                  <a:gd name="T14" fmla="*/ 329 w 750"/>
                  <a:gd name="T15" fmla="*/ 56 h 848"/>
                  <a:gd name="T16" fmla="*/ 113 w 750"/>
                  <a:gd name="T17" fmla="*/ 229 h 848"/>
                  <a:gd name="T18" fmla="*/ 10 w 750"/>
                  <a:gd name="T19" fmla="*/ 477 h 848"/>
                  <a:gd name="T20" fmla="*/ 29 w 750"/>
                  <a:gd name="T21" fmla="*/ 689 h 848"/>
                  <a:gd name="T22" fmla="*/ 103 w 750"/>
                  <a:gd name="T23" fmla="*/ 815 h 848"/>
                  <a:gd name="T24" fmla="*/ 172 w 750"/>
                  <a:gd name="T25" fmla="*/ 842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0" h="848">
                    <a:moveTo>
                      <a:pt x="172" y="842"/>
                    </a:moveTo>
                    <a:cubicBezTo>
                      <a:pt x="209" y="827"/>
                      <a:pt x="212" y="760"/>
                      <a:pt x="228" y="674"/>
                    </a:cubicBezTo>
                    <a:cubicBezTo>
                      <a:pt x="243" y="588"/>
                      <a:pt x="276" y="478"/>
                      <a:pt x="347" y="384"/>
                    </a:cubicBezTo>
                    <a:cubicBezTo>
                      <a:pt x="418" y="290"/>
                      <a:pt x="518" y="225"/>
                      <a:pt x="600" y="183"/>
                    </a:cubicBezTo>
                    <a:cubicBezTo>
                      <a:pt x="681" y="140"/>
                      <a:pt x="747" y="116"/>
                      <a:pt x="749" y="78"/>
                    </a:cubicBezTo>
                    <a:cubicBezTo>
                      <a:pt x="750" y="61"/>
                      <a:pt x="734" y="42"/>
                      <a:pt x="700" y="26"/>
                    </a:cubicBezTo>
                    <a:cubicBezTo>
                      <a:pt x="666" y="10"/>
                      <a:pt x="614" y="0"/>
                      <a:pt x="549" y="2"/>
                    </a:cubicBezTo>
                    <a:cubicBezTo>
                      <a:pt x="484" y="3"/>
                      <a:pt x="407" y="20"/>
                      <a:pt x="329" y="56"/>
                    </a:cubicBezTo>
                    <a:cubicBezTo>
                      <a:pt x="251" y="92"/>
                      <a:pt x="173" y="150"/>
                      <a:pt x="113" y="229"/>
                    </a:cubicBezTo>
                    <a:cubicBezTo>
                      <a:pt x="54" y="308"/>
                      <a:pt x="21" y="396"/>
                      <a:pt x="10" y="477"/>
                    </a:cubicBezTo>
                    <a:cubicBezTo>
                      <a:pt x="0" y="558"/>
                      <a:pt x="9" y="631"/>
                      <a:pt x="29" y="689"/>
                    </a:cubicBezTo>
                    <a:cubicBezTo>
                      <a:pt x="48" y="747"/>
                      <a:pt x="76" y="790"/>
                      <a:pt x="103" y="815"/>
                    </a:cubicBezTo>
                    <a:cubicBezTo>
                      <a:pt x="130" y="840"/>
                      <a:pt x="154" y="848"/>
                      <a:pt x="172" y="842"/>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01" name="Freeform 107">
                <a:extLst>
                  <a:ext uri="{FF2B5EF4-FFF2-40B4-BE49-F238E27FC236}">
                    <a16:creationId xmlns:a16="http://schemas.microsoft.com/office/drawing/2014/main" id="{98358314-B99F-AEF9-07FC-A73137C22622}"/>
                  </a:ext>
                </a:extLst>
              </p:cNvPr>
              <p:cNvSpPr>
                <a:spLocks/>
              </p:cNvSpPr>
              <p:nvPr/>
            </p:nvSpPr>
            <p:spPr bwMode="auto">
              <a:xfrm>
                <a:off x="2099606" y="1559363"/>
                <a:ext cx="3113088" cy="2663825"/>
              </a:xfrm>
              <a:custGeom>
                <a:avLst/>
                <a:gdLst>
                  <a:gd name="T0" fmla="*/ 7524 w 13041"/>
                  <a:gd name="T1" fmla="*/ 10768 h 11157"/>
                  <a:gd name="T2" fmla="*/ 9874 w 13041"/>
                  <a:gd name="T3" fmla="*/ 9559 h 11157"/>
                  <a:gd name="T4" fmla="*/ 11219 w 13041"/>
                  <a:gd name="T5" fmla="*/ 7996 h 11157"/>
                  <a:gd name="T6" fmla="*/ 11707 w 13041"/>
                  <a:gd name="T7" fmla="*/ 2126 h 11157"/>
                  <a:gd name="T8" fmla="*/ 7419 w 13041"/>
                  <a:gd name="T9" fmla="*/ 608 h 11157"/>
                  <a:gd name="T10" fmla="*/ 1896 w 13041"/>
                  <a:gd name="T11" fmla="*/ 792 h 11157"/>
                  <a:gd name="T12" fmla="*/ 96 w 13041"/>
                  <a:gd name="T13" fmla="*/ 6459 h 11157"/>
                  <a:gd name="T14" fmla="*/ 825 w 13041"/>
                  <a:gd name="T15" fmla="*/ 8608 h 11157"/>
                  <a:gd name="T16" fmla="*/ 2786 w 13041"/>
                  <a:gd name="T17" fmla="*/ 10425 h 11157"/>
                  <a:gd name="T18" fmla="*/ 5098 w 13041"/>
                  <a:gd name="T19" fmla="*/ 11108 h 11157"/>
                  <a:gd name="T20" fmla="*/ 7524 w 13041"/>
                  <a:gd name="T21" fmla="*/ 10768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41" h="11157">
                    <a:moveTo>
                      <a:pt x="7524" y="10768"/>
                    </a:moveTo>
                    <a:cubicBezTo>
                      <a:pt x="8322" y="10500"/>
                      <a:pt x="9178" y="10103"/>
                      <a:pt x="9874" y="9559"/>
                    </a:cubicBezTo>
                    <a:cubicBezTo>
                      <a:pt x="10478" y="9083"/>
                      <a:pt x="10878" y="8548"/>
                      <a:pt x="11219" y="7996"/>
                    </a:cubicBezTo>
                    <a:cubicBezTo>
                      <a:pt x="11470" y="7458"/>
                      <a:pt x="13041" y="3089"/>
                      <a:pt x="11707" y="2126"/>
                    </a:cubicBezTo>
                    <a:cubicBezTo>
                      <a:pt x="10559" y="1308"/>
                      <a:pt x="10004" y="1192"/>
                      <a:pt x="7419" y="608"/>
                    </a:cubicBezTo>
                    <a:cubicBezTo>
                      <a:pt x="4821" y="0"/>
                      <a:pt x="3554" y="80"/>
                      <a:pt x="1896" y="792"/>
                    </a:cubicBezTo>
                    <a:cubicBezTo>
                      <a:pt x="102" y="1563"/>
                      <a:pt x="0" y="5765"/>
                      <a:pt x="96" y="6459"/>
                    </a:cubicBezTo>
                    <a:cubicBezTo>
                      <a:pt x="201" y="7186"/>
                      <a:pt x="388" y="7919"/>
                      <a:pt x="825" y="8608"/>
                    </a:cubicBezTo>
                    <a:cubicBezTo>
                      <a:pt x="1327" y="9400"/>
                      <a:pt x="2068" y="10011"/>
                      <a:pt x="2786" y="10425"/>
                    </a:cubicBezTo>
                    <a:cubicBezTo>
                      <a:pt x="3509" y="10840"/>
                      <a:pt x="4277" y="11058"/>
                      <a:pt x="5098" y="11108"/>
                    </a:cubicBezTo>
                    <a:cubicBezTo>
                      <a:pt x="5920" y="11157"/>
                      <a:pt x="6722" y="11035"/>
                      <a:pt x="7524" y="10768"/>
                    </a:cubicBez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02" name="Freeform 108">
                <a:extLst>
                  <a:ext uri="{FF2B5EF4-FFF2-40B4-BE49-F238E27FC236}">
                    <a16:creationId xmlns:a16="http://schemas.microsoft.com/office/drawing/2014/main" id="{869B5B61-0BC5-5934-0E62-A4CF60682D72}"/>
                  </a:ext>
                </a:extLst>
              </p:cNvPr>
              <p:cNvSpPr>
                <a:spLocks/>
              </p:cNvSpPr>
              <p:nvPr/>
            </p:nvSpPr>
            <p:spPr bwMode="auto">
              <a:xfrm>
                <a:off x="2131356" y="1559363"/>
                <a:ext cx="2967038" cy="1500188"/>
              </a:xfrm>
              <a:custGeom>
                <a:avLst/>
                <a:gdLst>
                  <a:gd name="T0" fmla="*/ 11571 w 12427"/>
                  <a:gd name="T1" fmla="*/ 2126 h 6278"/>
                  <a:gd name="T2" fmla="*/ 7283 w 12427"/>
                  <a:gd name="T3" fmla="*/ 608 h 6278"/>
                  <a:gd name="T4" fmla="*/ 1760 w 12427"/>
                  <a:gd name="T5" fmla="*/ 792 h 6278"/>
                  <a:gd name="T6" fmla="*/ 0 w 12427"/>
                  <a:gd name="T7" fmla="*/ 4700 h 6278"/>
                  <a:gd name="T8" fmla="*/ 4492 w 12427"/>
                  <a:gd name="T9" fmla="*/ 1160 h 6278"/>
                  <a:gd name="T10" fmla="*/ 7703 w 12427"/>
                  <a:gd name="T11" fmla="*/ 4574 h 6278"/>
                  <a:gd name="T12" fmla="*/ 11666 w 12427"/>
                  <a:gd name="T13" fmla="*/ 6278 h 6278"/>
                  <a:gd name="T14" fmla="*/ 11571 w 12427"/>
                  <a:gd name="T15" fmla="*/ 2126 h 62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27" h="6278">
                    <a:moveTo>
                      <a:pt x="11571" y="2126"/>
                    </a:moveTo>
                    <a:cubicBezTo>
                      <a:pt x="10423" y="1308"/>
                      <a:pt x="9868" y="1192"/>
                      <a:pt x="7283" y="608"/>
                    </a:cubicBezTo>
                    <a:cubicBezTo>
                      <a:pt x="4685" y="0"/>
                      <a:pt x="3418" y="80"/>
                      <a:pt x="1760" y="792"/>
                    </a:cubicBezTo>
                    <a:cubicBezTo>
                      <a:pt x="604" y="1289"/>
                      <a:pt x="151" y="3211"/>
                      <a:pt x="0" y="4700"/>
                    </a:cubicBezTo>
                    <a:cubicBezTo>
                      <a:pt x="1760" y="4385"/>
                      <a:pt x="3449" y="2636"/>
                      <a:pt x="4492" y="1160"/>
                    </a:cubicBezTo>
                    <a:cubicBezTo>
                      <a:pt x="5136" y="2425"/>
                      <a:pt x="6497" y="3862"/>
                      <a:pt x="7703" y="4574"/>
                    </a:cubicBezTo>
                    <a:cubicBezTo>
                      <a:pt x="7857" y="4648"/>
                      <a:pt x="10409" y="6111"/>
                      <a:pt x="11666" y="6278"/>
                    </a:cubicBezTo>
                    <a:cubicBezTo>
                      <a:pt x="12086" y="4766"/>
                      <a:pt x="12427" y="2744"/>
                      <a:pt x="11571" y="2126"/>
                    </a:cubicBezTo>
                  </a:path>
                </a:pathLst>
              </a:custGeom>
              <a:solidFill>
                <a:srgbClr val="DF93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03" name="Freeform 109">
                <a:extLst>
                  <a:ext uri="{FF2B5EF4-FFF2-40B4-BE49-F238E27FC236}">
                    <a16:creationId xmlns:a16="http://schemas.microsoft.com/office/drawing/2014/main" id="{7D81B11F-1472-E8B3-4179-4965FBC33487}"/>
                  </a:ext>
                </a:extLst>
              </p:cNvPr>
              <p:cNvSpPr>
                <a:spLocks/>
              </p:cNvSpPr>
              <p:nvPr/>
            </p:nvSpPr>
            <p:spPr bwMode="auto">
              <a:xfrm>
                <a:off x="1618594" y="810063"/>
                <a:ext cx="3522663" cy="2452688"/>
              </a:xfrm>
              <a:custGeom>
                <a:avLst/>
                <a:gdLst>
                  <a:gd name="T0" fmla="*/ 14048 w 14758"/>
                  <a:gd name="T1" fmla="*/ 4130 h 10277"/>
                  <a:gd name="T2" fmla="*/ 13658 w 14758"/>
                  <a:gd name="T3" fmla="*/ 3504 h 10277"/>
                  <a:gd name="T4" fmla="*/ 12988 w 14758"/>
                  <a:gd name="T5" fmla="*/ 2749 h 10277"/>
                  <a:gd name="T6" fmla="*/ 9166 w 14758"/>
                  <a:gd name="T7" fmla="*/ 303 h 10277"/>
                  <a:gd name="T8" fmla="*/ 3507 w 14758"/>
                  <a:gd name="T9" fmla="*/ 1682 h 10277"/>
                  <a:gd name="T10" fmla="*/ 897 w 14758"/>
                  <a:gd name="T11" fmla="*/ 4902 h 10277"/>
                  <a:gd name="T12" fmla="*/ 604 w 14758"/>
                  <a:gd name="T13" fmla="*/ 10277 h 10277"/>
                  <a:gd name="T14" fmla="*/ 6544 w 14758"/>
                  <a:gd name="T15" fmla="*/ 3338 h 10277"/>
                  <a:gd name="T16" fmla="*/ 13892 w 14758"/>
                  <a:gd name="T17" fmla="*/ 8312 h 10277"/>
                  <a:gd name="T18" fmla="*/ 13712 w 14758"/>
                  <a:gd name="T19" fmla="*/ 9985 h 10277"/>
                  <a:gd name="T20" fmla="*/ 14721 w 14758"/>
                  <a:gd name="T21" fmla="*/ 6862 h 10277"/>
                  <a:gd name="T22" fmla="*/ 14048 w 14758"/>
                  <a:gd name="T23" fmla="*/ 4130 h 10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58" h="10277">
                    <a:moveTo>
                      <a:pt x="14048" y="4130"/>
                    </a:moveTo>
                    <a:cubicBezTo>
                      <a:pt x="13932" y="3914"/>
                      <a:pt x="13802" y="3705"/>
                      <a:pt x="13658" y="3504"/>
                    </a:cubicBezTo>
                    <a:cubicBezTo>
                      <a:pt x="13462" y="3232"/>
                      <a:pt x="13237" y="2978"/>
                      <a:pt x="12988" y="2749"/>
                    </a:cubicBezTo>
                    <a:cubicBezTo>
                      <a:pt x="12375" y="1321"/>
                      <a:pt x="10746" y="533"/>
                      <a:pt x="9166" y="303"/>
                    </a:cubicBezTo>
                    <a:cubicBezTo>
                      <a:pt x="7085" y="0"/>
                      <a:pt x="5260" y="610"/>
                      <a:pt x="3507" y="1682"/>
                    </a:cubicBezTo>
                    <a:cubicBezTo>
                      <a:pt x="2199" y="2483"/>
                      <a:pt x="1690" y="3243"/>
                      <a:pt x="897" y="4902"/>
                    </a:cubicBezTo>
                    <a:cubicBezTo>
                      <a:pt x="0" y="7281"/>
                      <a:pt x="604" y="10277"/>
                      <a:pt x="604" y="10277"/>
                    </a:cubicBezTo>
                    <a:cubicBezTo>
                      <a:pt x="604" y="10277"/>
                      <a:pt x="4022" y="6359"/>
                      <a:pt x="6544" y="3338"/>
                    </a:cubicBezTo>
                    <a:cubicBezTo>
                      <a:pt x="6544" y="3338"/>
                      <a:pt x="8274" y="6749"/>
                      <a:pt x="13892" y="8312"/>
                    </a:cubicBezTo>
                    <a:lnTo>
                      <a:pt x="13712" y="9985"/>
                    </a:lnTo>
                    <a:cubicBezTo>
                      <a:pt x="13712" y="9985"/>
                      <a:pt x="14686" y="7836"/>
                      <a:pt x="14721" y="6862"/>
                    </a:cubicBezTo>
                    <a:cubicBezTo>
                      <a:pt x="14758" y="5844"/>
                      <a:pt x="14538" y="5034"/>
                      <a:pt x="14048" y="4130"/>
                    </a:cubicBezTo>
                    <a:close/>
                  </a:path>
                </a:pathLst>
              </a:custGeom>
              <a:solidFill>
                <a:srgbClr val="BD6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04" name="Freeform 110">
                <a:extLst>
                  <a:ext uri="{FF2B5EF4-FFF2-40B4-BE49-F238E27FC236}">
                    <a16:creationId xmlns:a16="http://schemas.microsoft.com/office/drawing/2014/main" id="{70825E19-7D4A-4DB0-0221-2DCC4FCC1A21}"/>
                  </a:ext>
                </a:extLst>
              </p:cNvPr>
              <p:cNvSpPr>
                <a:spLocks/>
              </p:cNvSpPr>
              <p:nvPr/>
            </p:nvSpPr>
            <p:spPr bwMode="auto">
              <a:xfrm>
                <a:off x="4622144" y="1299013"/>
                <a:ext cx="417513" cy="185738"/>
              </a:xfrm>
              <a:custGeom>
                <a:avLst/>
                <a:gdLst>
                  <a:gd name="T0" fmla="*/ 1674 w 1752"/>
                  <a:gd name="T1" fmla="*/ 771 h 780"/>
                  <a:gd name="T2" fmla="*/ 1581 w 1752"/>
                  <a:gd name="T3" fmla="*/ 744 h 780"/>
                  <a:gd name="T4" fmla="*/ 132 w 1752"/>
                  <a:gd name="T5" fmla="*/ 358 h 780"/>
                  <a:gd name="T6" fmla="*/ 15 w 1752"/>
                  <a:gd name="T7" fmla="*/ 298 h 780"/>
                  <a:gd name="T8" fmla="*/ 76 w 1752"/>
                  <a:gd name="T9" fmla="*/ 181 h 780"/>
                  <a:gd name="T10" fmla="*/ 1718 w 1752"/>
                  <a:gd name="T11" fmla="*/ 619 h 780"/>
                  <a:gd name="T12" fmla="*/ 1712 w 1752"/>
                  <a:gd name="T13" fmla="*/ 750 h 780"/>
                  <a:gd name="T14" fmla="*/ 1674 w 1752"/>
                  <a:gd name="T15" fmla="*/ 771 h 7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2" h="780">
                    <a:moveTo>
                      <a:pt x="1674" y="771"/>
                    </a:moveTo>
                    <a:cubicBezTo>
                      <a:pt x="1641" y="780"/>
                      <a:pt x="1606" y="771"/>
                      <a:pt x="1581" y="744"/>
                    </a:cubicBezTo>
                    <a:cubicBezTo>
                      <a:pt x="1227" y="359"/>
                      <a:pt x="631" y="200"/>
                      <a:pt x="132" y="358"/>
                    </a:cubicBezTo>
                    <a:cubicBezTo>
                      <a:pt x="83" y="374"/>
                      <a:pt x="31" y="346"/>
                      <a:pt x="15" y="298"/>
                    </a:cubicBezTo>
                    <a:cubicBezTo>
                      <a:pt x="0" y="249"/>
                      <a:pt x="27" y="197"/>
                      <a:pt x="76" y="181"/>
                    </a:cubicBezTo>
                    <a:cubicBezTo>
                      <a:pt x="650" y="0"/>
                      <a:pt x="1310" y="176"/>
                      <a:pt x="1718" y="619"/>
                    </a:cubicBezTo>
                    <a:cubicBezTo>
                      <a:pt x="1752" y="657"/>
                      <a:pt x="1750" y="715"/>
                      <a:pt x="1712" y="750"/>
                    </a:cubicBezTo>
                    <a:cubicBezTo>
                      <a:pt x="1701" y="760"/>
                      <a:pt x="1687" y="767"/>
                      <a:pt x="1674" y="771"/>
                    </a:cubicBez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05" name="Freeform 111">
                <a:extLst>
                  <a:ext uri="{FF2B5EF4-FFF2-40B4-BE49-F238E27FC236}">
                    <a16:creationId xmlns:a16="http://schemas.microsoft.com/office/drawing/2014/main" id="{CAFDD4B2-689E-4216-FA4A-3333131297F0}"/>
                  </a:ext>
                </a:extLst>
              </p:cNvPr>
              <p:cNvSpPr>
                <a:spLocks/>
              </p:cNvSpPr>
              <p:nvPr/>
            </p:nvSpPr>
            <p:spPr bwMode="auto">
              <a:xfrm>
                <a:off x="4541181" y="1098988"/>
                <a:ext cx="312738" cy="201613"/>
              </a:xfrm>
              <a:custGeom>
                <a:avLst/>
                <a:gdLst>
                  <a:gd name="T0" fmla="*/ 129 w 1306"/>
                  <a:gd name="T1" fmla="*/ 832 h 838"/>
                  <a:gd name="T2" fmla="*/ 59 w 1306"/>
                  <a:gd name="T3" fmla="*/ 822 h 838"/>
                  <a:gd name="T4" fmla="*/ 26 w 1306"/>
                  <a:gd name="T5" fmla="*/ 695 h 838"/>
                  <a:gd name="T6" fmla="*/ 1210 w 1306"/>
                  <a:gd name="T7" fmla="*/ 1 h 838"/>
                  <a:gd name="T8" fmla="*/ 1305 w 1306"/>
                  <a:gd name="T9" fmla="*/ 92 h 838"/>
                  <a:gd name="T10" fmla="*/ 1214 w 1306"/>
                  <a:gd name="T11" fmla="*/ 186 h 838"/>
                  <a:gd name="T12" fmla="*/ 185 w 1306"/>
                  <a:gd name="T13" fmla="*/ 789 h 838"/>
                  <a:gd name="T14" fmla="*/ 129 w 1306"/>
                  <a:gd name="T15" fmla="*/ 832 h 8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6" h="838">
                    <a:moveTo>
                      <a:pt x="129" y="832"/>
                    </a:moveTo>
                    <a:cubicBezTo>
                      <a:pt x="106" y="838"/>
                      <a:pt x="81" y="835"/>
                      <a:pt x="59" y="822"/>
                    </a:cubicBezTo>
                    <a:cubicBezTo>
                      <a:pt x="15" y="796"/>
                      <a:pt x="0" y="739"/>
                      <a:pt x="26" y="695"/>
                    </a:cubicBezTo>
                    <a:cubicBezTo>
                      <a:pt x="268" y="284"/>
                      <a:pt x="733" y="12"/>
                      <a:pt x="1210" y="1"/>
                    </a:cubicBezTo>
                    <a:cubicBezTo>
                      <a:pt x="1262" y="0"/>
                      <a:pt x="1304" y="41"/>
                      <a:pt x="1305" y="92"/>
                    </a:cubicBezTo>
                    <a:cubicBezTo>
                      <a:pt x="1306" y="143"/>
                      <a:pt x="1265" y="185"/>
                      <a:pt x="1214" y="186"/>
                    </a:cubicBezTo>
                    <a:cubicBezTo>
                      <a:pt x="800" y="195"/>
                      <a:pt x="396" y="432"/>
                      <a:pt x="185" y="789"/>
                    </a:cubicBezTo>
                    <a:cubicBezTo>
                      <a:pt x="173" y="811"/>
                      <a:pt x="152" y="826"/>
                      <a:pt x="129" y="832"/>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06" name="Freeform 112">
                <a:extLst>
                  <a:ext uri="{FF2B5EF4-FFF2-40B4-BE49-F238E27FC236}">
                    <a16:creationId xmlns:a16="http://schemas.microsoft.com/office/drawing/2014/main" id="{D91AD547-F6A7-0D5D-DC71-D62A25EA20C8}"/>
                  </a:ext>
                </a:extLst>
              </p:cNvPr>
              <p:cNvSpPr>
                <a:spLocks/>
              </p:cNvSpPr>
              <p:nvPr/>
            </p:nvSpPr>
            <p:spPr bwMode="auto">
              <a:xfrm>
                <a:off x="3153706" y="1527613"/>
                <a:ext cx="1533525" cy="1203325"/>
              </a:xfrm>
              <a:custGeom>
                <a:avLst/>
                <a:gdLst>
                  <a:gd name="T0" fmla="*/ 50 w 6426"/>
                  <a:gd name="T1" fmla="*/ 164 h 5046"/>
                  <a:gd name="T2" fmla="*/ 920 w 6426"/>
                  <a:gd name="T3" fmla="*/ 1420 h 5046"/>
                  <a:gd name="T4" fmla="*/ 2006 w 6426"/>
                  <a:gd name="T5" fmla="*/ 2569 h 5046"/>
                  <a:gd name="T6" fmla="*/ 3268 w 6426"/>
                  <a:gd name="T7" fmla="*/ 3575 h 5046"/>
                  <a:gd name="T8" fmla="*/ 4645 w 6426"/>
                  <a:gd name="T9" fmla="*/ 4385 h 5046"/>
                  <a:gd name="T10" fmla="*/ 6108 w 6426"/>
                  <a:gd name="T11" fmla="*/ 4967 h 5046"/>
                  <a:gd name="T12" fmla="*/ 6290 w 6426"/>
                  <a:gd name="T13" fmla="*/ 5019 h 5046"/>
                  <a:gd name="T14" fmla="*/ 6331 w 6426"/>
                  <a:gd name="T15" fmla="*/ 4870 h 5046"/>
                  <a:gd name="T16" fmla="*/ 4894 w 6426"/>
                  <a:gd name="T17" fmla="*/ 4334 h 5046"/>
                  <a:gd name="T18" fmla="*/ 3510 w 6426"/>
                  <a:gd name="T19" fmla="*/ 3552 h 5046"/>
                  <a:gd name="T20" fmla="*/ 2254 w 6426"/>
                  <a:gd name="T21" fmla="*/ 2584 h 5046"/>
                  <a:gd name="T22" fmla="*/ 1155 w 6426"/>
                  <a:gd name="T23" fmla="*/ 1462 h 5046"/>
                  <a:gd name="T24" fmla="*/ 273 w 6426"/>
                  <a:gd name="T25" fmla="*/ 239 h 5046"/>
                  <a:gd name="T26" fmla="*/ 183 w 6426"/>
                  <a:gd name="T27" fmla="*/ 86 h 5046"/>
                  <a:gd name="T28" fmla="*/ 50 w 6426"/>
                  <a:gd name="T29" fmla="*/ 164 h 5046"/>
                  <a:gd name="T30" fmla="*/ 50 w 6426"/>
                  <a:gd name="T31" fmla="*/ 164 h 5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26" h="5046">
                    <a:moveTo>
                      <a:pt x="50" y="164"/>
                    </a:moveTo>
                    <a:cubicBezTo>
                      <a:pt x="304" y="606"/>
                      <a:pt x="598" y="1025"/>
                      <a:pt x="920" y="1420"/>
                    </a:cubicBezTo>
                    <a:cubicBezTo>
                      <a:pt x="1253" y="1829"/>
                      <a:pt x="1618" y="2212"/>
                      <a:pt x="2006" y="2569"/>
                    </a:cubicBezTo>
                    <a:cubicBezTo>
                      <a:pt x="2403" y="2932"/>
                      <a:pt x="2825" y="3269"/>
                      <a:pt x="3268" y="3575"/>
                    </a:cubicBezTo>
                    <a:cubicBezTo>
                      <a:pt x="3707" y="3877"/>
                      <a:pt x="4167" y="4150"/>
                      <a:pt x="4645" y="4385"/>
                    </a:cubicBezTo>
                    <a:cubicBezTo>
                      <a:pt x="5116" y="4618"/>
                      <a:pt x="5605" y="4815"/>
                      <a:pt x="6108" y="4967"/>
                    </a:cubicBezTo>
                    <a:cubicBezTo>
                      <a:pt x="6169" y="4985"/>
                      <a:pt x="6229" y="5002"/>
                      <a:pt x="6290" y="5019"/>
                    </a:cubicBezTo>
                    <a:cubicBezTo>
                      <a:pt x="6386" y="5046"/>
                      <a:pt x="6426" y="4897"/>
                      <a:pt x="6331" y="4870"/>
                    </a:cubicBezTo>
                    <a:cubicBezTo>
                      <a:pt x="5837" y="4733"/>
                      <a:pt x="5357" y="4552"/>
                      <a:pt x="4894" y="4334"/>
                    </a:cubicBezTo>
                    <a:cubicBezTo>
                      <a:pt x="4414" y="4109"/>
                      <a:pt x="3952" y="3846"/>
                      <a:pt x="3510" y="3552"/>
                    </a:cubicBezTo>
                    <a:cubicBezTo>
                      <a:pt x="3069" y="3259"/>
                      <a:pt x="2650" y="2936"/>
                      <a:pt x="2254" y="2584"/>
                    </a:cubicBezTo>
                    <a:cubicBezTo>
                      <a:pt x="1862" y="2236"/>
                      <a:pt x="1493" y="1862"/>
                      <a:pt x="1155" y="1462"/>
                    </a:cubicBezTo>
                    <a:cubicBezTo>
                      <a:pt x="830" y="1078"/>
                      <a:pt x="533" y="671"/>
                      <a:pt x="273" y="239"/>
                    </a:cubicBezTo>
                    <a:cubicBezTo>
                      <a:pt x="243" y="189"/>
                      <a:pt x="213" y="138"/>
                      <a:pt x="183" y="86"/>
                    </a:cubicBezTo>
                    <a:cubicBezTo>
                      <a:pt x="134" y="0"/>
                      <a:pt x="0" y="78"/>
                      <a:pt x="50" y="164"/>
                    </a:cubicBezTo>
                    <a:lnTo>
                      <a:pt x="50" y="164"/>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07" name="Freeform 113">
                <a:extLst>
                  <a:ext uri="{FF2B5EF4-FFF2-40B4-BE49-F238E27FC236}">
                    <a16:creationId xmlns:a16="http://schemas.microsoft.com/office/drawing/2014/main" id="{F39B57EA-998F-9AFC-AE9B-0A7FEE9D2505}"/>
                  </a:ext>
                </a:extLst>
              </p:cNvPr>
              <p:cNvSpPr>
                <a:spLocks/>
              </p:cNvSpPr>
              <p:nvPr/>
            </p:nvSpPr>
            <p:spPr bwMode="auto">
              <a:xfrm>
                <a:off x="3156881" y="1529201"/>
                <a:ext cx="1887538" cy="1271588"/>
              </a:xfrm>
              <a:custGeom>
                <a:avLst/>
                <a:gdLst>
                  <a:gd name="T0" fmla="*/ 29 w 7909"/>
                  <a:gd name="T1" fmla="*/ 134 h 5327"/>
                  <a:gd name="T2" fmla="*/ 817 w 7909"/>
                  <a:gd name="T3" fmla="*/ 1728 h 5327"/>
                  <a:gd name="T4" fmla="*/ 2094 w 7909"/>
                  <a:gd name="T5" fmla="*/ 3152 h 5327"/>
                  <a:gd name="T6" fmla="*/ 3724 w 7909"/>
                  <a:gd name="T7" fmla="*/ 4292 h 5327"/>
                  <a:gd name="T8" fmla="*/ 5601 w 7909"/>
                  <a:gd name="T9" fmla="*/ 5054 h 5327"/>
                  <a:gd name="T10" fmla="*/ 7590 w 7909"/>
                  <a:gd name="T11" fmla="*/ 5322 h 5327"/>
                  <a:gd name="T12" fmla="*/ 7831 w 7909"/>
                  <a:gd name="T13" fmla="*/ 5315 h 5327"/>
                  <a:gd name="T14" fmla="*/ 7909 w 7909"/>
                  <a:gd name="T15" fmla="*/ 5239 h 5327"/>
                  <a:gd name="T16" fmla="*/ 7832 w 7909"/>
                  <a:gd name="T17" fmla="*/ 5161 h 5327"/>
                  <a:gd name="T18" fmla="*/ 5877 w 7909"/>
                  <a:gd name="T19" fmla="*/ 4966 h 5327"/>
                  <a:gd name="T20" fmla="*/ 4017 w 7909"/>
                  <a:gd name="T21" fmla="*/ 4273 h 5327"/>
                  <a:gd name="T22" fmla="*/ 2375 w 7909"/>
                  <a:gd name="T23" fmla="*/ 3190 h 5327"/>
                  <a:gd name="T24" fmla="*/ 1080 w 7909"/>
                  <a:gd name="T25" fmla="*/ 1831 h 5327"/>
                  <a:gd name="T26" fmla="*/ 591 w 7909"/>
                  <a:gd name="T27" fmla="*/ 1067 h 5327"/>
                  <a:gd name="T28" fmla="*/ 243 w 7909"/>
                  <a:gd name="T29" fmla="*/ 290 h 5327"/>
                  <a:gd name="T30" fmla="*/ 178 w 7909"/>
                  <a:gd name="T31" fmla="*/ 94 h 5327"/>
                  <a:gd name="T32" fmla="*/ 29 w 7909"/>
                  <a:gd name="T33" fmla="*/ 134 h 5327"/>
                  <a:gd name="T34" fmla="*/ 29 w 7909"/>
                  <a:gd name="T35" fmla="*/ 134 h 5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09" h="5327">
                    <a:moveTo>
                      <a:pt x="29" y="134"/>
                    </a:moveTo>
                    <a:cubicBezTo>
                      <a:pt x="204" y="703"/>
                      <a:pt x="479" y="1239"/>
                      <a:pt x="817" y="1728"/>
                    </a:cubicBezTo>
                    <a:cubicBezTo>
                      <a:pt x="1180" y="2254"/>
                      <a:pt x="1614" y="2730"/>
                      <a:pt x="2094" y="3152"/>
                    </a:cubicBezTo>
                    <a:cubicBezTo>
                      <a:pt x="2592" y="3591"/>
                      <a:pt x="3141" y="3974"/>
                      <a:pt x="3724" y="4292"/>
                    </a:cubicBezTo>
                    <a:cubicBezTo>
                      <a:pt x="4318" y="4617"/>
                      <a:pt x="4948" y="4876"/>
                      <a:pt x="5601" y="5054"/>
                    </a:cubicBezTo>
                    <a:cubicBezTo>
                      <a:pt x="6248" y="5230"/>
                      <a:pt x="6919" y="5327"/>
                      <a:pt x="7590" y="5322"/>
                    </a:cubicBezTo>
                    <a:cubicBezTo>
                      <a:pt x="7671" y="5321"/>
                      <a:pt x="7751" y="5319"/>
                      <a:pt x="7831" y="5315"/>
                    </a:cubicBezTo>
                    <a:cubicBezTo>
                      <a:pt x="7872" y="5314"/>
                      <a:pt x="7908" y="5282"/>
                      <a:pt x="7909" y="5239"/>
                    </a:cubicBezTo>
                    <a:cubicBezTo>
                      <a:pt x="7909" y="5199"/>
                      <a:pt x="7874" y="5159"/>
                      <a:pt x="7832" y="5161"/>
                    </a:cubicBezTo>
                    <a:cubicBezTo>
                      <a:pt x="7175" y="5190"/>
                      <a:pt x="6516" y="5119"/>
                      <a:pt x="5877" y="4966"/>
                    </a:cubicBezTo>
                    <a:cubicBezTo>
                      <a:pt x="5232" y="4811"/>
                      <a:pt x="4607" y="4575"/>
                      <a:pt x="4017" y="4273"/>
                    </a:cubicBezTo>
                    <a:cubicBezTo>
                      <a:pt x="3432" y="3974"/>
                      <a:pt x="2879" y="3611"/>
                      <a:pt x="2375" y="3190"/>
                    </a:cubicBezTo>
                    <a:cubicBezTo>
                      <a:pt x="1894" y="2789"/>
                      <a:pt x="1450" y="2332"/>
                      <a:pt x="1080" y="1831"/>
                    </a:cubicBezTo>
                    <a:cubicBezTo>
                      <a:pt x="900" y="1588"/>
                      <a:pt x="736" y="1333"/>
                      <a:pt x="591" y="1067"/>
                    </a:cubicBezTo>
                    <a:cubicBezTo>
                      <a:pt x="452" y="812"/>
                      <a:pt x="337" y="559"/>
                      <a:pt x="243" y="290"/>
                    </a:cubicBezTo>
                    <a:cubicBezTo>
                      <a:pt x="220" y="225"/>
                      <a:pt x="198" y="160"/>
                      <a:pt x="178" y="94"/>
                    </a:cubicBezTo>
                    <a:cubicBezTo>
                      <a:pt x="149" y="0"/>
                      <a:pt x="0" y="39"/>
                      <a:pt x="29" y="134"/>
                    </a:cubicBezTo>
                    <a:lnTo>
                      <a:pt x="29" y="134"/>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08" name="Freeform 114">
                <a:extLst>
                  <a:ext uri="{FF2B5EF4-FFF2-40B4-BE49-F238E27FC236}">
                    <a16:creationId xmlns:a16="http://schemas.microsoft.com/office/drawing/2014/main" id="{A7FB535A-D13D-86E4-95BC-8AD2D7B4C98A}"/>
                  </a:ext>
                </a:extLst>
              </p:cNvPr>
              <p:cNvSpPr>
                <a:spLocks/>
              </p:cNvSpPr>
              <p:nvPr/>
            </p:nvSpPr>
            <p:spPr bwMode="auto">
              <a:xfrm>
                <a:off x="1936094" y="1584763"/>
                <a:ext cx="1266825" cy="1147763"/>
              </a:xfrm>
              <a:custGeom>
                <a:avLst/>
                <a:gdLst>
                  <a:gd name="T0" fmla="*/ 5142 w 5309"/>
                  <a:gd name="T1" fmla="*/ 53 h 4811"/>
                  <a:gd name="T2" fmla="*/ 4199 w 5309"/>
                  <a:gd name="T3" fmla="*/ 1306 h 4811"/>
                  <a:gd name="T4" fmla="*/ 3253 w 5309"/>
                  <a:gd name="T5" fmla="*/ 2294 h 4811"/>
                  <a:gd name="T6" fmla="*/ 2773 w 5309"/>
                  <a:gd name="T7" fmla="*/ 2716 h 4811"/>
                  <a:gd name="T8" fmla="*/ 2295 w 5309"/>
                  <a:gd name="T9" fmla="*/ 3097 h 4811"/>
                  <a:gd name="T10" fmla="*/ 1279 w 5309"/>
                  <a:gd name="T11" fmla="*/ 3821 h 4811"/>
                  <a:gd name="T12" fmla="*/ 194 w 5309"/>
                  <a:gd name="T13" fmla="*/ 4549 h 4811"/>
                  <a:gd name="T14" fmla="*/ 53 w 5309"/>
                  <a:gd name="T15" fmla="*/ 4645 h 4811"/>
                  <a:gd name="T16" fmla="*/ 23 w 5309"/>
                  <a:gd name="T17" fmla="*/ 4757 h 4811"/>
                  <a:gd name="T18" fmla="*/ 136 w 5309"/>
                  <a:gd name="T19" fmla="*/ 4786 h 4811"/>
                  <a:gd name="T20" fmla="*/ 1242 w 5309"/>
                  <a:gd name="T21" fmla="*/ 4043 h 4811"/>
                  <a:gd name="T22" fmla="*/ 2269 w 5309"/>
                  <a:gd name="T23" fmla="*/ 3320 h 4811"/>
                  <a:gd name="T24" fmla="*/ 3254 w 5309"/>
                  <a:gd name="T25" fmla="*/ 2515 h 4811"/>
                  <a:gd name="T26" fmla="*/ 4208 w 5309"/>
                  <a:gd name="T27" fmla="*/ 1545 h 4811"/>
                  <a:gd name="T28" fmla="*/ 5165 w 5309"/>
                  <a:gd name="T29" fmla="*/ 310 h 4811"/>
                  <a:gd name="T30" fmla="*/ 5284 w 5309"/>
                  <a:gd name="T31" fmla="*/ 135 h 4811"/>
                  <a:gd name="T32" fmla="*/ 5254 w 5309"/>
                  <a:gd name="T33" fmla="*/ 23 h 4811"/>
                  <a:gd name="T34" fmla="*/ 5142 w 5309"/>
                  <a:gd name="T35" fmla="*/ 53 h 4811"/>
                  <a:gd name="T36" fmla="*/ 5142 w 5309"/>
                  <a:gd name="T37" fmla="*/ 53 h 4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09" h="4811">
                    <a:moveTo>
                      <a:pt x="5142" y="53"/>
                    </a:moveTo>
                    <a:cubicBezTo>
                      <a:pt x="4850" y="487"/>
                      <a:pt x="4538" y="907"/>
                      <a:pt x="4199" y="1306"/>
                    </a:cubicBezTo>
                    <a:cubicBezTo>
                      <a:pt x="3903" y="1653"/>
                      <a:pt x="3587" y="1984"/>
                      <a:pt x="3253" y="2294"/>
                    </a:cubicBezTo>
                    <a:cubicBezTo>
                      <a:pt x="3097" y="2439"/>
                      <a:pt x="2937" y="2579"/>
                      <a:pt x="2773" y="2716"/>
                    </a:cubicBezTo>
                    <a:cubicBezTo>
                      <a:pt x="2614" y="2849"/>
                      <a:pt x="2453" y="2976"/>
                      <a:pt x="2295" y="3097"/>
                    </a:cubicBezTo>
                    <a:cubicBezTo>
                      <a:pt x="1964" y="3349"/>
                      <a:pt x="1623" y="3587"/>
                      <a:pt x="1279" y="3821"/>
                    </a:cubicBezTo>
                    <a:cubicBezTo>
                      <a:pt x="919" y="4066"/>
                      <a:pt x="555" y="4306"/>
                      <a:pt x="194" y="4549"/>
                    </a:cubicBezTo>
                    <a:cubicBezTo>
                      <a:pt x="147" y="4581"/>
                      <a:pt x="100" y="4613"/>
                      <a:pt x="53" y="4645"/>
                    </a:cubicBezTo>
                    <a:cubicBezTo>
                      <a:pt x="16" y="4670"/>
                      <a:pt x="0" y="4717"/>
                      <a:pt x="23" y="4757"/>
                    </a:cubicBezTo>
                    <a:cubicBezTo>
                      <a:pt x="45" y="4793"/>
                      <a:pt x="99" y="4811"/>
                      <a:pt x="136" y="4786"/>
                    </a:cubicBezTo>
                    <a:cubicBezTo>
                      <a:pt x="503" y="4537"/>
                      <a:pt x="874" y="4292"/>
                      <a:pt x="1242" y="4043"/>
                    </a:cubicBezTo>
                    <a:cubicBezTo>
                      <a:pt x="1589" y="3809"/>
                      <a:pt x="1934" y="3571"/>
                      <a:pt x="2269" y="3320"/>
                    </a:cubicBezTo>
                    <a:cubicBezTo>
                      <a:pt x="2609" y="3066"/>
                      <a:pt x="2939" y="2800"/>
                      <a:pt x="3254" y="2515"/>
                    </a:cubicBezTo>
                    <a:cubicBezTo>
                      <a:pt x="3591" y="2211"/>
                      <a:pt x="3909" y="1887"/>
                      <a:pt x="4208" y="1545"/>
                    </a:cubicBezTo>
                    <a:cubicBezTo>
                      <a:pt x="4551" y="1153"/>
                      <a:pt x="4869" y="738"/>
                      <a:pt x="5165" y="310"/>
                    </a:cubicBezTo>
                    <a:cubicBezTo>
                      <a:pt x="5205" y="252"/>
                      <a:pt x="5245" y="194"/>
                      <a:pt x="5284" y="135"/>
                    </a:cubicBezTo>
                    <a:cubicBezTo>
                      <a:pt x="5309" y="99"/>
                      <a:pt x="5290" y="45"/>
                      <a:pt x="5254" y="23"/>
                    </a:cubicBezTo>
                    <a:cubicBezTo>
                      <a:pt x="5213" y="0"/>
                      <a:pt x="5167" y="16"/>
                      <a:pt x="5142" y="53"/>
                    </a:cubicBezTo>
                    <a:lnTo>
                      <a:pt x="5142" y="53"/>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09" name="Freeform 115">
                <a:extLst>
                  <a:ext uri="{FF2B5EF4-FFF2-40B4-BE49-F238E27FC236}">
                    <a16:creationId xmlns:a16="http://schemas.microsoft.com/office/drawing/2014/main" id="{48D19A22-8122-3164-E022-C13B7F5BF2F4}"/>
                  </a:ext>
                </a:extLst>
              </p:cNvPr>
              <p:cNvSpPr>
                <a:spLocks/>
              </p:cNvSpPr>
              <p:nvPr/>
            </p:nvSpPr>
            <p:spPr bwMode="auto">
              <a:xfrm>
                <a:off x="3339444" y="1529201"/>
                <a:ext cx="2009775" cy="830263"/>
              </a:xfrm>
              <a:custGeom>
                <a:avLst/>
                <a:gdLst>
                  <a:gd name="T0" fmla="*/ 35 w 8418"/>
                  <a:gd name="T1" fmla="*/ 151 h 3478"/>
                  <a:gd name="T2" fmla="*/ 1496 w 8418"/>
                  <a:gd name="T3" fmla="*/ 1562 h 3478"/>
                  <a:gd name="T4" fmla="*/ 3179 w 8418"/>
                  <a:gd name="T5" fmla="*/ 2563 h 3478"/>
                  <a:gd name="T6" fmla="*/ 5049 w 8418"/>
                  <a:gd name="T7" fmla="*/ 3188 h 3478"/>
                  <a:gd name="T8" fmla="*/ 7041 w 8418"/>
                  <a:gd name="T9" fmla="*/ 3457 h 3478"/>
                  <a:gd name="T10" fmla="*/ 7605 w 8418"/>
                  <a:gd name="T11" fmla="*/ 3467 h 3478"/>
                  <a:gd name="T12" fmla="*/ 8168 w 8418"/>
                  <a:gd name="T13" fmla="*/ 3288 h 3478"/>
                  <a:gd name="T14" fmla="*/ 8417 w 8418"/>
                  <a:gd name="T15" fmla="*/ 2837 h 3478"/>
                  <a:gd name="T16" fmla="*/ 8212 w 8418"/>
                  <a:gd name="T17" fmla="*/ 2456 h 3478"/>
                  <a:gd name="T18" fmla="*/ 7995 w 8418"/>
                  <a:gd name="T19" fmla="*/ 2402 h 3478"/>
                  <a:gd name="T20" fmla="*/ 7993 w 8418"/>
                  <a:gd name="T21" fmla="*/ 2566 h 3478"/>
                  <a:gd name="T22" fmla="*/ 8240 w 8418"/>
                  <a:gd name="T23" fmla="*/ 2745 h 3478"/>
                  <a:gd name="T24" fmla="*/ 8242 w 8418"/>
                  <a:gd name="T25" fmla="*/ 2922 h 3478"/>
                  <a:gd name="T26" fmla="*/ 8125 w 8418"/>
                  <a:gd name="T27" fmla="*/ 3110 h 3478"/>
                  <a:gd name="T28" fmla="*/ 7648 w 8418"/>
                  <a:gd name="T29" fmla="*/ 3300 h 3478"/>
                  <a:gd name="T30" fmla="*/ 7096 w 8418"/>
                  <a:gd name="T31" fmla="*/ 3296 h 3478"/>
                  <a:gd name="T32" fmla="*/ 5179 w 8418"/>
                  <a:gd name="T33" fmla="*/ 3049 h 3478"/>
                  <a:gd name="T34" fmla="*/ 3380 w 8418"/>
                  <a:gd name="T35" fmla="*/ 2473 h 3478"/>
                  <a:gd name="T36" fmla="*/ 1734 w 8418"/>
                  <a:gd name="T37" fmla="*/ 1536 h 3478"/>
                  <a:gd name="T38" fmla="*/ 309 w 8418"/>
                  <a:gd name="T39" fmla="*/ 224 h 3478"/>
                  <a:gd name="T40" fmla="*/ 150 w 8418"/>
                  <a:gd name="T41" fmla="*/ 35 h 3478"/>
                  <a:gd name="T42" fmla="*/ 34 w 8418"/>
                  <a:gd name="T43" fmla="*/ 35 h 3478"/>
                  <a:gd name="T44" fmla="*/ 35 w 8418"/>
                  <a:gd name="T45" fmla="*/ 151 h 3478"/>
                  <a:gd name="T46" fmla="*/ 35 w 8418"/>
                  <a:gd name="T47" fmla="*/ 151 h 3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18" h="3478">
                    <a:moveTo>
                      <a:pt x="35" y="151"/>
                    </a:moveTo>
                    <a:cubicBezTo>
                      <a:pt x="465" y="678"/>
                      <a:pt x="955" y="1151"/>
                      <a:pt x="1496" y="1562"/>
                    </a:cubicBezTo>
                    <a:cubicBezTo>
                      <a:pt x="2017" y="1958"/>
                      <a:pt x="2583" y="2293"/>
                      <a:pt x="3179" y="2563"/>
                    </a:cubicBezTo>
                    <a:cubicBezTo>
                      <a:pt x="3779" y="2834"/>
                      <a:pt x="4407" y="3042"/>
                      <a:pt x="5049" y="3188"/>
                    </a:cubicBezTo>
                    <a:cubicBezTo>
                      <a:pt x="5703" y="3337"/>
                      <a:pt x="6371" y="3424"/>
                      <a:pt x="7041" y="3457"/>
                    </a:cubicBezTo>
                    <a:cubicBezTo>
                      <a:pt x="7228" y="3467"/>
                      <a:pt x="7418" y="3478"/>
                      <a:pt x="7605" y="3467"/>
                    </a:cubicBezTo>
                    <a:cubicBezTo>
                      <a:pt x="7804" y="3455"/>
                      <a:pt x="8007" y="3411"/>
                      <a:pt x="8168" y="3288"/>
                    </a:cubicBezTo>
                    <a:cubicBezTo>
                      <a:pt x="8310" y="3180"/>
                      <a:pt x="8418" y="3020"/>
                      <a:pt x="8417" y="2837"/>
                    </a:cubicBezTo>
                    <a:cubicBezTo>
                      <a:pt x="8417" y="2686"/>
                      <a:pt x="8343" y="2535"/>
                      <a:pt x="8212" y="2456"/>
                    </a:cubicBezTo>
                    <a:cubicBezTo>
                      <a:pt x="8147" y="2417"/>
                      <a:pt x="8070" y="2399"/>
                      <a:pt x="7995" y="2402"/>
                    </a:cubicBezTo>
                    <a:cubicBezTo>
                      <a:pt x="7889" y="2406"/>
                      <a:pt x="7888" y="2570"/>
                      <a:pt x="7993" y="2566"/>
                    </a:cubicBezTo>
                    <a:cubicBezTo>
                      <a:pt x="8116" y="2561"/>
                      <a:pt x="8207" y="2636"/>
                      <a:pt x="8240" y="2745"/>
                    </a:cubicBezTo>
                    <a:cubicBezTo>
                      <a:pt x="8257" y="2803"/>
                      <a:pt x="8259" y="2861"/>
                      <a:pt x="8242" y="2922"/>
                    </a:cubicBezTo>
                    <a:cubicBezTo>
                      <a:pt x="8222" y="2995"/>
                      <a:pt x="8179" y="3058"/>
                      <a:pt x="8125" y="3110"/>
                    </a:cubicBezTo>
                    <a:cubicBezTo>
                      <a:pt x="7998" y="3235"/>
                      <a:pt x="7822" y="3285"/>
                      <a:pt x="7648" y="3300"/>
                    </a:cubicBezTo>
                    <a:cubicBezTo>
                      <a:pt x="7465" y="3315"/>
                      <a:pt x="7279" y="3304"/>
                      <a:pt x="7096" y="3296"/>
                    </a:cubicBezTo>
                    <a:cubicBezTo>
                      <a:pt x="6451" y="3267"/>
                      <a:pt x="5810" y="3187"/>
                      <a:pt x="5179" y="3049"/>
                    </a:cubicBezTo>
                    <a:cubicBezTo>
                      <a:pt x="4563" y="2914"/>
                      <a:pt x="3957" y="2724"/>
                      <a:pt x="3380" y="2473"/>
                    </a:cubicBezTo>
                    <a:cubicBezTo>
                      <a:pt x="2800" y="2220"/>
                      <a:pt x="2246" y="1907"/>
                      <a:pt x="1734" y="1536"/>
                    </a:cubicBezTo>
                    <a:cubicBezTo>
                      <a:pt x="1210" y="1156"/>
                      <a:pt x="732" y="713"/>
                      <a:pt x="309" y="224"/>
                    </a:cubicBezTo>
                    <a:cubicBezTo>
                      <a:pt x="255" y="162"/>
                      <a:pt x="202" y="99"/>
                      <a:pt x="150" y="35"/>
                    </a:cubicBezTo>
                    <a:cubicBezTo>
                      <a:pt x="122" y="0"/>
                      <a:pt x="63" y="6"/>
                      <a:pt x="34" y="35"/>
                    </a:cubicBezTo>
                    <a:cubicBezTo>
                      <a:pt x="0" y="69"/>
                      <a:pt x="6" y="117"/>
                      <a:pt x="35" y="151"/>
                    </a:cubicBezTo>
                    <a:lnTo>
                      <a:pt x="35" y="151"/>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10" name="Freeform 116">
                <a:extLst>
                  <a:ext uri="{FF2B5EF4-FFF2-40B4-BE49-F238E27FC236}">
                    <a16:creationId xmlns:a16="http://schemas.microsoft.com/office/drawing/2014/main" id="{7BAB9737-2190-BA39-F083-ECE39D995681}"/>
                  </a:ext>
                </a:extLst>
              </p:cNvPr>
              <p:cNvSpPr>
                <a:spLocks/>
              </p:cNvSpPr>
              <p:nvPr/>
            </p:nvSpPr>
            <p:spPr bwMode="auto">
              <a:xfrm>
                <a:off x="1363006" y="1329176"/>
                <a:ext cx="1720850" cy="1122363"/>
              </a:xfrm>
              <a:custGeom>
                <a:avLst/>
                <a:gdLst>
                  <a:gd name="T0" fmla="*/ 7037 w 7210"/>
                  <a:gd name="T1" fmla="*/ 69 h 4700"/>
                  <a:gd name="T2" fmla="*/ 6268 w 7210"/>
                  <a:gd name="T3" fmla="*/ 1580 h 4700"/>
                  <a:gd name="T4" fmla="*/ 5141 w 7210"/>
                  <a:gd name="T5" fmla="*/ 2848 h 4700"/>
                  <a:gd name="T6" fmla="*/ 3744 w 7210"/>
                  <a:gd name="T7" fmla="*/ 3802 h 4700"/>
                  <a:gd name="T8" fmla="*/ 2157 w 7210"/>
                  <a:gd name="T9" fmla="*/ 4376 h 4700"/>
                  <a:gd name="T10" fmla="*/ 326 w 7210"/>
                  <a:gd name="T11" fmla="*/ 4379 h 4700"/>
                  <a:gd name="T12" fmla="*/ 114 w 7210"/>
                  <a:gd name="T13" fmla="*/ 4307 h 4700"/>
                  <a:gd name="T14" fmla="*/ 13 w 7210"/>
                  <a:gd name="T15" fmla="*/ 4365 h 4700"/>
                  <a:gd name="T16" fmla="*/ 70 w 7210"/>
                  <a:gd name="T17" fmla="*/ 4465 h 4700"/>
                  <a:gd name="T18" fmla="*/ 1970 w 7210"/>
                  <a:gd name="T19" fmla="*/ 4580 h 4700"/>
                  <a:gd name="T20" fmla="*/ 3629 w 7210"/>
                  <a:gd name="T21" fmla="*/ 4042 h 4700"/>
                  <a:gd name="T22" fmla="*/ 5093 w 7210"/>
                  <a:gd name="T23" fmla="*/ 3104 h 4700"/>
                  <a:gd name="T24" fmla="*/ 6285 w 7210"/>
                  <a:gd name="T25" fmla="*/ 1838 h 4700"/>
                  <a:gd name="T26" fmla="*/ 7121 w 7210"/>
                  <a:gd name="T27" fmla="*/ 316 h 4700"/>
                  <a:gd name="T28" fmla="*/ 7196 w 7210"/>
                  <a:gd name="T29" fmla="*/ 113 h 4700"/>
                  <a:gd name="T30" fmla="*/ 7138 w 7210"/>
                  <a:gd name="T31" fmla="*/ 12 h 4700"/>
                  <a:gd name="T32" fmla="*/ 7037 w 7210"/>
                  <a:gd name="T33" fmla="*/ 69 h 4700"/>
                  <a:gd name="T34" fmla="*/ 7037 w 7210"/>
                  <a:gd name="T35" fmla="*/ 69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10" h="4700">
                    <a:moveTo>
                      <a:pt x="7037" y="69"/>
                    </a:moveTo>
                    <a:cubicBezTo>
                      <a:pt x="6850" y="604"/>
                      <a:pt x="6588" y="1112"/>
                      <a:pt x="6268" y="1580"/>
                    </a:cubicBezTo>
                    <a:cubicBezTo>
                      <a:pt x="5947" y="2047"/>
                      <a:pt x="5566" y="2473"/>
                      <a:pt x="5141" y="2848"/>
                    </a:cubicBezTo>
                    <a:cubicBezTo>
                      <a:pt x="4717" y="3222"/>
                      <a:pt x="4247" y="3543"/>
                      <a:pt x="3744" y="3802"/>
                    </a:cubicBezTo>
                    <a:cubicBezTo>
                      <a:pt x="3243" y="4061"/>
                      <a:pt x="2709" y="4256"/>
                      <a:pt x="2157" y="4376"/>
                    </a:cubicBezTo>
                    <a:cubicBezTo>
                      <a:pt x="1560" y="4507"/>
                      <a:pt x="920" y="4551"/>
                      <a:pt x="326" y="4379"/>
                    </a:cubicBezTo>
                    <a:cubicBezTo>
                      <a:pt x="254" y="4359"/>
                      <a:pt x="184" y="4334"/>
                      <a:pt x="114" y="4307"/>
                    </a:cubicBezTo>
                    <a:cubicBezTo>
                      <a:pt x="73" y="4291"/>
                      <a:pt x="24" y="4325"/>
                      <a:pt x="13" y="4365"/>
                    </a:cubicBezTo>
                    <a:cubicBezTo>
                      <a:pt x="0" y="4411"/>
                      <a:pt x="29" y="4449"/>
                      <a:pt x="70" y="4465"/>
                    </a:cubicBezTo>
                    <a:cubicBezTo>
                      <a:pt x="670" y="4700"/>
                      <a:pt x="1345" y="4691"/>
                      <a:pt x="1970" y="4580"/>
                    </a:cubicBezTo>
                    <a:cubicBezTo>
                      <a:pt x="2544" y="4479"/>
                      <a:pt x="3103" y="4292"/>
                      <a:pt x="3629" y="4042"/>
                    </a:cubicBezTo>
                    <a:cubicBezTo>
                      <a:pt x="4154" y="3792"/>
                      <a:pt x="4645" y="3475"/>
                      <a:pt x="5093" y="3104"/>
                    </a:cubicBezTo>
                    <a:cubicBezTo>
                      <a:pt x="5541" y="2733"/>
                      <a:pt x="5941" y="2307"/>
                      <a:pt x="6285" y="1838"/>
                    </a:cubicBezTo>
                    <a:cubicBezTo>
                      <a:pt x="6628" y="1369"/>
                      <a:pt x="6910" y="857"/>
                      <a:pt x="7121" y="316"/>
                    </a:cubicBezTo>
                    <a:cubicBezTo>
                      <a:pt x="7147" y="249"/>
                      <a:pt x="7172" y="181"/>
                      <a:pt x="7196" y="113"/>
                    </a:cubicBezTo>
                    <a:cubicBezTo>
                      <a:pt x="7210" y="71"/>
                      <a:pt x="7179" y="23"/>
                      <a:pt x="7138" y="12"/>
                    </a:cubicBezTo>
                    <a:cubicBezTo>
                      <a:pt x="7093" y="0"/>
                      <a:pt x="7052" y="28"/>
                      <a:pt x="7037" y="69"/>
                    </a:cubicBezTo>
                    <a:lnTo>
                      <a:pt x="7037" y="6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11" name="Freeform 117">
                <a:extLst>
                  <a:ext uri="{FF2B5EF4-FFF2-40B4-BE49-F238E27FC236}">
                    <a16:creationId xmlns:a16="http://schemas.microsoft.com/office/drawing/2014/main" id="{4D4C47BD-12B1-DFF6-5C3A-C5F3C964ADC0}"/>
                  </a:ext>
                </a:extLst>
              </p:cNvPr>
              <p:cNvSpPr>
                <a:spLocks/>
              </p:cNvSpPr>
              <p:nvPr/>
            </p:nvSpPr>
            <p:spPr bwMode="auto">
              <a:xfrm>
                <a:off x="4688819" y="1437126"/>
                <a:ext cx="469900" cy="1646238"/>
              </a:xfrm>
              <a:custGeom>
                <a:avLst/>
                <a:gdLst>
                  <a:gd name="T0" fmla="*/ 73 w 1970"/>
                  <a:gd name="T1" fmla="*/ 179 h 6898"/>
                  <a:gd name="T2" fmla="*/ 983 w 1970"/>
                  <a:gd name="T3" fmla="*/ 1280 h 6898"/>
                  <a:gd name="T4" fmla="*/ 1599 w 1970"/>
                  <a:gd name="T5" fmla="*/ 2615 h 6898"/>
                  <a:gd name="T6" fmla="*/ 1795 w 1970"/>
                  <a:gd name="T7" fmla="*/ 4011 h 6898"/>
                  <a:gd name="T8" fmla="*/ 1594 w 1970"/>
                  <a:gd name="T9" fmla="*/ 5287 h 6898"/>
                  <a:gd name="T10" fmla="*/ 1062 w 1970"/>
                  <a:gd name="T11" fmla="*/ 6602 h 6898"/>
                  <a:gd name="T12" fmla="*/ 975 w 1970"/>
                  <a:gd name="T13" fmla="*/ 6771 h 6898"/>
                  <a:gd name="T14" fmla="*/ 1004 w 1970"/>
                  <a:gd name="T15" fmla="*/ 6877 h 6898"/>
                  <a:gd name="T16" fmla="*/ 1110 w 1970"/>
                  <a:gd name="T17" fmla="*/ 6849 h 6898"/>
                  <a:gd name="T18" fmla="*/ 1695 w 1970"/>
                  <a:gd name="T19" fmla="*/ 5487 h 6898"/>
                  <a:gd name="T20" fmla="*/ 1945 w 1970"/>
                  <a:gd name="T21" fmla="*/ 4170 h 6898"/>
                  <a:gd name="T22" fmla="*/ 1800 w 1970"/>
                  <a:gd name="T23" fmla="*/ 2758 h 6898"/>
                  <a:gd name="T24" fmla="*/ 1211 w 1970"/>
                  <a:gd name="T25" fmla="*/ 1355 h 6898"/>
                  <a:gd name="T26" fmla="*/ 310 w 1970"/>
                  <a:gd name="T27" fmla="*/ 193 h 6898"/>
                  <a:gd name="T28" fmla="*/ 182 w 1970"/>
                  <a:gd name="T29" fmla="*/ 68 h 6898"/>
                  <a:gd name="T30" fmla="*/ 73 w 1970"/>
                  <a:gd name="T31" fmla="*/ 179 h 6898"/>
                  <a:gd name="T32" fmla="*/ 73 w 1970"/>
                  <a:gd name="T33" fmla="*/ 179 h 6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70" h="6898">
                    <a:moveTo>
                      <a:pt x="73" y="179"/>
                    </a:moveTo>
                    <a:cubicBezTo>
                      <a:pt x="419" y="508"/>
                      <a:pt x="726" y="877"/>
                      <a:pt x="983" y="1280"/>
                    </a:cubicBezTo>
                    <a:cubicBezTo>
                      <a:pt x="1247" y="1695"/>
                      <a:pt x="1458" y="2143"/>
                      <a:pt x="1599" y="2615"/>
                    </a:cubicBezTo>
                    <a:cubicBezTo>
                      <a:pt x="1734" y="3067"/>
                      <a:pt x="1803" y="3538"/>
                      <a:pt x="1795" y="4011"/>
                    </a:cubicBezTo>
                    <a:cubicBezTo>
                      <a:pt x="1788" y="4444"/>
                      <a:pt x="1715" y="4872"/>
                      <a:pt x="1594" y="5287"/>
                    </a:cubicBezTo>
                    <a:cubicBezTo>
                      <a:pt x="1461" y="5742"/>
                      <a:pt x="1274" y="6179"/>
                      <a:pt x="1062" y="6602"/>
                    </a:cubicBezTo>
                    <a:cubicBezTo>
                      <a:pt x="1033" y="6659"/>
                      <a:pt x="1004" y="6715"/>
                      <a:pt x="975" y="6771"/>
                    </a:cubicBezTo>
                    <a:cubicBezTo>
                      <a:pt x="956" y="6808"/>
                      <a:pt x="966" y="6856"/>
                      <a:pt x="1004" y="6877"/>
                    </a:cubicBezTo>
                    <a:cubicBezTo>
                      <a:pt x="1039" y="6898"/>
                      <a:pt x="1090" y="6886"/>
                      <a:pt x="1110" y="6849"/>
                    </a:cubicBezTo>
                    <a:cubicBezTo>
                      <a:pt x="1338" y="6410"/>
                      <a:pt x="1543" y="5958"/>
                      <a:pt x="1695" y="5487"/>
                    </a:cubicBezTo>
                    <a:cubicBezTo>
                      <a:pt x="1832" y="5061"/>
                      <a:pt x="1922" y="4618"/>
                      <a:pt x="1945" y="4170"/>
                    </a:cubicBezTo>
                    <a:cubicBezTo>
                      <a:pt x="1970" y="3696"/>
                      <a:pt x="1918" y="3218"/>
                      <a:pt x="1800" y="2758"/>
                    </a:cubicBezTo>
                    <a:cubicBezTo>
                      <a:pt x="1673" y="2265"/>
                      <a:pt x="1471" y="1792"/>
                      <a:pt x="1211" y="1355"/>
                    </a:cubicBezTo>
                    <a:cubicBezTo>
                      <a:pt x="960" y="933"/>
                      <a:pt x="656" y="542"/>
                      <a:pt x="310" y="193"/>
                    </a:cubicBezTo>
                    <a:cubicBezTo>
                      <a:pt x="268" y="151"/>
                      <a:pt x="226" y="109"/>
                      <a:pt x="182" y="68"/>
                    </a:cubicBezTo>
                    <a:cubicBezTo>
                      <a:pt x="110" y="0"/>
                      <a:pt x="0" y="110"/>
                      <a:pt x="73" y="179"/>
                    </a:cubicBezTo>
                    <a:lnTo>
                      <a:pt x="73" y="17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12" name="Freeform 118">
                <a:extLst>
                  <a:ext uri="{FF2B5EF4-FFF2-40B4-BE49-F238E27FC236}">
                    <a16:creationId xmlns:a16="http://schemas.microsoft.com/office/drawing/2014/main" id="{1F566DD2-5183-8777-EB4B-506F80FA6110}"/>
                  </a:ext>
                </a:extLst>
              </p:cNvPr>
              <p:cNvSpPr>
                <a:spLocks/>
              </p:cNvSpPr>
              <p:nvPr/>
            </p:nvSpPr>
            <p:spPr bwMode="auto">
              <a:xfrm>
                <a:off x="1707494" y="835463"/>
                <a:ext cx="2814638" cy="1909763"/>
              </a:xfrm>
              <a:custGeom>
                <a:avLst/>
                <a:gdLst>
                  <a:gd name="T0" fmla="*/ 11707 w 11785"/>
                  <a:gd name="T1" fmla="*/ 1328 h 7995"/>
                  <a:gd name="T2" fmla="*/ 8809 w 11785"/>
                  <a:gd name="T3" fmla="*/ 152 h 7995"/>
                  <a:gd name="T4" fmla="*/ 5580 w 11785"/>
                  <a:gd name="T5" fmla="*/ 347 h 7995"/>
                  <a:gd name="T6" fmla="*/ 2676 w 11785"/>
                  <a:gd name="T7" fmla="*/ 1749 h 7995"/>
                  <a:gd name="T8" fmla="*/ 678 w 11785"/>
                  <a:gd name="T9" fmla="*/ 4327 h 7995"/>
                  <a:gd name="T10" fmla="*/ 57 w 11785"/>
                  <a:gd name="T11" fmla="*/ 7497 h 7995"/>
                  <a:gd name="T12" fmla="*/ 91 w 11785"/>
                  <a:gd name="T13" fmla="*/ 7896 h 7995"/>
                  <a:gd name="T14" fmla="*/ 244 w 11785"/>
                  <a:gd name="T15" fmla="*/ 7897 h 7995"/>
                  <a:gd name="T16" fmla="*/ 658 w 11785"/>
                  <a:gd name="T17" fmla="*/ 4765 h 7995"/>
                  <a:gd name="T18" fmla="*/ 2460 w 11785"/>
                  <a:gd name="T19" fmla="*/ 2133 h 7995"/>
                  <a:gd name="T20" fmla="*/ 5234 w 11785"/>
                  <a:gd name="T21" fmla="*/ 604 h 7995"/>
                  <a:gd name="T22" fmla="*/ 8386 w 11785"/>
                  <a:gd name="T23" fmla="*/ 257 h 7995"/>
                  <a:gd name="T24" fmla="*/ 11294 w 11785"/>
                  <a:gd name="T25" fmla="*/ 1219 h 7995"/>
                  <a:gd name="T26" fmla="*/ 11599 w 11785"/>
                  <a:gd name="T27" fmla="*/ 1436 h 7995"/>
                  <a:gd name="T28" fmla="*/ 11707 w 11785"/>
                  <a:gd name="T29" fmla="*/ 1328 h 7995"/>
                  <a:gd name="T30" fmla="*/ 11707 w 11785"/>
                  <a:gd name="T31" fmla="*/ 1328 h 7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85" h="7995">
                    <a:moveTo>
                      <a:pt x="11707" y="1328"/>
                    </a:moveTo>
                    <a:cubicBezTo>
                      <a:pt x="10866" y="682"/>
                      <a:pt x="9855" y="301"/>
                      <a:pt x="8809" y="152"/>
                    </a:cubicBezTo>
                    <a:cubicBezTo>
                      <a:pt x="7734" y="0"/>
                      <a:pt x="6630" y="78"/>
                      <a:pt x="5580" y="347"/>
                    </a:cubicBezTo>
                    <a:cubicBezTo>
                      <a:pt x="4534" y="615"/>
                      <a:pt x="3523" y="1074"/>
                      <a:pt x="2676" y="1749"/>
                    </a:cubicBezTo>
                    <a:cubicBezTo>
                      <a:pt x="1818" y="2433"/>
                      <a:pt x="1132" y="3329"/>
                      <a:pt x="678" y="4327"/>
                    </a:cubicBezTo>
                    <a:cubicBezTo>
                      <a:pt x="228" y="5316"/>
                      <a:pt x="0" y="6409"/>
                      <a:pt x="57" y="7497"/>
                    </a:cubicBezTo>
                    <a:cubicBezTo>
                      <a:pt x="64" y="7630"/>
                      <a:pt x="75" y="7763"/>
                      <a:pt x="91" y="7896"/>
                    </a:cubicBezTo>
                    <a:cubicBezTo>
                      <a:pt x="102" y="7993"/>
                      <a:pt x="255" y="7995"/>
                      <a:pt x="244" y="7897"/>
                    </a:cubicBezTo>
                    <a:cubicBezTo>
                      <a:pt x="120" y="6838"/>
                      <a:pt x="274" y="5759"/>
                      <a:pt x="658" y="4765"/>
                    </a:cubicBezTo>
                    <a:cubicBezTo>
                      <a:pt x="1044" y="3765"/>
                      <a:pt x="1666" y="2854"/>
                      <a:pt x="2460" y="2133"/>
                    </a:cubicBezTo>
                    <a:cubicBezTo>
                      <a:pt x="3251" y="1415"/>
                      <a:pt x="4216" y="915"/>
                      <a:pt x="5234" y="604"/>
                    </a:cubicBezTo>
                    <a:cubicBezTo>
                      <a:pt x="6250" y="292"/>
                      <a:pt x="7326" y="165"/>
                      <a:pt x="8386" y="257"/>
                    </a:cubicBezTo>
                    <a:cubicBezTo>
                      <a:pt x="9412" y="345"/>
                      <a:pt x="10429" y="650"/>
                      <a:pt x="11294" y="1219"/>
                    </a:cubicBezTo>
                    <a:cubicBezTo>
                      <a:pt x="11398" y="1288"/>
                      <a:pt x="11500" y="1360"/>
                      <a:pt x="11599" y="1436"/>
                    </a:cubicBezTo>
                    <a:cubicBezTo>
                      <a:pt x="11676" y="1495"/>
                      <a:pt x="11785" y="1388"/>
                      <a:pt x="11707" y="1328"/>
                    </a:cubicBezTo>
                    <a:lnTo>
                      <a:pt x="11707" y="132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13" name="Freeform 119">
                <a:extLst>
                  <a:ext uri="{FF2B5EF4-FFF2-40B4-BE49-F238E27FC236}">
                    <a16:creationId xmlns:a16="http://schemas.microsoft.com/office/drawing/2014/main" id="{0165DDF0-183D-224F-9988-EC7CFEBB1DBF}"/>
                  </a:ext>
                </a:extLst>
              </p:cNvPr>
              <p:cNvSpPr>
                <a:spLocks/>
              </p:cNvSpPr>
              <p:nvPr/>
            </p:nvSpPr>
            <p:spPr bwMode="auto">
              <a:xfrm>
                <a:off x="3769656" y="2975413"/>
                <a:ext cx="749300" cy="654050"/>
              </a:xfrm>
              <a:custGeom>
                <a:avLst/>
                <a:gdLst>
                  <a:gd name="T0" fmla="*/ 3065 w 3138"/>
                  <a:gd name="T1" fmla="*/ 1522 h 2737"/>
                  <a:gd name="T2" fmla="*/ 1437 w 3138"/>
                  <a:gd name="T3" fmla="*/ 2652 h 2737"/>
                  <a:gd name="T4" fmla="*/ 72 w 3138"/>
                  <a:gd name="T5" fmla="*/ 1215 h 2737"/>
                  <a:gd name="T6" fmla="*/ 1701 w 3138"/>
                  <a:gd name="T7" fmla="*/ 85 h 2737"/>
                  <a:gd name="T8" fmla="*/ 3065 w 3138"/>
                  <a:gd name="T9" fmla="*/ 1522 h 2737"/>
                </a:gdLst>
                <a:ahLst/>
                <a:cxnLst>
                  <a:cxn ang="0">
                    <a:pos x="T0" y="T1"/>
                  </a:cxn>
                  <a:cxn ang="0">
                    <a:pos x="T2" y="T3"/>
                  </a:cxn>
                  <a:cxn ang="0">
                    <a:pos x="T4" y="T5"/>
                  </a:cxn>
                  <a:cxn ang="0">
                    <a:pos x="T6" y="T7"/>
                  </a:cxn>
                  <a:cxn ang="0">
                    <a:pos x="T8" y="T9"/>
                  </a:cxn>
                </a:cxnLst>
                <a:rect l="0" t="0" r="r" b="b"/>
                <a:pathLst>
                  <a:path w="3138" h="2737">
                    <a:moveTo>
                      <a:pt x="3065" y="1522"/>
                    </a:moveTo>
                    <a:cubicBezTo>
                      <a:pt x="2993" y="2231"/>
                      <a:pt x="2264" y="2737"/>
                      <a:pt x="1437" y="2652"/>
                    </a:cubicBezTo>
                    <a:cubicBezTo>
                      <a:pt x="611" y="2568"/>
                      <a:pt x="0" y="1924"/>
                      <a:pt x="72" y="1215"/>
                    </a:cubicBezTo>
                    <a:cubicBezTo>
                      <a:pt x="145" y="506"/>
                      <a:pt x="874" y="0"/>
                      <a:pt x="1701" y="85"/>
                    </a:cubicBezTo>
                    <a:cubicBezTo>
                      <a:pt x="2527" y="170"/>
                      <a:pt x="3138" y="813"/>
                      <a:pt x="3065" y="1522"/>
                    </a:cubicBezTo>
                    <a:close/>
                  </a:path>
                </a:pathLst>
              </a:custGeom>
              <a:solidFill>
                <a:srgbClr val="E87D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14" name="Freeform 120">
                <a:extLst>
                  <a:ext uri="{FF2B5EF4-FFF2-40B4-BE49-F238E27FC236}">
                    <a16:creationId xmlns:a16="http://schemas.microsoft.com/office/drawing/2014/main" id="{3B52E169-EE48-0133-2DE9-788A797EE980}"/>
                  </a:ext>
                </a:extLst>
              </p:cNvPr>
              <p:cNvSpPr>
                <a:spLocks/>
              </p:cNvSpPr>
              <p:nvPr/>
            </p:nvSpPr>
            <p:spPr bwMode="auto">
              <a:xfrm>
                <a:off x="2282169" y="2813488"/>
                <a:ext cx="771525" cy="654050"/>
              </a:xfrm>
              <a:custGeom>
                <a:avLst/>
                <a:gdLst>
                  <a:gd name="T0" fmla="*/ 3160 w 3232"/>
                  <a:gd name="T1" fmla="*/ 1530 h 2742"/>
                  <a:gd name="T2" fmla="*/ 1484 w 3232"/>
                  <a:gd name="T3" fmla="*/ 2655 h 2742"/>
                  <a:gd name="T4" fmla="*/ 72 w 3232"/>
                  <a:gd name="T5" fmla="*/ 1213 h 2742"/>
                  <a:gd name="T6" fmla="*/ 1748 w 3232"/>
                  <a:gd name="T7" fmla="*/ 88 h 2742"/>
                  <a:gd name="T8" fmla="*/ 3160 w 3232"/>
                  <a:gd name="T9" fmla="*/ 1530 h 2742"/>
                </a:gdLst>
                <a:ahLst/>
                <a:cxnLst>
                  <a:cxn ang="0">
                    <a:pos x="T0" y="T1"/>
                  </a:cxn>
                  <a:cxn ang="0">
                    <a:pos x="T2" y="T3"/>
                  </a:cxn>
                  <a:cxn ang="0">
                    <a:pos x="T4" y="T5"/>
                  </a:cxn>
                  <a:cxn ang="0">
                    <a:pos x="T6" y="T7"/>
                  </a:cxn>
                  <a:cxn ang="0">
                    <a:pos x="T8" y="T9"/>
                  </a:cxn>
                </a:cxnLst>
                <a:rect l="0" t="0" r="r" b="b"/>
                <a:pathLst>
                  <a:path w="3232" h="2742">
                    <a:moveTo>
                      <a:pt x="3160" y="1530"/>
                    </a:moveTo>
                    <a:cubicBezTo>
                      <a:pt x="3087" y="2239"/>
                      <a:pt x="2337" y="2742"/>
                      <a:pt x="1484" y="2655"/>
                    </a:cubicBezTo>
                    <a:cubicBezTo>
                      <a:pt x="632" y="2567"/>
                      <a:pt x="0" y="1922"/>
                      <a:pt x="72" y="1213"/>
                    </a:cubicBezTo>
                    <a:cubicBezTo>
                      <a:pt x="145" y="504"/>
                      <a:pt x="895" y="0"/>
                      <a:pt x="1748" y="88"/>
                    </a:cubicBezTo>
                    <a:cubicBezTo>
                      <a:pt x="2600" y="175"/>
                      <a:pt x="3232" y="821"/>
                      <a:pt x="3160" y="1530"/>
                    </a:cubicBezTo>
                  </a:path>
                </a:pathLst>
              </a:custGeom>
              <a:solidFill>
                <a:srgbClr val="E87D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15" name="Freeform 121">
                <a:extLst>
                  <a:ext uri="{FF2B5EF4-FFF2-40B4-BE49-F238E27FC236}">
                    <a16:creationId xmlns:a16="http://schemas.microsoft.com/office/drawing/2014/main" id="{0ADFF428-7138-2CEF-B2B2-EDF89C495EFB}"/>
                  </a:ext>
                </a:extLst>
              </p:cNvPr>
              <p:cNvSpPr>
                <a:spLocks/>
              </p:cNvSpPr>
              <p:nvPr/>
            </p:nvSpPr>
            <p:spPr bwMode="auto">
              <a:xfrm>
                <a:off x="2593319" y="2338826"/>
                <a:ext cx="587375" cy="684213"/>
              </a:xfrm>
              <a:custGeom>
                <a:avLst/>
                <a:gdLst>
                  <a:gd name="T0" fmla="*/ 2382 w 2464"/>
                  <a:gd name="T1" fmla="*/ 1558 h 2865"/>
                  <a:gd name="T2" fmla="*/ 1083 w 2464"/>
                  <a:gd name="T3" fmla="*/ 2795 h 2865"/>
                  <a:gd name="T4" fmla="*/ 82 w 2464"/>
                  <a:gd name="T5" fmla="*/ 1307 h 2865"/>
                  <a:gd name="T6" fmla="*/ 1381 w 2464"/>
                  <a:gd name="T7" fmla="*/ 69 h 2865"/>
                  <a:gd name="T8" fmla="*/ 2382 w 2464"/>
                  <a:gd name="T9" fmla="*/ 1558 h 2865"/>
                </a:gdLst>
                <a:ahLst/>
                <a:cxnLst>
                  <a:cxn ang="0">
                    <a:pos x="T0" y="T1"/>
                  </a:cxn>
                  <a:cxn ang="0">
                    <a:pos x="T2" y="T3"/>
                  </a:cxn>
                  <a:cxn ang="0">
                    <a:pos x="T4" y="T5"/>
                  </a:cxn>
                  <a:cxn ang="0">
                    <a:pos x="T6" y="T7"/>
                  </a:cxn>
                  <a:cxn ang="0">
                    <a:pos x="T8" y="T9"/>
                  </a:cxn>
                </a:cxnLst>
                <a:rect l="0" t="0" r="r" b="b"/>
                <a:pathLst>
                  <a:path w="2464" h="2865">
                    <a:moveTo>
                      <a:pt x="2382" y="1558"/>
                    </a:moveTo>
                    <a:cubicBezTo>
                      <a:pt x="2299" y="2311"/>
                      <a:pt x="1718" y="2865"/>
                      <a:pt x="1083" y="2795"/>
                    </a:cubicBezTo>
                    <a:cubicBezTo>
                      <a:pt x="448" y="2726"/>
                      <a:pt x="0" y="2059"/>
                      <a:pt x="82" y="1307"/>
                    </a:cubicBezTo>
                    <a:cubicBezTo>
                      <a:pt x="165" y="554"/>
                      <a:pt x="746" y="0"/>
                      <a:pt x="1381" y="69"/>
                    </a:cubicBezTo>
                    <a:cubicBezTo>
                      <a:pt x="2016" y="138"/>
                      <a:pt x="2464" y="805"/>
                      <a:pt x="2382" y="155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16" name="Freeform 122">
                <a:extLst>
                  <a:ext uri="{FF2B5EF4-FFF2-40B4-BE49-F238E27FC236}">
                    <a16:creationId xmlns:a16="http://schemas.microsoft.com/office/drawing/2014/main" id="{6AE57FE6-1E4A-1761-33AA-25E6DC18CEEB}"/>
                  </a:ext>
                </a:extLst>
              </p:cNvPr>
              <p:cNvSpPr>
                <a:spLocks/>
              </p:cNvSpPr>
              <p:nvPr/>
            </p:nvSpPr>
            <p:spPr bwMode="auto">
              <a:xfrm>
                <a:off x="2629831" y="2405501"/>
                <a:ext cx="522288" cy="590550"/>
              </a:xfrm>
              <a:custGeom>
                <a:avLst/>
                <a:gdLst>
                  <a:gd name="T0" fmla="*/ 71 w 2191"/>
                  <a:gd name="T1" fmla="*/ 1125 h 2473"/>
                  <a:gd name="T2" fmla="*/ 967 w 2191"/>
                  <a:gd name="T3" fmla="*/ 2411 h 2473"/>
                  <a:gd name="T4" fmla="*/ 2120 w 2191"/>
                  <a:gd name="T5" fmla="*/ 1349 h 2473"/>
                  <a:gd name="T6" fmla="*/ 1224 w 2191"/>
                  <a:gd name="T7" fmla="*/ 62 h 2473"/>
                  <a:gd name="T8" fmla="*/ 71 w 2191"/>
                  <a:gd name="T9" fmla="*/ 1125 h 2473"/>
                </a:gdLst>
                <a:ahLst/>
                <a:cxnLst>
                  <a:cxn ang="0">
                    <a:pos x="T0" y="T1"/>
                  </a:cxn>
                  <a:cxn ang="0">
                    <a:pos x="T2" y="T3"/>
                  </a:cxn>
                  <a:cxn ang="0">
                    <a:pos x="T4" y="T5"/>
                  </a:cxn>
                  <a:cxn ang="0">
                    <a:pos x="T6" y="T7"/>
                  </a:cxn>
                  <a:cxn ang="0">
                    <a:pos x="T8" y="T9"/>
                  </a:cxn>
                </a:cxnLst>
                <a:rect l="0" t="0" r="r" b="b"/>
                <a:pathLst>
                  <a:path w="2191" h="2473">
                    <a:moveTo>
                      <a:pt x="71" y="1125"/>
                    </a:moveTo>
                    <a:cubicBezTo>
                      <a:pt x="0" y="1773"/>
                      <a:pt x="401" y="2349"/>
                      <a:pt x="967" y="2411"/>
                    </a:cubicBezTo>
                    <a:cubicBezTo>
                      <a:pt x="1533" y="2473"/>
                      <a:pt x="2049" y="1997"/>
                      <a:pt x="2120" y="1349"/>
                    </a:cubicBezTo>
                    <a:cubicBezTo>
                      <a:pt x="2191" y="700"/>
                      <a:pt x="1790" y="124"/>
                      <a:pt x="1224" y="62"/>
                    </a:cubicBezTo>
                    <a:cubicBezTo>
                      <a:pt x="658" y="0"/>
                      <a:pt x="142" y="476"/>
                      <a:pt x="71" y="1125"/>
                    </a:cubicBezTo>
                  </a:path>
                </a:pathLst>
              </a:custGeom>
              <a:solidFill>
                <a:srgbClr val="794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17" name="Freeform 123">
                <a:extLst>
                  <a:ext uri="{FF2B5EF4-FFF2-40B4-BE49-F238E27FC236}">
                    <a16:creationId xmlns:a16="http://schemas.microsoft.com/office/drawing/2014/main" id="{531E76A3-3960-E8E5-ABB3-D236171537FA}"/>
                  </a:ext>
                </a:extLst>
              </p:cNvPr>
              <p:cNvSpPr>
                <a:spLocks/>
              </p:cNvSpPr>
              <p:nvPr/>
            </p:nvSpPr>
            <p:spPr bwMode="auto">
              <a:xfrm>
                <a:off x="2710794" y="2610288"/>
                <a:ext cx="106363" cy="114300"/>
              </a:xfrm>
              <a:custGeom>
                <a:avLst/>
                <a:gdLst>
                  <a:gd name="T0" fmla="*/ 440 w 451"/>
                  <a:gd name="T1" fmla="*/ 64 h 478"/>
                  <a:gd name="T2" fmla="*/ 330 w 451"/>
                  <a:gd name="T3" fmla="*/ 3 h 478"/>
                  <a:gd name="T4" fmla="*/ 125 w 451"/>
                  <a:gd name="T5" fmla="*/ 108 h 478"/>
                  <a:gd name="T6" fmla="*/ 10 w 451"/>
                  <a:gd name="T7" fmla="*/ 328 h 478"/>
                  <a:gd name="T8" fmla="*/ 49 w 451"/>
                  <a:gd name="T9" fmla="*/ 461 h 478"/>
                  <a:gd name="T10" fmla="*/ 165 w 451"/>
                  <a:gd name="T11" fmla="*/ 438 h 478"/>
                  <a:gd name="T12" fmla="*/ 295 w 451"/>
                  <a:gd name="T13" fmla="*/ 328 h 478"/>
                  <a:gd name="T14" fmla="*/ 406 w 451"/>
                  <a:gd name="T15" fmla="*/ 193 h 478"/>
                  <a:gd name="T16" fmla="*/ 440 w 451"/>
                  <a:gd name="T17" fmla="*/ 64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1" h="478">
                    <a:moveTo>
                      <a:pt x="440" y="64"/>
                    </a:moveTo>
                    <a:cubicBezTo>
                      <a:pt x="430" y="26"/>
                      <a:pt x="390" y="0"/>
                      <a:pt x="330" y="3"/>
                    </a:cubicBezTo>
                    <a:cubicBezTo>
                      <a:pt x="270" y="6"/>
                      <a:pt x="192" y="40"/>
                      <a:pt x="125" y="108"/>
                    </a:cubicBezTo>
                    <a:cubicBezTo>
                      <a:pt x="58" y="176"/>
                      <a:pt x="19" y="261"/>
                      <a:pt x="10" y="328"/>
                    </a:cubicBezTo>
                    <a:cubicBezTo>
                      <a:pt x="0" y="397"/>
                      <a:pt x="17" y="445"/>
                      <a:pt x="49" y="461"/>
                    </a:cubicBezTo>
                    <a:cubicBezTo>
                      <a:pt x="82" y="478"/>
                      <a:pt x="123" y="464"/>
                      <a:pt x="165" y="438"/>
                    </a:cubicBezTo>
                    <a:cubicBezTo>
                      <a:pt x="207" y="411"/>
                      <a:pt x="251" y="374"/>
                      <a:pt x="295" y="328"/>
                    </a:cubicBezTo>
                    <a:cubicBezTo>
                      <a:pt x="340" y="283"/>
                      <a:pt x="378" y="238"/>
                      <a:pt x="406" y="193"/>
                    </a:cubicBezTo>
                    <a:cubicBezTo>
                      <a:pt x="433" y="149"/>
                      <a:pt x="451" y="104"/>
                      <a:pt x="440" y="6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18" name="Freeform 124">
                <a:extLst>
                  <a:ext uri="{FF2B5EF4-FFF2-40B4-BE49-F238E27FC236}">
                    <a16:creationId xmlns:a16="http://schemas.microsoft.com/office/drawing/2014/main" id="{5ECFF52B-A6E9-CD8F-47D7-02D8EB5E5EB4}"/>
                  </a:ext>
                </a:extLst>
              </p:cNvPr>
              <p:cNvSpPr>
                <a:spLocks/>
              </p:cNvSpPr>
              <p:nvPr/>
            </p:nvSpPr>
            <p:spPr bwMode="auto">
              <a:xfrm>
                <a:off x="3737906" y="2464238"/>
                <a:ext cx="588963" cy="684213"/>
              </a:xfrm>
              <a:custGeom>
                <a:avLst/>
                <a:gdLst>
                  <a:gd name="T0" fmla="*/ 82 w 2463"/>
                  <a:gd name="T1" fmla="*/ 1307 h 2865"/>
                  <a:gd name="T2" fmla="*/ 1083 w 2463"/>
                  <a:gd name="T3" fmla="*/ 2796 h 2865"/>
                  <a:gd name="T4" fmla="*/ 2381 w 2463"/>
                  <a:gd name="T5" fmla="*/ 1558 h 2865"/>
                  <a:gd name="T6" fmla="*/ 1381 w 2463"/>
                  <a:gd name="T7" fmla="*/ 69 h 2865"/>
                  <a:gd name="T8" fmla="*/ 82 w 2463"/>
                  <a:gd name="T9" fmla="*/ 1307 h 2865"/>
                </a:gdLst>
                <a:ahLst/>
                <a:cxnLst>
                  <a:cxn ang="0">
                    <a:pos x="T0" y="T1"/>
                  </a:cxn>
                  <a:cxn ang="0">
                    <a:pos x="T2" y="T3"/>
                  </a:cxn>
                  <a:cxn ang="0">
                    <a:pos x="T4" y="T5"/>
                  </a:cxn>
                  <a:cxn ang="0">
                    <a:pos x="T6" y="T7"/>
                  </a:cxn>
                  <a:cxn ang="0">
                    <a:pos x="T8" y="T9"/>
                  </a:cxn>
                </a:cxnLst>
                <a:rect l="0" t="0" r="r" b="b"/>
                <a:pathLst>
                  <a:path w="2463" h="2865">
                    <a:moveTo>
                      <a:pt x="82" y="1307"/>
                    </a:moveTo>
                    <a:cubicBezTo>
                      <a:pt x="0" y="2060"/>
                      <a:pt x="448" y="2726"/>
                      <a:pt x="1083" y="2796"/>
                    </a:cubicBezTo>
                    <a:cubicBezTo>
                      <a:pt x="1717" y="2865"/>
                      <a:pt x="2299" y="2311"/>
                      <a:pt x="2381" y="1558"/>
                    </a:cubicBezTo>
                    <a:cubicBezTo>
                      <a:pt x="2463" y="805"/>
                      <a:pt x="2015" y="139"/>
                      <a:pt x="1381" y="69"/>
                    </a:cubicBezTo>
                    <a:cubicBezTo>
                      <a:pt x="746" y="0"/>
                      <a:pt x="164" y="554"/>
                      <a:pt x="82" y="130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19" name="Freeform 125">
                <a:extLst>
                  <a:ext uri="{FF2B5EF4-FFF2-40B4-BE49-F238E27FC236}">
                    <a16:creationId xmlns:a16="http://schemas.microsoft.com/office/drawing/2014/main" id="{FA98F3F8-8A26-7721-63CF-1DF3C0F5C5DC}"/>
                  </a:ext>
                </a:extLst>
              </p:cNvPr>
              <p:cNvSpPr>
                <a:spLocks/>
              </p:cNvSpPr>
              <p:nvPr/>
            </p:nvSpPr>
            <p:spPr bwMode="auto">
              <a:xfrm>
                <a:off x="3768069" y="2529326"/>
                <a:ext cx="523875" cy="590550"/>
              </a:xfrm>
              <a:custGeom>
                <a:avLst/>
                <a:gdLst>
                  <a:gd name="T0" fmla="*/ 2121 w 2192"/>
                  <a:gd name="T1" fmla="*/ 1348 h 2472"/>
                  <a:gd name="T2" fmla="*/ 968 w 2192"/>
                  <a:gd name="T3" fmla="*/ 2411 h 2472"/>
                  <a:gd name="T4" fmla="*/ 71 w 2192"/>
                  <a:gd name="T5" fmla="*/ 1124 h 2472"/>
                  <a:gd name="T6" fmla="*/ 1224 w 2192"/>
                  <a:gd name="T7" fmla="*/ 62 h 2472"/>
                  <a:gd name="T8" fmla="*/ 2121 w 2192"/>
                  <a:gd name="T9" fmla="*/ 1348 h 2472"/>
                </a:gdLst>
                <a:ahLst/>
                <a:cxnLst>
                  <a:cxn ang="0">
                    <a:pos x="T0" y="T1"/>
                  </a:cxn>
                  <a:cxn ang="0">
                    <a:pos x="T2" y="T3"/>
                  </a:cxn>
                  <a:cxn ang="0">
                    <a:pos x="T4" y="T5"/>
                  </a:cxn>
                  <a:cxn ang="0">
                    <a:pos x="T6" y="T7"/>
                  </a:cxn>
                  <a:cxn ang="0">
                    <a:pos x="T8" y="T9"/>
                  </a:cxn>
                </a:cxnLst>
                <a:rect l="0" t="0" r="r" b="b"/>
                <a:pathLst>
                  <a:path w="2192" h="2472">
                    <a:moveTo>
                      <a:pt x="2121" y="1348"/>
                    </a:moveTo>
                    <a:cubicBezTo>
                      <a:pt x="2050" y="1997"/>
                      <a:pt x="1534" y="2472"/>
                      <a:pt x="968" y="2411"/>
                    </a:cubicBezTo>
                    <a:cubicBezTo>
                      <a:pt x="402" y="2349"/>
                      <a:pt x="0" y="1773"/>
                      <a:pt x="71" y="1124"/>
                    </a:cubicBezTo>
                    <a:cubicBezTo>
                      <a:pt x="142" y="476"/>
                      <a:pt x="658" y="0"/>
                      <a:pt x="1224" y="62"/>
                    </a:cubicBezTo>
                    <a:cubicBezTo>
                      <a:pt x="1790" y="124"/>
                      <a:pt x="2192" y="700"/>
                      <a:pt x="2121" y="1348"/>
                    </a:cubicBezTo>
                    <a:close/>
                  </a:path>
                </a:pathLst>
              </a:custGeom>
              <a:solidFill>
                <a:srgbClr val="794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20" name="Freeform 126">
                <a:extLst>
                  <a:ext uri="{FF2B5EF4-FFF2-40B4-BE49-F238E27FC236}">
                    <a16:creationId xmlns:a16="http://schemas.microsoft.com/office/drawing/2014/main" id="{FE83EC9D-C445-8507-2620-44B078E99034}"/>
                  </a:ext>
                </a:extLst>
              </p:cNvPr>
              <p:cNvSpPr>
                <a:spLocks/>
              </p:cNvSpPr>
              <p:nvPr/>
            </p:nvSpPr>
            <p:spPr bwMode="auto">
              <a:xfrm>
                <a:off x="4115731" y="2754751"/>
                <a:ext cx="93663" cy="128588"/>
              </a:xfrm>
              <a:custGeom>
                <a:avLst/>
                <a:gdLst>
                  <a:gd name="T0" fmla="*/ 19 w 388"/>
                  <a:gd name="T1" fmla="*/ 52 h 534"/>
                  <a:gd name="T2" fmla="*/ 140 w 388"/>
                  <a:gd name="T3" fmla="*/ 16 h 534"/>
                  <a:gd name="T4" fmla="*/ 317 w 388"/>
                  <a:gd name="T5" fmla="*/ 163 h 534"/>
                  <a:gd name="T6" fmla="*/ 382 w 388"/>
                  <a:gd name="T7" fmla="*/ 403 h 534"/>
                  <a:gd name="T8" fmla="*/ 315 w 388"/>
                  <a:gd name="T9" fmla="*/ 524 h 534"/>
                  <a:gd name="T10" fmla="*/ 207 w 388"/>
                  <a:gd name="T11" fmla="*/ 476 h 534"/>
                  <a:gd name="T12" fmla="*/ 103 w 388"/>
                  <a:gd name="T13" fmla="*/ 341 h 534"/>
                  <a:gd name="T14" fmla="*/ 25 w 388"/>
                  <a:gd name="T15" fmla="*/ 185 h 534"/>
                  <a:gd name="T16" fmla="*/ 19 w 388"/>
                  <a:gd name="T17" fmla="*/ 52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534">
                    <a:moveTo>
                      <a:pt x="19" y="52"/>
                    </a:moveTo>
                    <a:cubicBezTo>
                      <a:pt x="37" y="16"/>
                      <a:pt x="82" y="0"/>
                      <a:pt x="140" y="16"/>
                    </a:cubicBezTo>
                    <a:cubicBezTo>
                      <a:pt x="198" y="32"/>
                      <a:pt x="267" y="82"/>
                      <a:pt x="317" y="163"/>
                    </a:cubicBezTo>
                    <a:cubicBezTo>
                      <a:pt x="368" y="243"/>
                      <a:pt x="388" y="335"/>
                      <a:pt x="382" y="403"/>
                    </a:cubicBezTo>
                    <a:cubicBezTo>
                      <a:pt x="377" y="472"/>
                      <a:pt x="350" y="515"/>
                      <a:pt x="315" y="524"/>
                    </a:cubicBezTo>
                    <a:cubicBezTo>
                      <a:pt x="279" y="534"/>
                      <a:pt x="242" y="510"/>
                      <a:pt x="207" y="476"/>
                    </a:cubicBezTo>
                    <a:cubicBezTo>
                      <a:pt x="172" y="441"/>
                      <a:pt x="137" y="395"/>
                      <a:pt x="103" y="341"/>
                    </a:cubicBezTo>
                    <a:cubicBezTo>
                      <a:pt x="69" y="288"/>
                      <a:pt x="42" y="235"/>
                      <a:pt x="25" y="185"/>
                    </a:cubicBezTo>
                    <a:cubicBezTo>
                      <a:pt x="8" y="136"/>
                      <a:pt x="0" y="88"/>
                      <a:pt x="19" y="5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21" name="Freeform 127">
                <a:extLst>
                  <a:ext uri="{FF2B5EF4-FFF2-40B4-BE49-F238E27FC236}">
                    <a16:creationId xmlns:a16="http://schemas.microsoft.com/office/drawing/2014/main" id="{FA96EEB3-F4A4-068B-5494-02D845C36A42}"/>
                  </a:ext>
                </a:extLst>
              </p:cNvPr>
              <p:cNvSpPr>
                <a:spLocks/>
              </p:cNvSpPr>
              <p:nvPr/>
            </p:nvSpPr>
            <p:spPr bwMode="auto">
              <a:xfrm>
                <a:off x="3333094" y="2907151"/>
                <a:ext cx="214313" cy="217488"/>
              </a:xfrm>
              <a:custGeom>
                <a:avLst/>
                <a:gdLst>
                  <a:gd name="T0" fmla="*/ 871 w 900"/>
                  <a:gd name="T1" fmla="*/ 570 h 914"/>
                  <a:gd name="T2" fmla="*/ 888 w 900"/>
                  <a:gd name="T3" fmla="*/ 671 h 914"/>
                  <a:gd name="T4" fmla="*/ 873 w 900"/>
                  <a:gd name="T5" fmla="*/ 704 h 914"/>
                  <a:gd name="T6" fmla="*/ 848 w 900"/>
                  <a:gd name="T7" fmla="*/ 738 h 914"/>
                  <a:gd name="T8" fmla="*/ 770 w 900"/>
                  <a:gd name="T9" fmla="*/ 801 h 914"/>
                  <a:gd name="T10" fmla="*/ 718 w 900"/>
                  <a:gd name="T11" fmla="*/ 826 h 914"/>
                  <a:gd name="T12" fmla="*/ 657 w 900"/>
                  <a:gd name="T13" fmla="*/ 843 h 914"/>
                  <a:gd name="T14" fmla="*/ 131 w 900"/>
                  <a:gd name="T15" fmla="*/ 217 h 914"/>
                  <a:gd name="T16" fmla="*/ 159 w 900"/>
                  <a:gd name="T17" fmla="*/ 160 h 914"/>
                  <a:gd name="T18" fmla="*/ 192 w 900"/>
                  <a:gd name="T19" fmla="*/ 113 h 914"/>
                  <a:gd name="T20" fmla="*/ 267 w 900"/>
                  <a:gd name="T21" fmla="*/ 47 h 914"/>
                  <a:gd name="T22" fmla="*/ 305 w 900"/>
                  <a:gd name="T23" fmla="*/ 29 h 914"/>
                  <a:gd name="T24" fmla="*/ 340 w 900"/>
                  <a:gd name="T25" fmla="*/ 20 h 914"/>
                  <a:gd name="T26" fmla="*/ 495 w 900"/>
                  <a:gd name="T27" fmla="*/ 243 h 914"/>
                  <a:gd name="T28" fmla="*/ 502 w 900"/>
                  <a:gd name="T29" fmla="*/ 266 h 914"/>
                  <a:gd name="T30" fmla="*/ 510 w 900"/>
                  <a:gd name="T31" fmla="*/ 289 h 914"/>
                  <a:gd name="T32" fmla="*/ 549 w 900"/>
                  <a:gd name="T33" fmla="*/ 364 h 914"/>
                  <a:gd name="T34" fmla="*/ 566 w 900"/>
                  <a:gd name="T35" fmla="*/ 385 h 914"/>
                  <a:gd name="T36" fmla="*/ 584 w 900"/>
                  <a:gd name="T37" fmla="*/ 406 h 914"/>
                  <a:gd name="T38" fmla="*/ 651 w 900"/>
                  <a:gd name="T39" fmla="*/ 457 h 914"/>
                  <a:gd name="T40" fmla="*/ 673 w 900"/>
                  <a:gd name="T41" fmla="*/ 469 h 914"/>
                  <a:gd name="T42" fmla="*/ 695 w 900"/>
                  <a:gd name="T43" fmla="*/ 480 h 914"/>
                  <a:gd name="T44" fmla="*/ 871 w 900"/>
                  <a:gd name="T45" fmla="*/ 57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0" h="914">
                    <a:moveTo>
                      <a:pt x="871" y="570"/>
                    </a:moveTo>
                    <a:cubicBezTo>
                      <a:pt x="895" y="596"/>
                      <a:pt x="900" y="637"/>
                      <a:pt x="888" y="671"/>
                    </a:cubicBezTo>
                    <a:cubicBezTo>
                      <a:pt x="884" y="681"/>
                      <a:pt x="879" y="693"/>
                      <a:pt x="873" y="704"/>
                    </a:cubicBezTo>
                    <a:cubicBezTo>
                      <a:pt x="866" y="715"/>
                      <a:pt x="858" y="726"/>
                      <a:pt x="848" y="738"/>
                    </a:cubicBezTo>
                    <a:cubicBezTo>
                      <a:pt x="827" y="763"/>
                      <a:pt x="800" y="783"/>
                      <a:pt x="770" y="801"/>
                    </a:cubicBezTo>
                    <a:cubicBezTo>
                      <a:pt x="754" y="811"/>
                      <a:pt x="737" y="818"/>
                      <a:pt x="718" y="826"/>
                    </a:cubicBezTo>
                    <a:cubicBezTo>
                      <a:pt x="699" y="833"/>
                      <a:pt x="678" y="838"/>
                      <a:pt x="657" y="843"/>
                    </a:cubicBezTo>
                    <a:cubicBezTo>
                      <a:pt x="299" y="914"/>
                      <a:pt x="0" y="557"/>
                      <a:pt x="131" y="217"/>
                    </a:cubicBezTo>
                    <a:cubicBezTo>
                      <a:pt x="139" y="197"/>
                      <a:pt x="148" y="178"/>
                      <a:pt x="159" y="160"/>
                    </a:cubicBezTo>
                    <a:cubicBezTo>
                      <a:pt x="170" y="143"/>
                      <a:pt x="180" y="127"/>
                      <a:pt x="192" y="113"/>
                    </a:cubicBezTo>
                    <a:cubicBezTo>
                      <a:pt x="214" y="86"/>
                      <a:pt x="239" y="63"/>
                      <a:pt x="267" y="47"/>
                    </a:cubicBezTo>
                    <a:cubicBezTo>
                      <a:pt x="281" y="39"/>
                      <a:pt x="293" y="33"/>
                      <a:pt x="305" y="29"/>
                    </a:cubicBezTo>
                    <a:cubicBezTo>
                      <a:pt x="317" y="24"/>
                      <a:pt x="329" y="21"/>
                      <a:pt x="340" y="20"/>
                    </a:cubicBezTo>
                    <a:cubicBezTo>
                      <a:pt x="471" y="0"/>
                      <a:pt x="467" y="156"/>
                      <a:pt x="495" y="243"/>
                    </a:cubicBezTo>
                    <a:cubicBezTo>
                      <a:pt x="497" y="250"/>
                      <a:pt x="500" y="259"/>
                      <a:pt x="502" y="266"/>
                    </a:cubicBezTo>
                    <a:cubicBezTo>
                      <a:pt x="505" y="274"/>
                      <a:pt x="508" y="282"/>
                      <a:pt x="510" y="289"/>
                    </a:cubicBezTo>
                    <a:cubicBezTo>
                      <a:pt x="521" y="315"/>
                      <a:pt x="533" y="344"/>
                      <a:pt x="549" y="364"/>
                    </a:cubicBezTo>
                    <a:cubicBezTo>
                      <a:pt x="556" y="373"/>
                      <a:pt x="562" y="380"/>
                      <a:pt x="566" y="385"/>
                    </a:cubicBezTo>
                    <a:cubicBezTo>
                      <a:pt x="571" y="391"/>
                      <a:pt x="576" y="397"/>
                      <a:pt x="584" y="406"/>
                    </a:cubicBezTo>
                    <a:cubicBezTo>
                      <a:pt x="602" y="425"/>
                      <a:pt x="627" y="442"/>
                      <a:pt x="651" y="457"/>
                    </a:cubicBezTo>
                    <a:cubicBezTo>
                      <a:pt x="658" y="461"/>
                      <a:pt x="665" y="465"/>
                      <a:pt x="673" y="469"/>
                    </a:cubicBezTo>
                    <a:cubicBezTo>
                      <a:pt x="680" y="472"/>
                      <a:pt x="687" y="477"/>
                      <a:pt x="695" y="480"/>
                    </a:cubicBezTo>
                    <a:cubicBezTo>
                      <a:pt x="751" y="511"/>
                      <a:pt x="825" y="523"/>
                      <a:pt x="871" y="570"/>
                    </a:cubicBezTo>
                  </a:path>
                </a:pathLst>
              </a:custGeom>
              <a:solidFill>
                <a:srgbClr val="F15F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22" name="Freeform 128">
                <a:extLst>
                  <a:ext uri="{FF2B5EF4-FFF2-40B4-BE49-F238E27FC236}">
                    <a16:creationId xmlns:a16="http://schemas.microsoft.com/office/drawing/2014/main" id="{EB339783-B105-BBA7-6996-346DEA5DF16A}"/>
                  </a:ext>
                </a:extLst>
              </p:cNvPr>
              <p:cNvSpPr>
                <a:spLocks/>
              </p:cNvSpPr>
              <p:nvPr/>
            </p:nvSpPr>
            <p:spPr bwMode="auto">
              <a:xfrm>
                <a:off x="3040994" y="3132576"/>
                <a:ext cx="781050" cy="249238"/>
              </a:xfrm>
              <a:custGeom>
                <a:avLst/>
                <a:gdLst>
                  <a:gd name="T0" fmla="*/ 82 w 3272"/>
                  <a:gd name="T1" fmla="*/ 465 h 1044"/>
                  <a:gd name="T2" fmla="*/ 2622 w 3272"/>
                  <a:gd name="T3" fmla="*/ 616 h 1044"/>
                  <a:gd name="T4" fmla="*/ 3203 w 3272"/>
                  <a:gd name="T5" fmla="*/ 189 h 1044"/>
                  <a:gd name="T6" fmla="*/ 3107 w 3272"/>
                  <a:gd name="T7" fmla="*/ 69 h 1044"/>
                  <a:gd name="T8" fmla="*/ 838 w 3272"/>
                  <a:gd name="T9" fmla="*/ 657 h 1044"/>
                  <a:gd name="T10" fmla="*/ 173 w 3272"/>
                  <a:gd name="T11" fmla="*/ 342 h 1044"/>
                  <a:gd name="T12" fmla="*/ 82 w 3272"/>
                  <a:gd name="T13" fmla="*/ 465 h 1044"/>
                  <a:gd name="T14" fmla="*/ 82 w 3272"/>
                  <a:gd name="T15" fmla="*/ 465 h 10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2" h="1044">
                    <a:moveTo>
                      <a:pt x="82" y="465"/>
                    </a:moveTo>
                    <a:cubicBezTo>
                      <a:pt x="829" y="979"/>
                      <a:pt x="1820" y="1044"/>
                      <a:pt x="2622" y="616"/>
                    </a:cubicBezTo>
                    <a:cubicBezTo>
                      <a:pt x="2835" y="503"/>
                      <a:pt x="3031" y="359"/>
                      <a:pt x="3203" y="189"/>
                    </a:cubicBezTo>
                    <a:cubicBezTo>
                      <a:pt x="3272" y="120"/>
                      <a:pt x="3177" y="0"/>
                      <a:pt x="3107" y="69"/>
                    </a:cubicBezTo>
                    <a:cubicBezTo>
                      <a:pt x="2517" y="657"/>
                      <a:pt x="1640" y="893"/>
                      <a:pt x="838" y="657"/>
                    </a:cubicBezTo>
                    <a:cubicBezTo>
                      <a:pt x="600" y="588"/>
                      <a:pt x="376" y="482"/>
                      <a:pt x="173" y="342"/>
                    </a:cubicBezTo>
                    <a:cubicBezTo>
                      <a:pt x="92" y="286"/>
                      <a:pt x="0" y="409"/>
                      <a:pt x="82" y="465"/>
                    </a:cubicBezTo>
                    <a:lnTo>
                      <a:pt x="82" y="465"/>
                    </a:lnTo>
                  </a:path>
                </a:pathLst>
              </a:custGeom>
              <a:solidFill>
                <a:srgbClr val="B92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23" name="Freeform 129">
                <a:extLst>
                  <a:ext uri="{FF2B5EF4-FFF2-40B4-BE49-F238E27FC236}">
                    <a16:creationId xmlns:a16="http://schemas.microsoft.com/office/drawing/2014/main" id="{89BF1DA2-9828-8F32-5779-F6EAFD52FFAE}"/>
                  </a:ext>
                </a:extLst>
              </p:cNvPr>
              <p:cNvSpPr>
                <a:spLocks/>
              </p:cNvSpPr>
              <p:nvPr/>
            </p:nvSpPr>
            <p:spPr bwMode="auto">
              <a:xfrm>
                <a:off x="3909356" y="2310251"/>
                <a:ext cx="388938" cy="195263"/>
              </a:xfrm>
              <a:custGeom>
                <a:avLst/>
                <a:gdLst>
                  <a:gd name="T0" fmla="*/ 95 w 1628"/>
                  <a:gd name="T1" fmla="*/ 154 h 816"/>
                  <a:gd name="T2" fmla="*/ 1444 w 1628"/>
                  <a:gd name="T3" fmla="*/ 750 h 816"/>
                  <a:gd name="T4" fmla="*/ 1560 w 1628"/>
                  <a:gd name="T5" fmla="*/ 656 h 816"/>
                  <a:gd name="T6" fmla="*/ 112 w 1628"/>
                  <a:gd name="T7" fmla="*/ 6 h 816"/>
                  <a:gd name="T8" fmla="*/ 95 w 1628"/>
                  <a:gd name="T9" fmla="*/ 154 h 816"/>
                  <a:gd name="T10" fmla="*/ 95 w 1628"/>
                  <a:gd name="T11" fmla="*/ 154 h 816"/>
                </a:gdLst>
                <a:ahLst/>
                <a:cxnLst>
                  <a:cxn ang="0">
                    <a:pos x="T0" y="T1"/>
                  </a:cxn>
                  <a:cxn ang="0">
                    <a:pos x="T2" y="T3"/>
                  </a:cxn>
                  <a:cxn ang="0">
                    <a:pos x="T4" y="T5"/>
                  </a:cxn>
                  <a:cxn ang="0">
                    <a:pos x="T6" y="T7"/>
                  </a:cxn>
                  <a:cxn ang="0">
                    <a:pos x="T8" y="T9"/>
                  </a:cxn>
                  <a:cxn ang="0">
                    <a:pos x="T10" y="T11"/>
                  </a:cxn>
                </a:cxnLst>
                <a:rect l="0" t="0" r="r" b="b"/>
                <a:pathLst>
                  <a:path w="1628" h="816">
                    <a:moveTo>
                      <a:pt x="95" y="154"/>
                    </a:moveTo>
                    <a:cubicBezTo>
                      <a:pt x="598" y="185"/>
                      <a:pt x="1084" y="396"/>
                      <a:pt x="1444" y="750"/>
                    </a:cubicBezTo>
                    <a:cubicBezTo>
                      <a:pt x="1512" y="816"/>
                      <a:pt x="1628" y="724"/>
                      <a:pt x="1560" y="656"/>
                    </a:cubicBezTo>
                    <a:cubicBezTo>
                      <a:pt x="1172" y="275"/>
                      <a:pt x="656" y="40"/>
                      <a:pt x="112" y="6"/>
                    </a:cubicBezTo>
                    <a:cubicBezTo>
                      <a:pt x="16" y="0"/>
                      <a:pt x="0" y="148"/>
                      <a:pt x="95" y="154"/>
                    </a:cubicBezTo>
                    <a:lnTo>
                      <a:pt x="95" y="154"/>
                    </a:lnTo>
                    <a:close/>
                  </a:path>
                </a:pathLst>
              </a:custGeom>
              <a:solidFill>
                <a:srgbClr val="8E51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24" name="Freeform 130">
                <a:extLst>
                  <a:ext uri="{FF2B5EF4-FFF2-40B4-BE49-F238E27FC236}">
                    <a16:creationId xmlns:a16="http://schemas.microsoft.com/office/drawing/2014/main" id="{C1BBD303-71A0-AB0D-BD42-5498A8EFE0A5}"/>
                  </a:ext>
                </a:extLst>
              </p:cNvPr>
              <p:cNvSpPr>
                <a:spLocks/>
              </p:cNvSpPr>
              <p:nvPr/>
            </p:nvSpPr>
            <p:spPr bwMode="auto">
              <a:xfrm>
                <a:off x="2721906" y="2213413"/>
                <a:ext cx="420688" cy="104775"/>
              </a:xfrm>
              <a:custGeom>
                <a:avLst/>
                <a:gdLst>
                  <a:gd name="T0" fmla="*/ 142 w 1762"/>
                  <a:gd name="T1" fmla="*/ 400 h 440"/>
                  <a:gd name="T2" fmla="*/ 1612 w 1762"/>
                  <a:gd name="T3" fmla="*/ 290 h 440"/>
                  <a:gd name="T4" fmla="*/ 1670 w 1762"/>
                  <a:gd name="T5" fmla="*/ 153 h 440"/>
                  <a:gd name="T6" fmla="*/ 86 w 1762"/>
                  <a:gd name="T7" fmla="*/ 262 h 440"/>
                  <a:gd name="T8" fmla="*/ 142 w 1762"/>
                  <a:gd name="T9" fmla="*/ 400 h 440"/>
                  <a:gd name="T10" fmla="*/ 142 w 1762"/>
                  <a:gd name="T11" fmla="*/ 400 h 440"/>
                </a:gdLst>
                <a:ahLst/>
                <a:cxnLst>
                  <a:cxn ang="0">
                    <a:pos x="T0" y="T1"/>
                  </a:cxn>
                  <a:cxn ang="0">
                    <a:pos x="T2" y="T3"/>
                  </a:cxn>
                  <a:cxn ang="0">
                    <a:pos x="T4" y="T5"/>
                  </a:cxn>
                  <a:cxn ang="0">
                    <a:pos x="T6" y="T7"/>
                  </a:cxn>
                  <a:cxn ang="0">
                    <a:pos x="T8" y="T9"/>
                  </a:cxn>
                  <a:cxn ang="0">
                    <a:pos x="T10" y="T11"/>
                  </a:cxn>
                </a:cxnLst>
                <a:rect l="0" t="0" r="r" b="b"/>
                <a:pathLst>
                  <a:path w="1762" h="440">
                    <a:moveTo>
                      <a:pt x="142" y="400"/>
                    </a:moveTo>
                    <a:cubicBezTo>
                      <a:pt x="600" y="191"/>
                      <a:pt x="1128" y="148"/>
                      <a:pt x="1612" y="290"/>
                    </a:cubicBezTo>
                    <a:cubicBezTo>
                      <a:pt x="1703" y="316"/>
                      <a:pt x="1762" y="180"/>
                      <a:pt x="1670" y="153"/>
                    </a:cubicBezTo>
                    <a:cubicBezTo>
                      <a:pt x="1148" y="0"/>
                      <a:pt x="583" y="35"/>
                      <a:pt x="86" y="262"/>
                    </a:cubicBezTo>
                    <a:cubicBezTo>
                      <a:pt x="0" y="302"/>
                      <a:pt x="55" y="440"/>
                      <a:pt x="142" y="400"/>
                    </a:cubicBezTo>
                    <a:lnTo>
                      <a:pt x="142" y="400"/>
                    </a:lnTo>
                  </a:path>
                </a:pathLst>
              </a:custGeom>
              <a:solidFill>
                <a:srgbClr val="8E51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25" name="Freeform 131">
                <a:extLst>
                  <a:ext uri="{FF2B5EF4-FFF2-40B4-BE49-F238E27FC236}">
                    <a16:creationId xmlns:a16="http://schemas.microsoft.com/office/drawing/2014/main" id="{2DEB8967-D23D-FE67-D76D-7699A10573D7}"/>
                  </a:ext>
                </a:extLst>
              </p:cNvPr>
              <p:cNvSpPr>
                <a:spLocks/>
              </p:cNvSpPr>
              <p:nvPr/>
            </p:nvSpPr>
            <p:spPr bwMode="auto">
              <a:xfrm>
                <a:off x="3426756" y="4439088"/>
                <a:ext cx="33338" cy="211138"/>
              </a:xfrm>
              <a:custGeom>
                <a:avLst/>
                <a:gdLst>
                  <a:gd name="T0" fmla="*/ 113 w 142"/>
                  <a:gd name="T1" fmla="*/ 886 h 886"/>
                  <a:gd name="T2" fmla="*/ 139 w 142"/>
                  <a:gd name="T3" fmla="*/ 57 h 886"/>
                  <a:gd name="T4" fmla="*/ 10 w 142"/>
                  <a:gd name="T5" fmla="*/ 153 h 886"/>
                  <a:gd name="T6" fmla="*/ 113 w 142"/>
                  <a:gd name="T7" fmla="*/ 886 h 886"/>
                </a:gdLst>
                <a:ahLst/>
                <a:cxnLst>
                  <a:cxn ang="0">
                    <a:pos x="T0" y="T1"/>
                  </a:cxn>
                  <a:cxn ang="0">
                    <a:pos x="T2" y="T3"/>
                  </a:cxn>
                  <a:cxn ang="0">
                    <a:pos x="T4" y="T5"/>
                  </a:cxn>
                  <a:cxn ang="0">
                    <a:pos x="T6" y="T7"/>
                  </a:cxn>
                </a:cxnLst>
                <a:rect l="0" t="0" r="r" b="b"/>
                <a:pathLst>
                  <a:path w="142" h="886">
                    <a:moveTo>
                      <a:pt x="113" y="886"/>
                    </a:moveTo>
                    <a:cubicBezTo>
                      <a:pt x="113" y="886"/>
                      <a:pt x="142" y="113"/>
                      <a:pt x="139" y="57"/>
                    </a:cubicBezTo>
                    <a:cubicBezTo>
                      <a:pt x="136" y="0"/>
                      <a:pt x="21" y="45"/>
                      <a:pt x="10" y="153"/>
                    </a:cubicBezTo>
                    <a:cubicBezTo>
                      <a:pt x="0" y="261"/>
                      <a:pt x="27" y="824"/>
                      <a:pt x="113" y="886"/>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26" name="Freeform 132">
                <a:extLst>
                  <a:ext uri="{FF2B5EF4-FFF2-40B4-BE49-F238E27FC236}">
                    <a16:creationId xmlns:a16="http://schemas.microsoft.com/office/drawing/2014/main" id="{FD6D0CFA-1FF2-7E63-8B8E-A73C612B3282}"/>
                  </a:ext>
                </a:extLst>
              </p:cNvPr>
              <p:cNvSpPr>
                <a:spLocks/>
              </p:cNvSpPr>
              <p:nvPr/>
            </p:nvSpPr>
            <p:spPr bwMode="auto">
              <a:xfrm>
                <a:off x="3391831" y="4288276"/>
                <a:ext cx="80963" cy="354013"/>
              </a:xfrm>
              <a:custGeom>
                <a:avLst/>
                <a:gdLst>
                  <a:gd name="T0" fmla="*/ 205 w 337"/>
                  <a:gd name="T1" fmla="*/ 1347 h 1486"/>
                  <a:gd name="T2" fmla="*/ 294 w 337"/>
                  <a:gd name="T3" fmla="*/ 309 h 1486"/>
                  <a:gd name="T4" fmla="*/ 153 w 337"/>
                  <a:gd name="T5" fmla="*/ 165 h 1486"/>
                  <a:gd name="T6" fmla="*/ 3 w 337"/>
                  <a:gd name="T7" fmla="*/ 1322 h 1486"/>
                  <a:gd name="T8" fmla="*/ 205 w 337"/>
                  <a:gd name="T9" fmla="*/ 1347 h 1486"/>
                </a:gdLst>
                <a:ahLst/>
                <a:cxnLst>
                  <a:cxn ang="0">
                    <a:pos x="T0" y="T1"/>
                  </a:cxn>
                  <a:cxn ang="0">
                    <a:pos x="T2" y="T3"/>
                  </a:cxn>
                  <a:cxn ang="0">
                    <a:pos x="T4" y="T5"/>
                  </a:cxn>
                  <a:cxn ang="0">
                    <a:pos x="T6" y="T7"/>
                  </a:cxn>
                  <a:cxn ang="0">
                    <a:pos x="T8" y="T9"/>
                  </a:cxn>
                </a:cxnLst>
                <a:rect l="0" t="0" r="r" b="b"/>
                <a:pathLst>
                  <a:path w="337" h="1486">
                    <a:moveTo>
                      <a:pt x="205" y="1347"/>
                    </a:moveTo>
                    <a:cubicBezTo>
                      <a:pt x="205" y="1347"/>
                      <a:pt x="255" y="491"/>
                      <a:pt x="294" y="309"/>
                    </a:cubicBezTo>
                    <a:cubicBezTo>
                      <a:pt x="337" y="104"/>
                      <a:pt x="170" y="0"/>
                      <a:pt x="153" y="165"/>
                    </a:cubicBezTo>
                    <a:cubicBezTo>
                      <a:pt x="137" y="331"/>
                      <a:pt x="6" y="1279"/>
                      <a:pt x="3" y="1322"/>
                    </a:cubicBezTo>
                    <a:cubicBezTo>
                      <a:pt x="0" y="1366"/>
                      <a:pt x="148" y="1486"/>
                      <a:pt x="205" y="1347"/>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27" name="Freeform 133">
                <a:extLst>
                  <a:ext uri="{FF2B5EF4-FFF2-40B4-BE49-F238E27FC236}">
                    <a16:creationId xmlns:a16="http://schemas.microsoft.com/office/drawing/2014/main" id="{0AC764FB-3801-5CFF-2728-A4B06E40E2E9}"/>
                  </a:ext>
                </a:extLst>
              </p:cNvPr>
              <p:cNvSpPr>
                <a:spLocks/>
              </p:cNvSpPr>
              <p:nvPr/>
            </p:nvSpPr>
            <p:spPr bwMode="auto">
              <a:xfrm>
                <a:off x="3347381" y="4294626"/>
                <a:ext cx="104775" cy="419100"/>
              </a:xfrm>
              <a:custGeom>
                <a:avLst/>
                <a:gdLst>
                  <a:gd name="T0" fmla="*/ 330 w 438"/>
                  <a:gd name="T1" fmla="*/ 1382 h 1757"/>
                  <a:gd name="T2" fmla="*/ 401 w 438"/>
                  <a:gd name="T3" fmla="*/ 268 h 1757"/>
                  <a:gd name="T4" fmla="*/ 291 w 438"/>
                  <a:gd name="T5" fmla="*/ 170 h 1757"/>
                  <a:gd name="T6" fmla="*/ 59 w 438"/>
                  <a:gd name="T7" fmla="*/ 1194 h 1757"/>
                  <a:gd name="T8" fmla="*/ 178 w 438"/>
                  <a:gd name="T9" fmla="*/ 1757 h 1757"/>
                  <a:gd name="T10" fmla="*/ 330 w 438"/>
                  <a:gd name="T11" fmla="*/ 1382 h 1757"/>
                </a:gdLst>
                <a:ahLst/>
                <a:cxnLst>
                  <a:cxn ang="0">
                    <a:pos x="T0" y="T1"/>
                  </a:cxn>
                  <a:cxn ang="0">
                    <a:pos x="T2" y="T3"/>
                  </a:cxn>
                  <a:cxn ang="0">
                    <a:pos x="T4" y="T5"/>
                  </a:cxn>
                  <a:cxn ang="0">
                    <a:pos x="T6" y="T7"/>
                  </a:cxn>
                  <a:cxn ang="0">
                    <a:pos x="T8" y="T9"/>
                  </a:cxn>
                  <a:cxn ang="0">
                    <a:pos x="T10" y="T11"/>
                  </a:cxn>
                </a:cxnLst>
                <a:rect l="0" t="0" r="r" b="b"/>
                <a:pathLst>
                  <a:path w="438" h="1757">
                    <a:moveTo>
                      <a:pt x="330" y="1382"/>
                    </a:moveTo>
                    <a:cubicBezTo>
                      <a:pt x="330" y="1382"/>
                      <a:pt x="342" y="453"/>
                      <a:pt x="401" y="268"/>
                    </a:cubicBezTo>
                    <a:cubicBezTo>
                      <a:pt x="438" y="151"/>
                      <a:pt x="348" y="0"/>
                      <a:pt x="291" y="170"/>
                    </a:cubicBezTo>
                    <a:cubicBezTo>
                      <a:pt x="261" y="261"/>
                      <a:pt x="134" y="868"/>
                      <a:pt x="59" y="1194"/>
                    </a:cubicBezTo>
                    <a:cubicBezTo>
                      <a:pt x="0" y="1446"/>
                      <a:pt x="180" y="1732"/>
                      <a:pt x="178" y="1757"/>
                    </a:cubicBezTo>
                    <a:cubicBezTo>
                      <a:pt x="178" y="1757"/>
                      <a:pt x="281" y="1527"/>
                      <a:pt x="330" y="1382"/>
                    </a:cubicBezTo>
                  </a:path>
                </a:pathLst>
              </a:custGeom>
              <a:solidFill>
                <a:srgbClr val="E7B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28" name="Freeform 134">
                <a:extLst>
                  <a:ext uri="{FF2B5EF4-FFF2-40B4-BE49-F238E27FC236}">
                    <a16:creationId xmlns:a16="http://schemas.microsoft.com/office/drawing/2014/main" id="{1B964666-5DF0-013D-CEEF-BC0A08B5CB82}"/>
                  </a:ext>
                </a:extLst>
              </p:cNvPr>
              <p:cNvSpPr>
                <a:spLocks/>
              </p:cNvSpPr>
              <p:nvPr/>
            </p:nvSpPr>
            <p:spPr bwMode="auto">
              <a:xfrm>
                <a:off x="3356906" y="4350188"/>
                <a:ext cx="106363" cy="420688"/>
              </a:xfrm>
              <a:custGeom>
                <a:avLst/>
                <a:gdLst>
                  <a:gd name="T0" fmla="*/ 254 w 444"/>
                  <a:gd name="T1" fmla="*/ 1710 h 1763"/>
                  <a:gd name="T2" fmla="*/ 1 w 444"/>
                  <a:gd name="T3" fmla="*/ 1502 h 1763"/>
                  <a:gd name="T4" fmla="*/ 298 w 444"/>
                  <a:gd name="T5" fmla="*/ 130 h 1763"/>
                  <a:gd name="T6" fmla="*/ 403 w 444"/>
                  <a:gd name="T7" fmla="*/ 242 h 1763"/>
                  <a:gd name="T8" fmla="*/ 382 w 444"/>
                  <a:gd name="T9" fmla="*/ 961 h 1763"/>
                  <a:gd name="T10" fmla="*/ 254 w 444"/>
                  <a:gd name="T11" fmla="*/ 1710 h 1763"/>
                </a:gdLst>
                <a:ahLst/>
                <a:cxnLst>
                  <a:cxn ang="0">
                    <a:pos x="T0" y="T1"/>
                  </a:cxn>
                  <a:cxn ang="0">
                    <a:pos x="T2" y="T3"/>
                  </a:cxn>
                  <a:cxn ang="0">
                    <a:pos x="T4" y="T5"/>
                  </a:cxn>
                  <a:cxn ang="0">
                    <a:pos x="T6" y="T7"/>
                  </a:cxn>
                  <a:cxn ang="0">
                    <a:pos x="T8" y="T9"/>
                  </a:cxn>
                  <a:cxn ang="0">
                    <a:pos x="T10" y="T11"/>
                  </a:cxn>
                </a:cxnLst>
                <a:rect l="0" t="0" r="r" b="b"/>
                <a:pathLst>
                  <a:path w="444" h="1763">
                    <a:moveTo>
                      <a:pt x="254" y="1710"/>
                    </a:moveTo>
                    <a:cubicBezTo>
                      <a:pt x="80" y="1763"/>
                      <a:pt x="2" y="1701"/>
                      <a:pt x="1" y="1502"/>
                    </a:cubicBezTo>
                    <a:cubicBezTo>
                      <a:pt x="0" y="1304"/>
                      <a:pt x="296" y="261"/>
                      <a:pt x="298" y="130"/>
                    </a:cubicBezTo>
                    <a:cubicBezTo>
                      <a:pt x="299" y="0"/>
                      <a:pt x="410" y="128"/>
                      <a:pt x="403" y="242"/>
                    </a:cubicBezTo>
                    <a:cubicBezTo>
                      <a:pt x="396" y="357"/>
                      <a:pt x="350" y="807"/>
                      <a:pt x="382" y="961"/>
                    </a:cubicBezTo>
                    <a:cubicBezTo>
                      <a:pt x="414" y="1115"/>
                      <a:pt x="444" y="1652"/>
                      <a:pt x="254" y="1710"/>
                    </a:cubicBez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29" name="Freeform 135">
                <a:extLst>
                  <a:ext uri="{FF2B5EF4-FFF2-40B4-BE49-F238E27FC236}">
                    <a16:creationId xmlns:a16="http://schemas.microsoft.com/office/drawing/2014/main" id="{48A94268-76F3-C599-6DE8-902FE53DC43D}"/>
                  </a:ext>
                </a:extLst>
              </p:cNvPr>
              <p:cNvSpPr>
                <a:spLocks/>
              </p:cNvSpPr>
              <p:nvPr/>
            </p:nvSpPr>
            <p:spPr bwMode="auto">
              <a:xfrm>
                <a:off x="3455331" y="4439088"/>
                <a:ext cx="34925" cy="211138"/>
              </a:xfrm>
              <a:custGeom>
                <a:avLst/>
                <a:gdLst>
                  <a:gd name="T0" fmla="*/ 28 w 142"/>
                  <a:gd name="T1" fmla="*/ 886 h 886"/>
                  <a:gd name="T2" fmla="*/ 3 w 142"/>
                  <a:gd name="T3" fmla="*/ 57 h 886"/>
                  <a:gd name="T4" fmla="*/ 131 w 142"/>
                  <a:gd name="T5" fmla="*/ 153 h 886"/>
                  <a:gd name="T6" fmla="*/ 28 w 142"/>
                  <a:gd name="T7" fmla="*/ 886 h 886"/>
                </a:gdLst>
                <a:ahLst/>
                <a:cxnLst>
                  <a:cxn ang="0">
                    <a:pos x="T0" y="T1"/>
                  </a:cxn>
                  <a:cxn ang="0">
                    <a:pos x="T2" y="T3"/>
                  </a:cxn>
                  <a:cxn ang="0">
                    <a:pos x="T4" y="T5"/>
                  </a:cxn>
                  <a:cxn ang="0">
                    <a:pos x="T6" y="T7"/>
                  </a:cxn>
                </a:cxnLst>
                <a:rect l="0" t="0" r="r" b="b"/>
                <a:pathLst>
                  <a:path w="142" h="886">
                    <a:moveTo>
                      <a:pt x="28" y="886"/>
                    </a:moveTo>
                    <a:cubicBezTo>
                      <a:pt x="28" y="886"/>
                      <a:pt x="0" y="113"/>
                      <a:pt x="3" y="57"/>
                    </a:cubicBezTo>
                    <a:cubicBezTo>
                      <a:pt x="5" y="0"/>
                      <a:pt x="121" y="45"/>
                      <a:pt x="131" y="153"/>
                    </a:cubicBezTo>
                    <a:cubicBezTo>
                      <a:pt x="142" y="261"/>
                      <a:pt x="114" y="824"/>
                      <a:pt x="28" y="886"/>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30" name="Freeform 136">
                <a:extLst>
                  <a:ext uri="{FF2B5EF4-FFF2-40B4-BE49-F238E27FC236}">
                    <a16:creationId xmlns:a16="http://schemas.microsoft.com/office/drawing/2014/main" id="{5B8AB4B4-904B-797A-C8EE-5B200388114E}"/>
                  </a:ext>
                </a:extLst>
              </p:cNvPr>
              <p:cNvSpPr>
                <a:spLocks/>
              </p:cNvSpPr>
              <p:nvPr/>
            </p:nvSpPr>
            <p:spPr bwMode="auto">
              <a:xfrm>
                <a:off x="3444219" y="4288276"/>
                <a:ext cx="79375" cy="354013"/>
              </a:xfrm>
              <a:custGeom>
                <a:avLst/>
                <a:gdLst>
                  <a:gd name="T0" fmla="*/ 133 w 337"/>
                  <a:gd name="T1" fmla="*/ 1347 h 1486"/>
                  <a:gd name="T2" fmla="*/ 44 w 337"/>
                  <a:gd name="T3" fmla="*/ 309 h 1486"/>
                  <a:gd name="T4" fmla="*/ 184 w 337"/>
                  <a:gd name="T5" fmla="*/ 165 h 1486"/>
                  <a:gd name="T6" fmla="*/ 334 w 337"/>
                  <a:gd name="T7" fmla="*/ 1322 h 1486"/>
                  <a:gd name="T8" fmla="*/ 133 w 337"/>
                  <a:gd name="T9" fmla="*/ 1347 h 1486"/>
                </a:gdLst>
                <a:ahLst/>
                <a:cxnLst>
                  <a:cxn ang="0">
                    <a:pos x="T0" y="T1"/>
                  </a:cxn>
                  <a:cxn ang="0">
                    <a:pos x="T2" y="T3"/>
                  </a:cxn>
                  <a:cxn ang="0">
                    <a:pos x="T4" y="T5"/>
                  </a:cxn>
                  <a:cxn ang="0">
                    <a:pos x="T6" y="T7"/>
                  </a:cxn>
                  <a:cxn ang="0">
                    <a:pos x="T8" y="T9"/>
                  </a:cxn>
                </a:cxnLst>
                <a:rect l="0" t="0" r="r" b="b"/>
                <a:pathLst>
                  <a:path w="337" h="1486">
                    <a:moveTo>
                      <a:pt x="133" y="1347"/>
                    </a:moveTo>
                    <a:cubicBezTo>
                      <a:pt x="133" y="1347"/>
                      <a:pt x="82" y="491"/>
                      <a:pt x="44" y="309"/>
                    </a:cubicBezTo>
                    <a:cubicBezTo>
                      <a:pt x="0" y="104"/>
                      <a:pt x="167" y="0"/>
                      <a:pt x="184" y="165"/>
                    </a:cubicBezTo>
                    <a:cubicBezTo>
                      <a:pt x="201" y="331"/>
                      <a:pt x="332" y="1279"/>
                      <a:pt x="334" y="1322"/>
                    </a:cubicBezTo>
                    <a:cubicBezTo>
                      <a:pt x="337" y="1366"/>
                      <a:pt x="189" y="1486"/>
                      <a:pt x="133" y="1347"/>
                    </a:cubicBezTo>
                    <a:close/>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31" name="Freeform 137">
                <a:extLst>
                  <a:ext uri="{FF2B5EF4-FFF2-40B4-BE49-F238E27FC236}">
                    <a16:creationId xmlns:a16="http://schemas.microsoft.com/office/drawing/2014/main" id="{FE1F874F-BCF5-A15D-47D5-A0FA54C95598}"/>
                  </a:ext>
                </a:extLst>
              </p:cNvPr>
              <p:cNvSpPr>
                <a:spLocks/>
              </p:cNvSpPr>
              <p:nvPr/>
            </p:nvSpPr>
            <p:spPr bwMode="auto">
              <a:xfrm>
                <a:off x="3463269" y="4294626"/>
                <a:ext cx="104775" cy="419100"/>
              </a:xfrm>
              <a:custGeom>
                <a:avLst/>
                <a:gdLst>
                  <a:gd name="T0" fmla="*/ 109 w 438"/>
                  <a:gd name="T1" fmla="*/ 1382 h 1757"/>
                  <a:gd name="T2" fmla="*/ 38 w 438"/>
                  <a:gd name="T3" fmla="*/ 268 h 1757"/>
                  <a:gd name="T4" fmla="*/ 147 w 438"/>
                  <a:gd name="T5" fmla="*/ 170 h 1757"/>
                  <a:gd name="T6" fmla="*/ 380 w 438"/>
                  <a:gd name="T7" fmla="*/ 1194 h 1757"/>
                  <a:gd name="T8" fmla="*/ 260 w 438"/>
                  <a:gd name="T9" fmla="*/ 1757 h 1757"/>
                  <a:gd name="T10" fmla="*/ 109 w 438"/>
                  <a:gd name="T11" fmla="*/ 1382 h 1757"/>
                </a:gdLst>
                <a:ahLst/>
                <a:cxnLst>
                  <a:cxn ang="0">
                    <a:pos x="T0" y="T1"/>
                  </a:cxn>
                  <a:cxn ang="0">
                    <a:pos x="T2" y="T3"/>
                  </a:cxn>
                  <a:cxn ang="0">
                    <a:pos x="T4" y="T5"/>
                  </a:cxn>
                  <a:cxn ang="0">
                    <a:pos x="T6" y="T7"/>
                  </a:cxn>
                  <a:cxn ang="0">
                    <a:pos x="T8" y="T9"/>
                  </a:cxn>
                  <a:cxn ang="0">
                    <a:pos x="T10" y="T11"/>
                  </a:cxn>
                </a:cxnLst>
                <a:rect l="0" t="0" r="r" b="b"/>
                <a:pathLst>
                  <a:path w="438" h="1757">
                    <a:moveTo>
                      <a:pt x="109" y="1382"/>
                    </a:moveTo>
                    <a:cubicBezTo>
                      <a:pt x="109" y="1382"/>
                      <a:pt x="97" y="453"/>
                      <a:pt x="38" y="268"/>
                    </a:cubicBezTo>
                    <a:cubicBezTo>
                      <a:pt x="0" y="151"/>
                      <a:pt x="91" y="0"/>
                      <a:pt x="147" y="170"/>
                    </a:cubicBezTo>
                    <a:cubicBezTo>
                      <a:pt x="178" y="261"/>
                      <a:pt x="305" y="868"/>
                      <a:pt x="380" y="1194"/>
                    </a:cubicBezTo>
                    <a:cubicBezTo>
                      <a:pt x="438" y="1446"/>
                      <a:pt x="258" y="1732"/>
                      <a:pt x="260" y="1757"/>
                    </a:cubicBezTo>
                    <a:cubicBezTo>
                      <a:pt x="260" y="1757"/>
                      <a:pt x="158" y="1527"/>
                      <a:pt x="109" y="1382"/>
                    </a:cubicBezTo>
                  </a:path>
                </a:pathLst>
              </a:custGeom>
              <a:solidFill>
                <a:srgbClr val="E7B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32" name="Freeform 138">
                <a:extLst>
                  <a:ext uri="{FF2B5EF4-FFF2-40B4-BE49-F238E27FC236}">
                    <a16:creationId xmlns:a16="http://schemas.microsoft.com/office/drawing/2014/main" id="{49E36D1C-CCCC-D731-54D5-CAFB5A1C34CF}"/>
                  </a:ext>
                </a:extLst>
              </p:cNvPr>
              <p:cNvSpPr>
                <a:spLocks/>
              </p:cNvSpPr>
              <p:nvPr/>
            </p:nvSpPr>
            <p:spPr bwMode="auto">
              <a:xfrm>
                <a:off x="3453744" y="4350188"/>
                <a:ext cx="104775" cy="420688"/>
              </a:xfrm>
              <a:custGeom>
                <a:avLst/>
                <a:gdLst>
                  <a:gd name="T0" fmla="*/ 190 w 444"/>
                  <a:gd name="T1" fmla="*/ 1710 h 1763"/>
                  <a:gd name="T2" fmla="*/ 442 w 444"/>
                  <a:gd name="T3" fmla="*/ 1502 h 1763"/>
                  <a:gd name="T4" fmla="*/ 146 w 444"/>
                  <a:gd name="T5" fmla="*/ 130 h 1763"/>
                  <a:gd name="T6" fmla="*/ 41 w 444"/>
                  <a:gd name="T7" fmla="*/ 242 h 1763"/>
                  <a:gd name="T8" fmla="*/ 62 w 444"/>
                  <a:gd name="T9" fmla="*/ 961 h 1763"/>
                  <a:gd name="T10" fmla="*/ 190 w 444"/>
                  <a:gd name="T11" fmla="*/ 1710 h 1763"/>
                </a:gdLst>
                <a:ahLst/>
                <a:cxnLst>
                  <a:cxn ang="0">
                    <a:pos x="T0" y="T1"/>
                  </a:cxn>
                  <a:cxn ang="0">
                    <a:pos x="T2" y="T3"/>
                  </a:cxn>
                  <a:cxn ang="0">
                    <a:pos x="T4" y="T5"/>
                  </a:cxn>
                  <a:cxn ang="0">
                    <a:pos x="T6" y="T7"/>
                  </a:cxn>
                  <a:cxn ang="0">
                    <a:pos x="T8" y="T9"/>
                  </a:cxn>
                  <a:cxn ang="0">
                    <a:pos x="T10" y="T11"/>
                  </a:cxn>
                </a:cxnLst>
                <a:rect l="0" t="0" r="r" b="b"/>
                <a:pathLst>
                  <a:path w="444" h="1763">
                    <a:moveTo>
                      <a:pt x="190" y="1710"/>
                    </a:moveTo>
                    <a:cubicBezTo>
                      <a:pt x="363" y="1763"/>
                      <a:pt x="441" y="1701"/>
                      <a:pt x="442" y="1502"/>
                    </a:cubicBezTo>
                    <a:cubicBezTo>
                      <a:pt x="444" y="1304"/>
                      <a:pt x="148" y="261"/>
                      <a:pt x="146" y="130"/>
                    </a:cubicBezTo>
                    <a:cubicBezTo>
                      <a:pt x="145" y="0"/>
                      <a:pt x="34" y="128"/>
                      <a:pt x="41" y="242"/>
                    </a:cubicBezTo>
                    <a:cubicBezTo>
                      <a:pt x="47" y="357"/>
                      <a:pt x="94" y="807"/>
                      <a:pt x="62" y="961"/>
                    </a:cubicBezTo>
                    <a:cubicBezTo>
                      <a:pt x="30" y="1115"/>
                      <a:pt x="0" y="1652"/>
                      <a:pt x="190" y="1710"/>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33" name="Freeform 139">
                <a:extLst>
                  <a:ext uri="{FF2B5EF4-FFF2-40B4-BE49-F238E27FC236}">
                    <a16:creationId xmlns:a16="http://schemas.microsoft.com/office/drawing/2014/main" id="{33C4A08F-AE49-6C5B-7077-E4D147C46DE4}"/>
                  </a:ext>
                </a:extLst>
              </p:cNvPr>
              <p:cNvSpPr>
                <a:spLocks/>
              </p:cNvSpPr>
              <p:nvPr/>
            </p:nvSpPr>
            <p:spPr bwMode="auto">
              <a:xfrm>
                <a:off x="3542644" y="4142226"/>
                <a:ext cx="509588" cy="657225"/>
              </a:xfrm>
              <a:custGeom>
                <a:avLst/>
                <a:gdLst>
                  <a:gd name="T0" fmla="*/ 1685 w 2134"/>
                  <a:gd name="T1" fmla="*/ 184 h 2753"/>
                  <a:gd name="T2" fmla="*/ 2067 w 2134"/>
                  <a:gd name="T3" fmla="*/ 1900 h 2753"/>
                  <a:gd name="T4" fmla="*/ 1379 w 2134"/>
                  <a:gd name="T5" fmla="*/ 2664 h 2753"/>
                  <a:gd name="T6" fmla="*/ 62 w 2134"/>
                  <a:gd name="T7" fmla="*/ 2702 h 2753"/>
                  <a:gd name="T8" fmla="*/ 0 w 2134"/>
                  <a:gd name="T9" fmla="*/ 1960 h 2753"/>
                  <a:gd name="T10" fmla="*/ 201 w 2134"/>
                  <a:gd name="T11" fmla="*/ 1797 h 2753"/>
                  <a:gd name="T12" fmla="*/ 1151 w 2134"/>
                  <a:gd name="T13" fmla="*/ 1728 h 2753"/>
                  <a:gd name="T14" fmla="*/ 1320 w 2134"/>
                  <a:gd name="T15" fmla="*/ 573 h 2753"/>
                  <a:gd name="T16" fmla="*/ 1685 w 2134"/>
                  <a:gd name="T17" fmla="*/ 184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4" h="2753">
                    <a:moveTo>
                      <a:pt x="1685" y="184"/>
                    </a:moveTo>
                    <a:cubicBezTo>
                      <a:pt x="1845" y="491"/>
                      <a:pt x="2016" y="1563"/>
                      <a:pt x="2067" y="1900"/>
                    </a:cubicBezTo>
                    <a:cubicBezTo>
                      <a:pt x="2134" y="2354"/>
                      <a:pt x="1672" y="2617"/>
                      <a:pt x="1379" y="2664"/>
                    </a:cubicBezTo>
                    <a:cubicBezTo>
                      <a:pt x="913" y="2737"/>
                      <a:pt x="113" y="2753"/>
                      <a:pt x="62" y="2702"/>
                    </a:cubicBezTo>
                    <a:cubicBezTo>
                      <a:pt x="11" y="2651"/>
                      <a:pt x="0" y="2082"/>
                      <a:pt x="0" y="1960"/>
                    </a:cubicBezTo>
                    <a:cubicBezTo>
                      <a:pt x="0" y="1839"/>
                      <a:pt x="90" y="1820"/>
                      <a:pt x="201" y="1797"/>
                    </a:cubicBezTo>
                    <a:cubicBezTo>
                      <a:pt x="300" y="1776"/>
                      <a:pt x="770" y="1820"/>
                      <a:pt x="1151" y="1728"/>
                    </a:cubicBezTo>
                    <a:cubicBezTo>
                      <a:pt x="1215" y="1533"/>
                      <a:pt x="1288" y="806"/>
                      <a:pt x="1320" y="573"/>
                    </a:cubicBezTo>
                    <a:cubicBezTo>
                      <a:pt x="1345" y="388"/>
                      <a:pt x="1590" y="0"/>
                      <a:pt x="1685" y="184"/>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34" name="Freeform 140">
                <a:extLst>
                  <a:ext uri="{FF2B5EF4-FFF2-40B4-BE49-F238E27FC236}">
                    <a16:creationId xmlns:a16="http://schemas.microsoft.com/office/drawing/2014/main" id="{CF0633D2-0E73-4664-C612-1AAD6828A4CD}"/>
                  </a:ext>
                </a:extLst>
              </p:cNvPr>
              <p:cNvSpPr>
                <a:spLocks/>
              </p:cNvSpPr>
              <p:nvPr/>
            </p:nvSpPr>
            <p:spPr bwMode="auto">
              <a:xfrm>
                <a:off x="3542644" y="4594663"/>
                <a:ext cx="185738" cy="201613"/>
              </a:xfrm>
              <a:custGeom>
                <a:avLst/>
                <a:gdLst>
                  <a:gd name="T0" fmla="*/ 0 w 784"/>
                  <a:gd name="T1" fmla="*/ 64 h 844"/>
                  <a:gd name="T2" fmla="*/ 62 w 784"/>
                  <a:gd name="T3" fmla="*/ 806 h 844"/>
                  <a:gd name="T4" fmla="*/ 784 w 784"/>
                  <a:gd name="T5" fmla="*/ 825 h 844"/>
                  <a:gd name="T6" fmla="*/ 165 w 784"/>
                  <a:gd name="T7" fmla="*/ 738 h 844"/>
                  <a:gd name="T8" fmla="*/ 0 w 784"/>
                  <a:gd name="T9" fmla="*/ 64 h 844"/>
                </a:gdLst>
                <a:ahLst/>
                <a:cxnLst>
                  <a:cxn ang="0">
                    <a:pos x="T0" y="T1"/>
                  </a:cxn>
                  <a:cxn ang="0">
                    <a:pos x="T2" y="T3"/>
                  </a:cxn>
                  <a:cxn ang="0">
                    <a:pos x="T4" y="T5"/>
                  </a:cxn>
                  <a:cxn ang="0">
                    <a:pos x="T6" y="T7"/>
                  </a:cxn>
                  <a:cxn ang="0">
                    <a:pos x="T8" y="T9"/>
                  </a:cxn>
                </a:cxnLst>
                <a:rect l="0" t="0" r="r" b="b"/>
                <a:pathLst>
                  <a:path w="784" h="844">
                    <a:moveTo>
                      <a:pt x="0" y="64"/>
                    </a:moveTo>
                    <a:cubicBezTo>
                      <a:pt x="0" y="186"/>
                      <a:pt x="11" y="755"/>
                      <a:pt x="62" y="806"/>
                    </a:cubicBezTo>
                    <a:cubicBezTo>
                      <a:pt x="94" y="839"/>
                      <a:pt x="426" y="844"/>
                      <a:pt x="784" y="825"/>
                    </a:cubicBezTo>
                    <a:cubicBezTo>
                      <a:pt x="582" y="819"/>
                      <a:pt x="334" y="812"/>
                      <a:pt x="165" y="738"/>
                    </a:cubicBezTo>
                    <a:cubicBezTo>
                      <a:pt x="0" y="666"/>
                      <a:pt x="0" y="0"/>
                      <a:pt x="0" y="6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35" name="Freeform 141">
                <a:extLst>
                  <a:ext uri="{FF2B5EF4-FFF2-40B4-BE49-F238E27FC236}">
                    <a16:creationId xmlns:a16="http://schemas.microsoft.com/office/drawing/2014/main" id="{12138E87-C7E5-37E5-5FAB-0265721D5981}"/>
                  </a:ext>
                </a:extLst>
              </p:cNvPr>
              <p:cNvSpPr>
                <a:spLocks/>
              </p:cNvSpPr>
              <p:nvPr/>
            </p:nvSpPr>
            <p:spPr bwMode="auto">
              <a:xfrm>
                <a:off x="3795056" y="4481951"/>
                <a:ext cx="257175" cy="304800"/>
              </a:xfrm>
              <a:custGeom>
                <a:avLst/>
                <a:gdLst>
                  <a:gd name="T0" fmla="*/ 1004 w 1071"/>
                  <a:gd name="T1" fmla="*/ 474 h 1275"/>
                  <a:gd name="T2" fmla="*/ 927 w 1071"/>
                  <a:gd name="T3" fmla="*/ 0 h 1275"/>
                  <a:gd name="T4" fmla="*/ 632 w 1071"/>
                  <a:gd name="T5" fmla="*/ 1083 h 1275"/>
                  <a:gd name="T6" fmla="*/ 0 w 1071"/>
                  <a:gd name="T7" fmla="*/ 1275 h 1275"/>
                  <a:gd name="T8" fmla="*/ 316 w 1071"/>
                  <a:gd name="T9" fmla="*/ 1238 h 1275"/>
                  <a:gd name="T10" fmla="*/ 1004 w 1071"/>
                  <a:gd name="T11" fmla="*/ 474 h 1275"/>
                </a:gdLst>
                <a:ahLst/>
                <a:cxnLst>
                  <a:cxn ang="0">
                    <a:pos x="T0" y="T1"/>
                  </a:cxn>
                  <a:cxn ang="0">
                    <a:pos x="T2" y="T3"/>
                  </a:cxn>
                  <a:cxn ang="0">
                    <a:pos x="T4" y="T5"/>
                  </a:cxn>
                  <a:cxn ang="0">
                    <a:pos x="T6" y="T7"/>
                  </a:cxn>
                  <a:cxn ang="0">
                    <a:pos x="T8" y="T9"/>
                  </a:cxn>
                  <a:cxn ang="0">
                    <a:pos x="T10" y="T11"/>
                  </a:cxn>
                </a:cxnLst>
                <a:rect l="0" t="0" r="r" b="b"/>
                <a:pathLst>
                  <a:path w="1071" h="1275">
                    <a:moveTo>
                      <a:pt x="1004" y="474"/>
                    </a:moveTo>
                    <a:cubicBezTo>
                      <a:pt x="988" y="371"/>
                      <a:pt x="961" y="199"/>
                      <a:pt x="927" y="0"/>
                    </a:cubicBezTo>
                    <a:cubicBezTo>
                      <a:pt x="946" y="450"/>
                      <a:pt x="1065" y="859"/>
                      <a:pt x="632" y="1083"/>
                    </a:cubicBezTo>
                    <a:cubicBezTo>
                      <a:pt x="516" y="1143"/>
                      <a:pt x="134" y="1251"/>
                      <a:pt x="0" y="1275"/>
                    </a:cubicBezTo>
                    <a:cubicBezTo>
                      <a:pt x="113" y="1265"/>
                      <a:pt x="222" y="1252"/>
                      <a:pt x="316" y="1238"/>
                    </a:cubicBezTo>
                    <a:cubicBezTo>
                      <a:pt x="609" y="1191"/>
                      <a:pt x="1071" y="928"/>
                      <a:pt x="1004" y="47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36" name="Freeform 142">
                <a:extLst>
                  <a:ext uri="{FF2B5EF4-FFF2-40B4-BE49-F238E27FC236}">
                    <a16:creationId xmlns:a16="http://schemas.microsoft.com/office/drawing/2014/main" id="{44276F08-68EB-8C1F-76B5-90B1D1B907B4}"/>
                  </a:ext>
                </a:extLst>
              </p:cNvPr>
              <p:cNvSpPr>
                <a:spLocks/>
              </p:cNvSpPr>
              <p:nvPr/>
            </p:nvSpPr>
            <p:spPr bwMode="auto">
              <a:xfrm>
                <a:off x="3760131" y="4250176"/>
                <a:ext cx="104775" cy="404813"/>
              </a:xfrm>
              <a:custGeom>
                <a:avLst/>
                <a:gdLst>
                  <a:gd name="T0" fmla="*/ 314 w 441"/>
                  <a:gd name="T1" fmla="*/ 1334 h 1693"/>
                  <a:gd name="T2" fmla="*/ 340 w 441"/>
                  <a:gd name="T3" fmla="*/ 1693 h 1693"/>
                  <a:gd name="T4" fmla="*/ 441 w 441"/>
                  <a:gd name="T5" fmla="*/ 0 h 1693"/>
                  <a:gd name="T6" fmla="*/ 407 w 441"/>
                  <a:gd name="T7" fmla="*/ 119 h 1693"/>
                  <a:gd name="T8" fmla="*/ 238 w 441"/>
                  <a:gd name="T9" fmla="*/ 1274 h 1693"/>
                  <a:gd name="T10" fmla="*/ 0 w 441"/>
                  <a:gd name="T11" fmla="*/ 1315 h 1693"/>
                  <a:gd name="T12" fmla="*/ 165 w 441"/>
                  <a:gd name="T13" fmla="*/ 1311 h 1693"/>
                  <a:gd name="T14" fmla="*/ 314 w 441"/>
                  <a:gd name="T15" fmla="*/ 1334 h 1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693">
                    <a:moveTo>
                      <a:pt x="314" y="1334"/>
                    </a:moveTo>
                    <a:cubicBezTo>
                      <a:pt x="331" y="1384"/>
                      <a:pt x="295" y="1693"/>
                      <a:pt x="340" y="1693"/>
                    </a:cubicBezTo>
                    <a:cubicBezTo>
                      <a:pt x="385" y="1693"/>
                      <a:pt x="348" y="552"/>
                      <a:pt x="441" y="0"/>
                    </a:cubicBezTo>
                    <a:cubicBezTo>
                      <a:pt x="424" y="43"/>
                      <a:pt x="412" y="85"/>
                      <a:pt x="407" y="119"/>
                    </a:cubicBezTo>
                    <a:cubicBezTo>
                      <a:pt x="375" y="352"/>
                      <a:pt x="302" y="1079"/>
                      <a:pt x="238" y="1274"/>
                    </a:cubicBezTo>
                    <a:cubicBezTo>
                      <a:pt x="161" y="1292"/>
                      <a:pt x="80" y="1305"/>
                      <a:pt x="0" y="1315"/>
                    </a:cubicBezTo>
                    <a:cubicBezTo>
                      <a:pt x="42" y="1337"/>
                      <a:pt x="69" y="1323"/>
                      <a:pt x="165" y="1311"/>
                    </a:cubicBezTo>
                    <a:cubicBezTo>
                      <a:pt x="263" y="1298"/>
                      <a:pt x="296" y="1285"/>
                      <a:pt x="314" y="133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37" name="Freeform 143">
                <a:extLst>
                  <a:ext uri="{FF2B5EF4-FFF2-40B4-BE49-F238E27FC236}">
                    <a16:creationId xmlns:a16="http://schemas.microsoft.com/office/drawing/2014/main" id="{47DCF4A5-7BC3-0334-C6EA-DC972FD09825}"/>
                  </a:ext>
                </a:extLst>
              </p:cNvPr>
              <p:cNvSpPr>
                <a:spLocks/>
              </p:cNvSpPr>
              <p:nvPr/>
            </p:nvSpPr>
            <p:spPr bwMode="auto">
              <a:xfrm>
                <a:off x="2864781" y="4142226"/>
                <a:ext cx="509588" cy="657225"/>
              </a:xfrm>
              <a:custGeom>
                <a:avLst/>
                <a:gdLst>
                  <a:gd name="T0" fmla="*/ 449 w 2134"/>
                  <a:gd name="T1" fmla="*/ 184 h 2753"/>
                  <a:gd name="T2" fmla="*/ 68 w 2134"/>
                  <a:gd name="T3" fmla="*/ 1900 h 2753"/>
                  <a:gd name="T4" fmla="*/ 755 w 2134"/>
                  <a:gd name="T5" fmla="*/ 2664 h 2753"/>
                  <a:gd name="T6" fmla="*/ 2073 w 2134"/>
                  <a:gd name="T7" fmla="*/ 2702 h 2753"/>
                  <a:gd name="T8" fmla="*/ 2134 w 2134"/>
                  <a:gd name="T9" fmla="*/ 1960 h 2753"/>
                  <a:gd name="T10" fmla="*/ 1934 w 2134"/>
                  <a:gd name="T11" fmla="*/ 1797 h 2753"/>
                  <a:gd name="T12" fmla="*/ 983 w 2134"/>
                  <a:gd name="T13" fmla="*/ 1728 h 2753"/>
                  <a:gd name="T14" fmla="*/ 814 w 2134"/>
                  <a:gd name="T15" fmla="*/ 573 h 2753"/>
                  <a:gd name="T16" fmla="*/ 449 w 2134"/>
                  <a:gd name="T17" fmla="*/ 184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4" h="2753">
                    <a:moveTo>
                      <a:pt x="449" y="184"/>
                    </a:moveTo>
                    <a:cubicBezTo>
                      <a:pt x="289" y="491"/>
                      <a:pt x="118" y="1563"/>
                      <a:pt x="68" y="1900"/>
                    </a:cubicBezTo>
                    <a:cubicBezTo>
                      <a:pt x="0" y="2354"/>
                      <a:pt x="462" y="2617"/>
                      <a:pt x="755" y="2664"/>
                    </a:cubicBezTo>
                    <a:cubicBezTo>
                      <a:pt x="1221" y="2737"/>
                      <a:pt x="2021" y="2753"/>
                      <a:pt x="2073" y="2702"/>
                    </a:cubicBezTo>
                    <a:cubicBezTo>
                      <a:pt x="2124" y="2651"/>
                      <a:pt x="2134" y="2082"/>
                      <a:pt x="2134" y="1960"/>
                    </a:cubicBezTo>
                    <a:cubicBezTo>
                      <a:pt x="2134" y="1839"/>
                      <a:pt x="2044" y="1820"/>
                      <a:pt x="1934" y="1797"/>
                    </a:cubicBezTo>
                    <a:cubicBezTo>
                      <a:pt x="1834" y="1776"/>
                      <a:pt x="1364" y="1820"/>
                      <a:pt x="983" y="1728"/>
                    </a:cubicBezTo>
                    <a:cubicBezTo>
                      <a:pt x="920" y="1533"/>
                      <a:pt x="846" y="806"/>
                      <a:pt x="814" y="573"/>
                    </a:cubicBezTo>
                    <a:cubicBezTo>
                      <a:pt x="789" y="388"/>
                      <a:pt x="545" y="0"/>
                      <a:pt x="449" y="184"/>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38" name="Freeform 144">
                <a:extLst>
                  <a:ext uri="{FF2B5EF4-FFF2-40B4-BE49-F238E27FC236}">
                    <a16:creationId xmlns:a16="http://schemas.microsoft.com/office/drawing/2014/main" id="{9B4E474C-58DB-97BF-293E-8E63E97722CA}"/>
                  </a:ext>
                </a:extLst>
              </p:cNvPr>
              <p:cNvSpPr>
                <a:spLocks/>
              </p:cNvSpPr>
              <p:nvPr/>
            </p:nvSpPr>
            <p:spPr bwMode="auto">
              <a:xfrm>
                <a:off x="3187044" y="4594663"/>
                <a:ext cx="187325" cy="201613"/>
              </a:xfrm>
              <a:custGeom>
                <a:avLst/>
                <a:gdLst>
                  <a:gd name="T0" fmla="*/ 783 w 783"/>
                  <a:gd name="T1" fmla="*/ 64 h 844"/>
                  <a:gd name="T2" fmla="*/ 722 w 783"/>
                  <a:gd name="T3" fmla="*/ 806 h 844"/>
                  <a:gd name="T4" fmla="*/ 0 w 783"/>
                  <a:gd name="T5" fmla="*/ 825 h 844"/>
                  <a:gd name="T6" fmla="*/ 618 w 783"/>
                  <a:gd name="T7" fmla="*/ 738 h 844"/>
                  <a:gd name="T8" fmla="*/ 783 w 783"/>
                  <a:gd name="T9" fmla="*/ 64 h 844"/>
                </a:gdLst>
                <a:ahLst/>
                <a:cxnLst>
                  <a:cxn ang="0">
                    <a:pos x="T0" y="T1"/>
                  </a:cxn>
                  <a:cxn ang="0">
                    <a:pos x="T2" y="T3"/>
                  </a:cxn>
                  <a:cxn ang="0">
                    <a:pos x="T4" y="T5"/>
                  </a:cxn>
                  <a:cxn ang="0">
                    <a:pos x="T6" y="T7"/>
                  </a:cxn>
                  <a:cxn ang="0">
                    <a:pos x="T8" y="T9"/>
                  </a:cxn>
                </a:cxnLst>
                <a:rect l="0" t="0" r="r" b="b"/>
                <a:pathLst>
                  <a:path w="783" h="844">
                    <a:moveTo>
                      <a:pt x="783" y="64"/>
                    </a:moveTo>
                    <a:cubicBezTo>
                      <a:pt x="783" y="186"/>
                      <a:pt x="773" y="755"/>
                      <a:pt x="722" y="806"/>
                    </a:cubicBezTo>
                    <a:cubicBezTo>
                      <a:pt x="689" y="839"/>
                      <a:pt x="357" y="844"/>
                      <a:pt x="0" y="825"/>
                    </a:cubicBezTo>
                    <a:cubicBezTo>
                      <a:pt x="201" y="819"/>
                      <a:pt x="449" y="812"/>
                      <a:pt x="618" y="738"/>
                    </a:cubicBezTo>
                    <a:cubicBezTo>
                      <a:pt x="783" y="666"/>
                      <a:pt x="783" y="0"/>
                      <a:pt x="783" y="6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39" name="Freeform 145">
                <a:extLst>
                  <a:ext uri="{FF2B5EF4-FFF2-40B4-BE49-F238E27FC236}">
                    <a16:creationId xmlns:a16="http://schemas.microsoft.com/office/drawing/2014/main" id="{C07ADCD0-9CD2-2F5B-1172-36FEFABBE2FB}"/>
                  </a:ext>
                </a:extLst>
              </p:cNvPr>
              <p:cNvSpPr>
                <a:spLocks/>
              </p:cNvSpPr>
              <p:nvPr/>
            </p:nvSpPr>
            <p:spPr bwMode="auto">
              <a:xfrm>
                <a:off x="2853669" y="4481951"/>
                <a:ext cx="266700" cy="304800"/>
              </a:xfrm>
              <a:custGeom>
                <a:avLst/>
                <a:gdLst>
                  <a:gd name="T0" fmla="*/ 113 w 1117"/>
                  <a:gd name="T1" fmla="*/ 474 h 1275"/>
                  <a:gd name="T2" fmla="*/ 189 w 1117"/>
                  <a:gd name="T3" fmla="*/ 0 h 1275"/>
                  <a:gd name="T4" fmla="*/ 484 w 1117"/>
                  <a:gd name="T5" fmla="*/ 1083 h 1275"/>
                  <a:gd name="T6" fmla="*/ 1117 w 1117"/>
                  <a:gd name="T7" fmla="*/ 1275 h 1275"/>
                  <a:gd name="T8" fmla="*/ 800 w 1117"/>
                  <a:gd name="T9" fmla="*/ 1238 h 1275"/>
                  <a:gd name="T10" fmla="*/ 113 w 1117"/>
                  <a:gd name="T11" fmla="*/ 474 h 1275"/>
                </a:gdLst>
                <a:ahLst/>
                <a:cxnLst>
                  <a:cxn ang="0">
                    <a:pos x="T0" y="T1"/>
                  </a:cxn>
                  <a:cxn ang="0">
                    <a:pos x="T2" y="T3"/>
                  </a:cxn>
                  <a:cxn ang="0">
                    <a:pos x="T4" y="T5"/>
                  </a:cxn>
                  <a:cxn ang="0">
                    <a:pos x="T6" y="T7"/>
                  </a:cxn>
                  <a:cxn ang="0">
                    <a:pos x="T8" y="T9"/>
                  </a:cxn>
                  <a:cxn ang="0">
                    <a:pos x="T10" y="T11"/>
                  </a:cxn>
                </a:cxnLst>
                <a:rect l="0" t="0" r="r" b="b"/>
                <a:pathLst>
                  <a:path w="1117" h="1275">
                    <a:moveTo>
                      <a:pt x="113" y="474"/>
                    </a:moveTo>
                    <a:cubicBezTo>
                      <a:pt x="128" y="371"/>
                      <a:pt x="155" y="199"/>
                      <a:pt x="189" y="0"/>
                    </a:cubicBezTo>
                    <a:cubicBezTo>
                      <a:pt x="170" y="450"/>
                      <a:pt x="0" y="767"/>
                      <a:pt x="484" y="1083"/>
                    </a:cubicBezTo>
                    <a:cubicBezTo>
                      <a:pt x="593" y="1154"/>
                      <a:pt x="983" y="1251"/>
                      <a:pt x="1117" y="1275"/>
                    </a:cubicBezTo>
                    <a:cubicBezTo>
                      <a:pt x="1003" y="1265"/>
                      <a:pt x="895" y="1252"/>
                      <a:pt x="800" y="1238"/>
                    </a:cubicBezTo>
                    <a:cubicBezTo>
                      <a:pt x="507" y="1191"/>
                      <a:pt x="45" y="928"/>
                      <a:pt x="113" y="47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40" name="Freeform 146">
                <a:extLst>
                  <a:ext uri="{FF2B5EF4-FFF2-40B4-BE49-F238E27FC236}">
                    <a16:creationId xmlns:a16="http://schemas.microsoft.com/office/drawing/2014/main" id="{5313E78C-AC5E-E706-D1D3-6FE10600FE0D}"/>
                  </a:ext>
                </a:extLst>
              </p:cNvPr>
              <p:cNvSpPr>
                <a:spLocks/>
              </p:cNvSpPr>
              <p:nvPr/>
            </p:nvSpPr>
            <p:spPr bwMode="auto">
              <a:xfrm>
                <a:off x="3050519" y="4250176"/>
                <a:ext cx="104775" cy="404813"/>
              </a:xfrm>
              <a:custGeom>
                <a:avLst/>
                <a:gdLst>
                  <a:gd name="T0" fmla="*/ 128 w 442"/>
                  <a:gd name="T1" fmla="*/ 1334 h 1693"/>
                  <a:gd name="T2" fmla="*/ 102 w 442"/>
                  <a:gd name="T3" fmla="*/ 1693 h 1693"/>
                  <a:gd name="T4" fmla="*/ 0 w 442"/>
                  <a:gd name="T5" fmla="*/ 0 h 1693"/>
                  <a:gd name="T6" fmla="*/ 34 w 442"/>
                  <a:gd name="T7" fmla="*/ 119 h 1693"/>
                  <a:gd name="T8" fmla="*/ 203 w 442"/>
                  <a:gd name="T9" fmla="*/ 1274 h 1693"/>
                  <a:gd name="T10" fmla="*/ 442 w 442"/>
                  <a:gd name="T11" fmla="*/ 1315 h 1693"/>
                  <a:gd name="T12" fmla="*/ 277 w 442"/>
                  <a:gd name="T13" fmla="*/ 1311 h 1693"/>
                  <a:gd name="T14" fmla="*/ 128 w 442"/>
                  <a:gd name="T15" fmla="*/ 1334 h 1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1693">
                    <a:moveTo>
                      <a:pt x="128" y="1334"/>
                    </a:moveTo>
                    <a:cubicBezTo>
                      <a:pt x="111" y="1384"/>
                      <a:pt x="147" y="1693"/>
                      <a:pt x="102" y="1693"/>
                    </a:cubicBezTo>
                    <a:cubicBezTo>
                      <a:pt x="57" y="1693"/>
                      <a:pt x="93" y="552"/>
                      <a:pt x="0" y="0"/>
                    </a:cubicBezTo>
                    <a:cubicBezTo>
                      <a:pt x="18" y="43"/>
                      <a:pt x="30" y="85"/>
                      <a:pt x="34" y="119"/>
                    </a:cubicBezTo>
                    <a:cubicBezTo>
                      <a:pt x="66" y="352"/>
                      <a:pt x="140" y="1079"/>
                      <a:pt x="203" y="1274"/>
                    </a:cubicBezTo>
                    <a:cubicBezTo>
                      <a:pt x="280" y="1292"/>
                      <a:pt x="361" y="1305"/>
                      <a:pt x="442" y="1315"/>
                    </a:cubicBezTo>
                    <a:cubicBezTo>
                      <a:pt x="400" y="1337"/>
                      <a:pt x="373" y="1323"/>
                      <a:pt x="277" y="1311"/>
                    </a:cubicBezTo>
                    <a:cubicBezTo>
                      <a:pt x="178" y="1298"/>
                      <a:pt x="145" y="1285"/>
                      <a:pt x="128" y="133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grpSp>
        <p:sp>
          <p:nvSpPr>
            <p:cNvPr id="164" name="TextBox 163">
              <a:extLst>
                <a:ext uri="{FF2B5EF4-FFF2-40B4-BE49-F238E27FC236}">
                  <a16:creationId xmlns:a16="http://schemas.microsoft.com/office/drawing/2014/main" id="{C4928AC4-6C30-76B7-F538-BC0CDB1C0F49}"/>
                </a:ext>
              </a:extLst>
            </p:cNvPr>
            <p:cNvSpPr txBox="1"/>
            <p:nvPr/>
          </p:nvSpPr>
          <p:spPr>
            <a:xfrm>
              <a:off x="0" y="1772673"/>
              <a:ext cx="4333837" cy="707886"/>
            </a:xfrm>
            <a:prstGeom prst="rect">
              <a:avLst/>
            </a:prstGeom>
            <a:noFill/>
          </p:spPr>
          <p:txBody>
            <a:bodyPr wrap="square" rtlCol="0">
              <a:spAutoFit/>
            </a:bodyPr>
            <a:lstStyle/>
            <a:p>
              <a:pPr algn="ctr"/>
              <a:r>
                <a:rPr lang="en-US" sz="4000" b="1" dirty="0" err="1">
                  <a:solidFill>
                    <a:srgbClr val="FF0000"/>
                  </a:solidFill>
                  <a:latin typeface="#9Slide05 SVNClementine" panose="020F0502020204030203" pitchFamily="34" charset="0"/>
                </a:rPr>
                <a:t>Thảo</a:t>
              </a:r>
              <a:r>
                <a:rPr lang="en-US" sz="4000" b="1" dirty="0">
                  <a:solidFill>
                    <a:srgbClr val="FF0000"/>
                  </a:solidFill>
                  <a:latin typeface="#9Slide05 SVNClementine" panose="020F0502020204030203" pitchFamily="34" charset="0"/>
                </a:rPr>
                <a:t> </a:t>
              </a:r>
              <a:r>
                <a:rPr lang="en-US" sz="4000" b="1" dirty="0" err="1">
                  <a:solidFill>
                    <a:srgbClr val="FF0000"/>
                  </a:solidFill>
                  <a:latin typeface="#9Slide05 SVNClementine" panose="020F0502020204030203" pitchFamily="34" charset="0"/>
                </a:rPr>
                <a:t>luận</a:t>
              </a:r>
              <a:r>
                <a:rPr lang="en-US" sz="4000" b="1" dirty="0">
                  <a:solidFill>
                    <a:srgbClr val="FF0000"/>
                  </a:solidFill>
                  <a:latin typeface="#9Slide05 SVNClementine" panose="020F0502020204030203" pitchFamily="34" charset="0"/>
                </a:rPr>
                <a:t> </a:t>
              </a:r>
              <a:r>
                <a:rPr lang="en-US" sz="4000" b="1" dirty="0" err="1">
                  <a:solidFill>
                    <a:srgbClr val="FF0000"/>
                  </a:solidFill>
                  <a:latin typeface="#9Slide05 SVNClementine" panose="020F0502020204030203" pitchFamily="34" charset="0"/>
                </a:rPr>
                <a:t>nhóm</a:t>
              </a:r>
              <a:endParaRPr lang="vi-VN" sz="4000" b="1" dirty="0">
                <a:solidFill>
                  <a:srgbClr val="FF0000"/>
                </a:solidFill>
                <a:latin typeface="思源黑体 Medium"/>
              </a:endParaRPr>
            </a:p>
          </p:txBody>
        </p:sp>
      </p:grpSp>
    </p:spTree>
    <p:extLst>
      <p:ext uri="{BB962C8B-B14F-4D97-AF65-F5344CB8AC3E}">
        <p14:creationId xmlns:p14="http://schemas.microsoft.com/office/powerpoint/2010/main" val="264291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
                                        <p:tgtEl>
                                          <p:spTgt spid="29"/>
                                        </p:tgtEl>
                                      </p:cBhvr>
                                    </p:animEffect>
                                    <p:anim calcmode="lin" valueType="num">
                                      <p:cBhvr>
                                        <p:cTn id="8" dur="400" fill="hold"/>
                                        <p:tgtEl>
                                          <p:spTgt spid="29"/>
                                        </p:tgtEl>
                                        <p:attrNameLst>
                                          <p:attrName>ppt_x</p:attrName>
                                        </p:attrNameLst>
                                      </p:cBhvr>
                                      <p:tavLst>
                                        <p:tav tm="0">
                                          <p:val>
                                            <p:strVal val="#ppt_x"/>
                                          </p:val>
                                        </p:tav>
                                        <p:tav tm="100000">
                                          <p:val>
                                            <p:strVal val="#ppt_x"/>
                                          </p:val>
                                        </p:tav>
                                      </p:tavLst>
                                    </p:anim>
                                    <p:anim calcmode="lin" valueType="num">
                                      <p:cBhvr>
                                        <p:cTn id="9" dur="400" fill="hold"/>
                                        <p:tgtEl>
                                          <p:spTgt spid="2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2" presetClass="entr" presetSubtype="0" fill="hold" nodeType="with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5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50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FDC3663-5854-AB88-E088-C54C71799B7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5556" r="93611">
                        <a14:foregroundMark x1="6111" y1="38333" x2="6389" y2="38889"/>
                        <a14:foregroundMark x1="20278" y1="51111" x2="47500" y2="53056"/>
                        <a14:foregroundMark x1="47500" y1="53056" x2="62778" y2="51389"/>
                        <a14:foregroundMark x1="66667" y1="32500" x2="66667" y2="32500"/>
                        <a14:foregroundMark x1="60278" y1="32222" x2="64722" y2="32778"/>
                        <a14:foregroundMark x1="61667" y1="49722" x2="82500" y2="49167"/>
                        <a14:foregroundMark x1="91389" y1="35278" x2="90278" y2="35278"/>
                        <a14:foregroundMark x1="92778" y1="36944" x2="93611" y2="37778"/>
                        <a14:foregroundMark x1="79167" y1="50000" x2="89444" y2="48611"/>
                      </a14:backgroundRemoval>
                    </a14:imgEffect>
                  </a14:imgLayer>
                </a14:imgProps>
              </a:ext>
              <a:ext uri="{28A0092B-C50C-407E-A947-70E740481C1C}">
                <a14:useLocalDpi xmlns:a14="http://schemas.microsoft.com/office/drawing/2010/main" val="0"/>
              </a:ext>
            </a:extLst>
          </a:blip>
          <a:srcRect t="23605" b="35000"/>
          <a:stretch/>
        </p:blipFill>
        <p:spPr>
          <a:xfrm>
            <a:off x="3003697" y="-248932"/>
            <a:ext cx="6184605" cy="2235702"/>
          </a:xfrm>
          <a:prstGeom prst="rect">
            <a:avLst/>
          </a:prstGeom>
        </p:spPr>
      </p:pic>
      <p:sp>
        <p:nvSpPr>
          <p:cNvPr id="4" name="TextBox 3">
            <a:extLst>
              <a:ext uri="{FF2B5EF4-FFF2-40B4-BE49-F238E27FC236}">
                <a16:creationId xmlns:a16="http://schemas.microsoft.com/office/drawing/2014/main" id="{19E87B1F-CB1F-11A9-A8CD-1B3FD310822B}"/>
              </a:ext>
            </a:extLst>
          </p:cNvPr>
          <p:cNvSpPr txBox="1"/>
          <p:nvPr/>
        </p:nvSpPr>
        <p:spPr>
          <a:xfrm>
            <a:off x="3486151" y="687388"/>
            <a:ext cx="5534024" cy="923330"/>
          </a:xfrm>
          <a:prstGeom prst="rect">
            <a:avLst/>
          </a:prstGeom>
          <a:noFill/>
        </p:spPr>
        <p:txBody>
          <a:bodyPr wrap="square" rtlCol="0">
            <a:spAutoFit/>
          </a:bodyPr>
          <a:lstStyle/>
          <a:p>
            <a:pPr lvl="0" algn="ctr" defTabSz="457200"/>
            <a:r>
              <a:rPr lang="vi-VN" sz="5400" dirty="0">
                <a:solidFill>
                  <a:srgbClr val="FF0000"/>
                </a:solidFill>
                <a:latin typeface="Calibri" panose="020F0502020204030204" pitchFamily="34" charset="0"/>
                <a:cs typeface="Calibri" panose="020F0502020204030204" pitchFamily="34" charset="0"/>
              </a:rPr>
              <a:t>Chia sẻ trước lớp</a:t>
            </a:r>
            <a:endParaRPr kumimoji="0" lang="vi-VN" sz="5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89DA1E1F-6192-F3DA-0FD4-B6D092B3D59E}"/>
              </a:ext>
            </a:extLst>
          </p:cNvPr>
          <p:cNvGrpSpPr/>
          <p:nvPr/>
        </p:nvGrpSpPr>
        <p:grpSpPr>
          <a:xfrm>
            <a:off x="6755401" y="1579414"/>
            <a:ext cx="5628424" cy="3483203"/>
            <a:chOff x="6676915" y="1779912"/>
            <a:chExt cx="5628424" cy="3483203"/>
          </a:xfrm>
        </p:grpSpPr>
        <p:grpSp>
          <p:nvGrpSpPr>
            <p:cNvPr id="15" name="Google Shape;716;p39">
              <a:extLst>
                <a:ext uri="{FF2B5EF4-FFF2-40B4-BE49-F238E27FC236}">
                  <a16:creationId xmlns:a16="http://schemas.microsoft.com/office/drawing/2014/main" id="{5D96A935-2BE9-7ED9-E9D0-9D03B9E8F23E}"/>
                </a:ext>
              </a:extLst>
            </p:cNvPr>
            <p:cNvGrpSpPr/>
            <p:nvPr/>
          </p:nvGrpSpPr>
          <p:grpSpPr>
            <a:xfrm>
              <a:off x="6676915" y="1779912"/>
              <a:ext cx="5628424" cy="3483203"/>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19" name="TextBox 18">
              <a:extLst>
                <a:ext uri="{FF2B5EF4-FFF2-40B4-BE49-F238E27FC236}">
                  <a16:creationId xmlns:a16="http://schemas.microsoft.com/office/drawing/2014/main" id="{023FFE98-FD79-5430-AAF2-B802C8970C72}"/>
                </a:ext>
              </a:extLst>
            </p:cNvPr>
            <p:cNvSpPr txBox="1"/>
            <p:nvPr/>
          </p:nvSpPr>
          <p:spPr>
            <a:xfrm>
              <a:off x="7245772" y="2205845"/>
              <a:ext cx="4415606" cy="224676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Trời nóng, thấy bố làm việc vất vả, bạn gái mang nước lễ phép mời bố. </a:t>
              </a:r>
            </a:p>
          </p:txBody>
        </p:sp>
      </p:grpSp>
      <p:pic>
        <p:nvPicPr>
          <p:cNvPr id="18" name="Picture 17">
            <a:extLst>
              <a:ext uri="{FF2B5EF4-FFF2-40B4-BE49-F238E27FC236}">
                <a16:creationId xmlns:a16="http://schemas.microsoft.com/office/drawing/2014/main" id="{8EB5982F-DA2F-45C8-E9DA-FE221328A8C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7081759" y="4191869"/>
            <a:ext cx="1574221" cy="2970555"/>
          </a:xfrm>
          <a:prstGeom prst="rect">
            <a:avLst/>
          </a:prstGeom>
        </p:spPr>
      </p:pic>
      <p:pic>
        <p:nvPicPr>
          <p:cNvPr id="7" name="Picture 6">
            <a:extLst>
              <a:ext uri="{FF2B5EF4-FFF2-40B4-BE49-F238E27FC236}">
                <a16:creationId xmlns:a16="http://schemas.microsoft.com/office/drawing/2014/main" id="{9CFB6300-0D62-00D6-2E2D-7BE6F2DDC0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flipH="1" flipV="1">
            <a:off x="1558939" y="1768684"/>
            <a:ext cx="1160361" cy="1160361"/>
          </a:xfrm>
          <a:prstGeom prst="rect">
            <a:avLst/>
          </a:prstGeom>
        </p:spPr>
      </p:pic>
      <p:pic>
        <p:nvPicPr>
          <p:cNvPr id="5" name="Picture 4" descr="A picture containing monitor, screen, sign&#10;&#10;Description automatically generated">
            <a:extLst>
              <a:ext uri="{FF2B5EF4-FFF2-40B4-BE49-F238E27FC236}">
                <a16:creationId xmlns:a16="http://schemas.microsoft.com/office/drawing/2014/main" id="{DCF206C0-D885-0D7F-D7CB-B99ACBC7C0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0293" y="1680989"/>
            <a:ext cx="6262958" cy="4243561"/>
          </a:xfrm>
          <a:prstGeom prst="rect">
            <a:avLst/>
          </a:prstGeom>
        </p:spPr>
      </p:pic>
    </p:spTree>
    <p:extLst>
      <p:ext uri="{BB962C8B-B14F-4D97-AF65-F5344CB8AC3E}">
        <p14:creationId xmlns:p14="http://schemas.microsoft.com/office/powerpoint/2010/main" val="409624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vertical)">
                                      <p:cBhvr>
                                        <p:cTn id="22" dur="500"/>
                                        <p:tgtEl>
                                          <p:spTgt spid="18"/>
                                        </p:tgtEl>
                                      </p:cBhvr>
                                    </p:animEffect>
                                  </p:childTnLst>
                                </p:cTn>
                              </p:par>
                              <p:par>
                                <p:cTn id="23" presetID="2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EFDC3663-5854-AB88-E088-C54C71799B7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5556" r="93611">
                        <a14:foregroundMark x1="6111" y1="38333" x2="6389" y2="38889"/>
                        <a14:foregroundMark x1="20278" y1="51111" x2="47500" y2="53056"/>
                        <a14:foregroundMark x1="47500" y1="53056" x2="62778" y2="51389"/>
                        <a14:foregroundMark x1="66667" y1="32500" x2="66667" y2="32500"/>
                        <a14:foregroundMark x1="60278" y1="32222" x2="64722" y2="32778"/>
                        <a14:foregroundMark x1="61667" y1="49722" x2="82500" y2="49167"/>
                        <a14:foregroundMark x1="91389" y1="35278" x2="90278" y2="35278"/>
                        <a14:foregroundMark x1="92778" y1="36944" x2="93611" y2="37778"/>
                        <a14:foregroundMark x1="79167" y1="50000" x2="89444" y2="48611"/>
                      </a14:backgroundRemoval>
                    </a14:imgEffect>
                  </a14:imgLayer>
                </a14:imgProps>
              </a:ext>
              <a:ext uri="{28A0092B-C50C-407E-A947-70E740481C1C}">
                <a14:useLocalDpi xmlns:a14="http://schemas.microsoft.com/office/drawing/2010/main" val="0"/>
              </a:ext>
            </a:extLst>
          </a:blip>
          <a:srcRect t="23605" b="35000"/>
          <a:stretch/>
        </p:blipFill>
        <p:spPr>
          <a:xfrm>
            <a:off x="3003697" y="-248932"/>
            <a:ext cx="6184605" cy="2235702"/>
          </a:xfrm>
          <a:prstGeom prst="rect">
            <a:avLst/>
          </a:prstGeom>
        </p:spPr>
      </p:pic>
      <p:sp>
        <p:nvSpPr>
          <p:cNvPr id="4" name="TextBox 3">
            <a:extLst>
              <a:ext uri="{FF2B5EF4-FFF2-40B4-BE49-F238E27FC236}">
                <a16:creationId xmlns:a16="http://schemas.microsoft.com/office/drawing/2014/main" id="{19E87B1F-CB1F-11A9-A8CD-1B3FD310822B}"/>
              </a:ext>
            </a:extLst>
          </p:cNvPr>
          <p:cNvSpPr txBox="1"/>
          <p:nvPr/>
        </p:nvSpPr>
        <p:spPr>
          <a:xfrm>
            <a:off x="3486151" y="687388"/>
            <a:ext cx="5534024"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Chia sẻ trước lớp</a:t>
            </a:r>
          </a:p>
        </p:txBody>
      </p:sp>
      <p:grpSp>
        <p:nvGrpSpPr>
          <p:cNvPr id="2" name="Group 1">
            <a:extLst>
              <a:ext uri="{FF2B5EF4-FFF2-40B4-BE49-F238E27FC236}">
                <a16:creationId xmlns:a16="http://schemas.microsoft.com/office/drawing/2014/main" id="{89DA1E1F-6192-F3DA-0FD4-B6D092B3D59E}"/>
              </a:ext>
            </a:extLst>
          </p:cNvPr>
          <p:cNvGrpSpPr/>
          <p:nvPr/>
        </p:nvGrpSpPr>
        <p:grpSpPr>
          <a:xfrm>
            <a:off x="6755401" y="1579414"/>
            <a:ext cx="5628424" cy="3483203"/>
            <a:chOff x="6676915" y="1779912"/>
            <a:chExt cx="5628424" cy="3483203"/>
          </a:xfrm>
        </p:grpSpPr>
        <p:grpSp>
          <p:nvGrpSpPr>
            <p:cNvPr id="15" name="Google Shape;716;p39">
              <a:extLst>
                <a:ext uri="{FF2B5EF4-FFF2-40B4-BE49-F238E27FC236}">
                  <a16:creationId xmlns:a16="http://schemas.microsoft.com/office/drawing/2014/main" id="{5D96A935-2BE9-7ED9-E9D0-9D03B9E8F23E}"/>
                </a:ext>
              </a:extLst>
            </p:cNvPr>
            <p:cNvGrpSpPr/>
            <p:nvPr/>
          </p:nvGrpSpPr>
          <p:grpSpPr>
            <a:xfrm>
              <a:off x="6676915" y="1779912"/>
              <a:ext cx="5628424" cy="3483203"/>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9" name="TextBox 18">
              <a:extLst>
                <a:ext uri="{FF2B5EF4-FFF2-40B4-BE49-F238E27FC236}">
                  <a16:creationId xmlns:a16="http://schemas.microsoft.com/office/drawing/2014/main" id="{023FFE98-FD79-5430-AAF2-B802C8970C72}"/>
                </a:ext>
              </a:extLst>
            </p:cNvPr>
            <p:cNvSpPr txBox="1"/>
            <p:nvPr/>
          </p:nvSpPr>
          <p:spPr>
            <a:xfrm>
              <a:off x="7245772" y="2205845"/>
              <a:ext cx="4415606" cy="224676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Mẹ nhờ bạn phụ giúp nhặt rau, bạn gái lễ phép, vâng lời và làm giúp mẹ.</a:t>
              </a:r>
            </a:p>
          </p:txBody>
        </p:sp>
      </p:grpSp>
      <p:pic>
        <p:nvPicPr>
          <p:cNvPr id="18" name="Picture 17">
            <a:extLst>
              <a:ext uri="{FF2B5EF4-FFF2-40B4-BE49-F238E27FC236}">
                <a16:creationId xmlns:a16="http://schemas.microsoft.com/office/drawing/2014/main" id="{8EB5982F-DA2F-45C8-E9DA-FE221328A8C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7081759" y="4191869"/>
            <a:ext cx="1574221" cy="2970555"/>
          </a:xfrm>
          <a:prstGeom prst="rect">
            <a:avLst/>
          </a:prstGeom>
        </p:spPr>
      </p:pic>
      <p:pic>
        <p:nvPicPr>
          <p:cNvPr id="13" name="Picture 12">
            <a:extLst>
              <a:ext uri="{FF2B5EF4-FFF2-40B4-BE49-F238E27FC236}">
                <a16:creationId xmlns:a16="http://schemas.microsoft.com/office/drawing/2014/main" id="{A696EE89-CFE6-8711-8560-24FCDB8E96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flipH="1" flipV="1">
            <a:off x="5073664" y="1759159"/>
            <a:ext cx="1160361" cy="1160361"/>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B06D2AA3-60A8-1696-3A45-C73FC3F338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7537" y="2247900"/>
            <a:ext cx="4935970" cy="4524604"/>
          </a:xfrm>
          <a:prstGeom prst="rect">
            <a:avLst/>
          </a:prstGeom>
        </p:spPr>
      </p:pic>
    </p:spTree>
    <p:extLst>
      <p:ext uri="{BB962C8B-B14F-4D97-AF65-F5344CB8AC3E}">
        <p14:creationId xmlns:p14="http://schemas.microsoft.com/office/powerpoint/2010/main" val="145805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vertical)">
                                      <p:cBhvr>
                                        <p:cTn id="22" dur="500"/>
                                        <p:tgtEl>
                                          <p:spTgt spid="18"/>
                                        </p:tgtEl>
                                      </p:cBhvr>
                                    </p:animEffect>
                                  </p:childTnLst>
                                </p:cTn>
                              </p:par>
                              <p:par>
                                <p:cTn id="23" presetID="2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EFDC3663-5854-AB88-E088-C54C71799B7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5556" r="93611">
                        <a14:foregroundMark x1="6111" y1="38333" x2="6389" y2="38889"/>
                        <a14:foregroundMark x1="20278" y1="51111" x2="47500" y2="53056"/>
                        <a14:foregroundMark x1="47500" y1="53056" x2="62778" y2="51389"/>
                        <a14:foregroundMark x1="66667" y1="32500" x2="66667" y2="32500"/>
                        <a14:foregroundMark x1="60278" y1="32222" x2="64722" y2="32778"/>
                        <a14:foregroundMark x1="61667" y1="49722" x2="82500" y2="49167"/>
                        <a14:foregroundMark x1="91389" y1="35278" x2="90278" y2="35278"/>
                        <a14:foregroundMark x1="92778" y1="36944" x2="93611" y2="37778"/>
                        <a14:foregroundMark x1="79167" y1="50000" x2="89444" y2="48611"/>
                      </a14:backgroundRemoval>
                    </a14:imgEffect>
                  </a14:imgLayer>
                </a14:imgProps>
              </a:ext>
              <a:ext uri="{28A0092B-C50C-407E-A947-70E740481C1C}">
                <a14:useLocalDpi xmlns:a14="http://schemas.microsoft.com/office/drawing/2010/main" val="0"/>
              </a:ext>
            </a:extLst>
          </a:blip>
          <a:srcRect t="23605" b="35000"/>
          <a:stretch/>
        </p:blipFill>
        <p:spPr>
          <a:xfrm>
            <a:off x="3003697" y="-248932"/>
            <a:ext cx="6184605" cy="2235702"/>
          </a:xfrm>
          <a:prstGeom prst="rect">
            <a:avLst/>
          </a:prstGeom>
        </p:spPr>
      </p:pic>
      <p:sp>
        <p:nvSpPr>
          <p:cNvPr id="4" name="TextBox 3">
            <a:extLst>
              <a:ext uri="{FF2B5EF4-FFF2-40B4-BE49-F238E27FC236}">
                <a16:creationId xmlns:a16="http://schemas.microsoft.com/office/drawing/2014/main" id="{19E87B1F-CB1F-11A9-A8CD-1B3FD310822B}"/>
              </a:ext>
            </a:extLst>
          </p:cNvPr>
          <p:cNvSpPr txBox="1"/>
          <p:nvPr/>
        </p:nvSpPr>
        <p:spPr>
          <a:xfrm>
            <a:off x="3486151" y="687388"/>
            <a:ext cx="5534024"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Chia sẻ trước lớp</a:t>
            </a:r>
          </a:p>
        </p:txBody>
      </p:sp>
      <p:grpSp>
        <p:nvGrpSpPr>
          <p:cNvPr id="2" name="Group 1">
            <a:extLst>
              <a:ext uri="{FF2B5EF4-FFF2-40B4-BE49-F238E27FC236}">
                <a16:creationId xmlns:a16="http://schemas.microsoft.com/office/drawing/2014/main" id="{89DA1E1F-6192-F3DA-0FD4-B6D092B3D59E}"/>
              </a:ext>
            </a:extLst>
          </p:cNvPr>
          <p:cNvGrpSpPr/>
          <p:nvPr/>
        </p:nvGrpSpPr>
        <p:grpSpPr>
          <a:xfrm>
            <a:off x="6755401" y="1579414"/>
            <a:ext cx="5628424" cy="3483203"/>
            <a:chOff x="6676915" y="1779912"/>
            <a:chExt cx="5628424" cy="3483203"/>
          </a:xfrm>
        </p:grpSpPr>
        <p:grpSp>
          <p:nvGrpSpPr>
            <p:cNvPr id="15" name="Google Shape;716;p39">
              <a:extLst>
                <a:ext uri="{FF2B5EF4-FFF2-40B4-BE49-F238E27FC236}">
                  <a16:creationId xmlns:a16="http://schemas.microsoft.com/office/drawing/2014/main" id="{5D96A935-2BE9-7ED9-E9D0-9D03B9E8F23E}"/>
                </a:ext>
              </a:extLst>
            </p:cNvPr>
            <p:cNvGrpSpPr/>
            <p:nvPr/>
          </p:nvGrpSpPr>
          <p:grpSpPr>
            <a:xfrm>
              <a:off x="6676915" y="1779912"/>
              <a:ext cx="5628424" cy="3483203"/>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9" name="TextBox 18">
              <a:extLst>
                <a:ext uri="{FF2B5EF4-FFF2-40B4-BE49-F238E27FC236}">
                  <a16:creationId xmlns:a16="http://schemas.microsoft.com/office/drawing/2014/main" id="{023FFE98-FD79-5430-AAF2-B802C8970C72}"/>
                </a:ext>
              </a:extLst>
            </p:cNvPr>
            <p:cNvSpPr txBox="1"/>
            <p:nvPr/>
          </p:nvSpPr>
          <p:spPr>
            <a:xfrm>
              <a:off x="7255297" y="2377295"/>
              <a:ext cx="4415606" cy="1708160"/>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Ông nhắc nhở bạn cho nhỏ tiếng ti-vi, bạn không nghe lời.</a:t>
              </a:r>
            </a:p>
          </p:txBody>
        </p:sp>
      </p:grpSp>
      <p:pic>
        <p:nvPicPr>
          <p:cNvPr id="18" name="Picture 17">
            <a:extLst>
              <a:ext uri="{FF2B5EF4-FFF2-40B4-BE49-F238E27FC236}">
                <a16:creationId xmlns:a16="http://schemas.microsoft.com/office/drawing/2014/main" id="{8EB5982F-DA2F-45C8-E9DA-FE221328A8C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7081759" y="4191869"/>
            <a:ext cx="1574221" cy="2970555"/>
          </a:xfrm>
          <a:prstGeom prst="rect">
            <a:avLst/>
          </a:prstGeom>
        </p:spPr>
      </p:pic>
      <p:pic>
        <p:nvPicPr>
          <p:cNvPr id="8" name="Picture 7">
            <a:extLst>
              <a:ext uri="{FF2B5EF4-FFF2-40B4-BE49-F238E27FC236}">
                <a16:creationId xmlns:a16="http://schemas.microsoft.com/office/drawing/2014/main" id="{72B4011B-AA8A-E444-37FD-BA95EF6287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V="1">
            <a:off x="5101953" y="1944017"/>
            <a:ext cx="981146" cy="981146"/>
          </a:xfrm>
          <a:prstGeom prst="rect">
            <a:avLst/>
          </a:prstGeom>
        </p:spPr>
      </p:pic>
      <p:pic>
        <p:nvPicPr>
          <p:cNvPr id="5" name="Picture 4" descr="A picture containing computer&#10;&#10;Description automatically generated">
            <a:extLst>
              <a:ext uri="{FF2B5EF4-FFF2-40B4-BE49-F238E27FC236}">
                <a16:creationId xmlns:a16="http://schemas.microsoft.com/office/drawing/2014/main" id="{95DF97BC-97B7-C34F-6DA8-7CE323A60C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5606" y="2190750"/>
            <a:ext cx="6136169" cy="4276725"/>
          </a:xfrm>
          <a:prstGeom prst="rect">
            <a:avLst/>
          </a:prstGeom>
        </p:spPr>
      </p:pic>
    </p:spTree>
    <p:extLst>
      <p:ext uri="{BB962C8B-B14F-4D97-AF65-F5344CB8AC3E}">
        <p14:creationId xmlns:p14="http://schemas.microsoft.com/office/powerpoint/2010/main" val="61556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vertical)">
                                      <p:cBhvr>
                                        <p:cTn id="22" dur="500"/>
                                        <p:tgtEl>
                                          <p:spTgt spid="18"/>
                                        </p:tgtEl>
                                      </p:cBhvr>
                                    </p:animEffect>
                                  </p:childTnLst>
                                </p:cTn>
                              </p:par>
                              <p:par>
                                <p:cTn id="23" presetID="2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10">
            <a:extLst>
              <a:ext uri="{FF2B5EF4-FFF2-40B4-BE49-F238E27FC236}">
                <a16:creationId xmlns:a16="http://schemas.microsoft.com/office/drawing/2014/main" id="{81D7A4E7-2F32-35E2-A50F-1FE0FEB8BAA4}"/>
              </a:ext>
            </a:extLst>
          </p:cNvPr>
          <p:cNvSpPr/>
          <p:nvPr/>
        </p:nvSpPr>
        <p:spPr>
          <a:xfrm>
            <a:off x="376035" y="475193"/>
            <a:ext cx="11439930" cy="6095333"/>
          </a:xfrm>
          <a:prstGeom prst="rect">
            <a:avLst/>
          </a:prstGeom>
          <a:solidFill>
            <a:schemeClr val="bg1">
              <a:alpha val="71000"/>
            </a:schemeClr>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12">
            <a:extLst>
              <a:ext uri="{FF2B5EF4-FFF2-40B4-BE49-F238E27FC236}">
                <a16:creationId xmlns:a16="http://schemas.microsoft.com/office/drawing/2014/main" id="{F68647CF-6C57-D76C-4FFB-BA59A1F870DB}"/>
              </a:ext>
            </a:extLst>
          </p:cNvPr>
          <p:cNvSpPr/>
          <p:nvPr/>
        </p:nvSpPr>
        <p:spPr>
          <a:xfrm>
            <a:off x="670561" y="1044836"/>
            <a:ext cx="10850879" cy="5132832"/>
          </a:xfrm>
          <a:prstGeom prst="rect">
            <a:avLst/>
          </a:prstGeom>
          <a:solidFill>
            <a:schemeClr val="bg1">
              <a:alpha val="58000"/>
            </a:schemeClr>
          </a:solidFill>
          <a:ln w="47625">
            <a:solidFill>
              <a:srgbClr val="92512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圆角 7">
            <a:extLst>
              <a:ext uri="{FF2B5EF4-FFF2-40B4-BE49-F238E27FC236}">
                <a16:creationId xmlns:a16="http://schemas.microsoft.com/office/drawing/2014/main" id="{65E9DFA6-6CEB-256D-952D-96858B993920}"/>
              </a:ext>
            </a:extLst>
          </p:cNvPr>
          <p:cNvSpPr/>
          <p:nvPr/>
        </p:nvSpPr>
        <p:spPr>
          <a:xfrm>
            <a:off x="4672442" y="651978"/>
            <a:ext cx="2847116" cy="954856"/>
          </a:xfrm>
          <a:prstGeom prst="roundRect">
            <a:avLst/>
          </a:prstGeom>
          <a:solidFill>
            <a:schemeClr val="bg1"/>
          </a:solidFill>
          <a:ln w="47625">
            <a:solidFill>
              <a:srgbClr val="92512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4" name="图片 8">
            <a:extLst>
              <a:ext uri="{FF2B5EF4-FFF2-40B4-BE49-F238E27FC236}">
                <a16:creationId xmlns:a16="http://schemas.microsoft.com/office/drawing/2014/main" id="{CB2396DA-FC91-33ED-0244-7ED9EA4F3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861"/>
            <a:ext cx="6949440" cy="2315740"/>
          </a:xfrm>
          <a:prstGeom prst="rect">
            <a:avLst/>
          </a:prstGeom>
        </p:spPr>
      </p:pic>
      <p:sp>
        <p:nvSpPr>
          <p:cNvPr id="10" name="TextBox 9">
            <a:extLst>
              <a:ext uri="{FF2B5EF4-FFF2-40B4-BE49-F238E27FC236}">
                <a16:creationId xmlns:a16="http://schemas.microsoft.com/office/drawing/2014/main" id="{2BC04565-D9B8-909F-81B9-26570EE760E8}"/>
              </a:ext>
            </a:extLst>
          </p:cNvPr>
          <p:cNvSpPr txBox="1"/>
          <p:nvPr/>
        </p:nvSpPr>
        <p:spPr>
          <a:xfrm>
            <a:off x="4840224" y="759665"/>
            <a:ext cx="2492630"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UVN Banh Mi" pitchFamily="2" charset="0"/>
                <a:ea typeface="+mn-ea"/>
                <a:cs typeface="+mn-cs"/>
              </a:rPr>
              <a:t>KẾT LUẬN</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nvGrpSpPr>
          <p:cNvPr id="25" name="组合 20">
            <a:extLst>
              <a:ext uri="{FF2B5EF4-FFF2-40B4-BE49-F238E27FC236}">
                <a16:creationId xmlns:a16="http://schemas.microsoft.com/office/drawing/2014/main" id="{831A368C-EBC2-DDA6-6B79-310D0C2A25A3}"/>
              </a:ext>
            </a:extLst>
          </p:cNvPr>
          <p:cNvGrpSpPr/>
          <p:nvPr/>
        </p:nvGrpSpPr>
        <p:grpSpPr>
          <a:xfrm>
            <a:off x="3114675" y="1529106"/>
            <a:ext cx="9077325" cy="6395093"/>
            <a:chOff x="1463455" y="1186324"/>
            <a:chExt cx="6375995" cy="5228129"/>
          </a:xfrm>
        </p:grpSpPr>
        <p:sp>
          <p:nvSpPr>
            <p:cNvPr id="26" name="矩形: 圆角 19">
              <a:extLst>
                <a:ext uri="{FF2B5EF4-FFF2-40B4-BE49-F238E27FC236}">
                  <a16:creationId xmlns:a16="http://schemas.microsoft.com/office/drawing/2014/main" id="{47F766D7-45E2-6C94-A67E-8EA0FE247642}"/>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27" name="图片 15">
              <a:extLst>
                <a:ext uri="{FF2B5EF4-FFF2-40B4-BE49-F238E27FC236}">
                  <a16:creationId xmlns:a16="http://schemas.microsoft.com/office/drawing/2014/main" id="{B3387B40-1C5F-CAC1-6D01-017C07077F01}"/>
                </a:ext>
              </a:extLst>
            </p:cNvPr>
            <p:cNvPicPr>
              <a:picLocks noChangeAspect="1"/>
            </p:cNvPicPr>
            <p:nvPr/>
          </p:nvPicPr>
          <p:blipFill rotWithShape="1">
            <a:blip r:embed="rId3">
              <a:extLst>
                <a:ext uri="{28A0092B-C50C-407E-A947-70E740481C1C}">
                  <a14:useLocalDpi xmlns:a14="http://schemas.microsoft.com/office/drawing/2010/main" val="0"/>
                </a:ext>
              </a:extLst>
            </a:blip>
            <a:srcRect t="14237"/>
            <a:stretch/>
          </p:blipFill>
          <p:spPr>
            <a:xfrm>
              <a:off x="1463455" y="1186324"/>
              <a:ext cx="6375995" cy="5228129"/>
            </a:xfrm>
            <a:prstGeom prst="rect">
              <a:avLst/>
            </a:prstGeom>
          </p:spPr>
        </p:pic>
      </p:grpSp>
      <p:sp>
        <p:nvSpPr>
          <p:cNvPr id="11" name="TextBox 10">
            <a:extLst>
              <a:ext uri="{FF2B5EF4-FFF2-40B4-BE49-F238E27FC236}">
                <a16:creationId xmlns:a16="http://schemas.microsoft.com/office/drawing/2014/main" id="{6B152749-757F-B7D2-CA5B-B6EB042B77CF}"/>
              </a:ext>
            </a:extLst>
          </p:cNvPr>
          <p:cNvSpPr txBox="1"/>
          <p:nvPr/>
        </p:nvSpPr>
        <p:spPr>
          <a:xfrm>
            <a:off x="4333875" y="2467497"/>
            <a:ext cx="7029450" cy="3323987"/>
          </a:xfrm>
          <a:prstGeom prst="rect">
            <a:avLst/>
          </a:prstGeom>
          <a:noFill/>
        </p:spPr>
        <p:txBody>
          <a:bodyPr wrap="square" rtlCol="0">
            <a:spAutoFit/>
          </a:bodyPr>
          <a:lstStyle/>
          <a:p>
            <a:pPr lvl="0" algn="just" defTabSz="457200"/>
            <a:r>
              <a:rPr lang="vi-VN" sz="3500" dirty="0">
                <a:solidFill>
                  <a:prstClr val="black"/>
                </a:solidFill>
                <a:latin typeface="Calibri" panose="020F0502020204030204"/>
              </a:rPr>
              <a:t>Chúng ta cần đồng tình với những việc làm biết thể hiện sự lễ phép, vâng lời ông bà, cha mẹ, anh chị trong gia đình. Không đồng tình với những việc làm chưa biết lễ phép, vâng lời ông bà, cha mẹ, anh chị.</a:t>
            </a:r>
            <a:endParaRPr kumimoji="0" lang="vi-VN" sz="3500" b="0"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1026" name="Picture 2">
            <a:extLst>
              <a:ext uri="{FF2B5EF4-FFF2-40B4-BE49-F238E27FC236}">
                <a16:creationId xmlns:a16="http://schemas.microsoft.com/office/drawing/2014/main" id="{794B1FE8-C2C6-E08B-71DD-3F0820464E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253" y="2101196"/>
            <a:ext cx="2766079" cy="2766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48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down)">
                                      <p:cBhvr>
                                        <p:cTn id="16" dur="500"/>
                                        <p:tgtEl>
                                          <p:spTgt spid="2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1E6A856-C1B1-6006-7DE5-2021018D7314}"/>
              </a:ext>
            </a:extLst>
          </p:cNvPr>
          <p:cNvSpPr/>
          <p:nvPr/>
        </p:nvSpPr>
        <p:spPr>
          <a:xfrm>
            <a:off x="433534" y="214971"/>
            <a:ext cx="11330152" cy="6463862"/>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3">
            <a:extLst>
              <a:ext uri="{FF2B5EF4-FFF2-40B4-BE49-F238E27FC236}">
                <a16:creationId xmlns:a16="http://schemas.microsoft.com/office/drawing/2014/main" id="{5AE3658C-3B28-C17A-27E1-4304E6A187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08571" y="397963"/>
            <a:ext cx="3759536" cy="3846073"/>
          </a:xfrm>
          <a:prstGeom prst="rect">
            <a:avLst/>
          </a:prstGeom>
        </p:spPr>
      </p:pic>
      <p:grpSp>
        <p:nvGrpSpPr>
          <p:cNvPr id="7" name="Group 6">
            <a:extLst>
              <a:ext uri="{FF2B5EF4-FFF2-40B4-BE49-F238E27FC236}">
                <a16:creationId xmlns:a16="http://schemas.microsoft.com/office/drawing/2014/main" id="{98FB2B8F-DFCB-9A05-3A38-ACDEDE4FB0A9}"/>
              </a:ext>
            </a:extLst>
          </p:cNvPr>
          <p:cNvGrpSpPr/>
          <p:nvPr/>
        </p:nvGrpSpPr>
        <p:grpSpPr>
          <a:xfrm>
            <a:off x="5870973" y="1292300"/>
            <a:ext cx="5943599" cy="2541124"/>
            <a:chOff x="6248401" y="0"/>
            <a:chExt cx="5943599" cy="2541124"/>
          </a:xfrm>
        </p:grpSpPr>
        <p:pic>
          <p:nvPicPr>
            <p:cNvPr id="8" name="Picture 7">
              <a:extLst>
                <a:ext uri="{FF2B5EF4-FFF2-40B4-BE49-F238E27FC236}">
                  <a16:creationId xmlns:a16="http://schemas.microsoft.com/office/drawing/2014/main" id="{75FABEFF-914F-D8D5-E39E-957A78A40D0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1946" t="38109" r="21602" b="29556"/>
            <a:stretch/>
          </p:blipFill>
          <p:spPr>
            <a:xfrm>
              <a:off x="6248401" y="0"/>
              <a:ext cx="5943599" cy="2057400"/>
            </a:xfrm>
            <a:prstGeom prst="rect">
              <a:avLst/>
            </a:prstGeom>
          </p:spPr>
        </p:pic>
        <p:sp>
          <p:nvSpPr>
            <p:cNvPr id="9" name="Rectangle 8">
              <a:extLst>
                <a:ext uri="{FF2B5EF4-FFF2-40B4-BE49-F238E27FC236}">
                  <a16:creationId xmlns:a16="http://schemas.microsoft.com/office/drawing/2014/main" id="{19F5A7AD-F55F-B139-8969-217C5BF51BE8}"/>
                </a:ext>
              </a:extLst>
            </p:cNvPr>
            <p:cNvSpPr/>
            <p:nvPr/>
          </p:nvSpPr>
          <p:spPr>
            <a:xfrm>
              <a:off x="6595888" y="783537"/>
              <a:ext cx="5187776" cy="1757587"/>
            </a:xfrm>
            <a:prstGeom prst="rect">
              <a:avLst/>
            </a:prstGeom>
            <a:noFill/>
          </p:spPr>
          <p:txBody>
            <a:bodyPr wrap="none" lIns="91440" tIns="45720" rIns="91440" bIns="45720">
              <a:prstTxWarp prst="textArchUp">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0160">
                    <a:solidFill>
                      <a:srgbClr val="FF0000"/>
                    </a:solidFill>
                    <a:prstDash val="solid"/>
                  </a:ln>
                  <a:solidFill>
                    <a:srgbClr val="F07A74"/>
                  </a:solidFill>
                  <a:effectLst>
                    <a:outerShdw blurRad="38100" dist="22860" dir="5400000" algn="tl" rotWithShape="0">
                      <a:srgbClr val="000000">
                        <a:alpha val="30000"/>
                      </a:srgbClr>
                    </a:outerShdw>
                  </a:effectLst>
                  <a:uLnTx/>
                  <a:uFillTx/>
                  <a:ea typeface="+mn-ea"/>
                  <a:cs typeface="+mn-cs"/>
                </a:rPr>
                <a:t>Cùng</a:t>
              </a:r>
              <a:r>
                <a:rPr kumimoji="0" lang="en-US" sz="6000" b="1" i="0" u="none" strike="noStrike" kern="1200" cap="none" spc="0" normalizeH="0" baseline="0" noProof="0" dirty="0">
                  <a:ln w="10160">
                    <a:solidFill>
                      <a:srgbClr val="FF0000"/>
                    </a:solidFill>
                    <a:prstDash val="solid"/>
                  </a:ln>
                  <a:solidFill>
                    <a:srgbClr val="F07A74"/>
                  </a:solidFill>
                  <a:effectLst>
                    <a:outerShdw blurRad="38100" dist="22860" dir="5400000" algn="tl" rotWithShape="0">
                      <a:srgbClr val="000000">
                        <a:alpha val="30000"/>
                      </a:srgbClr>
                    </a:outerShdw>
                  </a:effectLst>
                  <a:uLnTx/>
                  <a:uFillTx/>
                  <a:ea typeface="+mn-ea"/>
                  <a:cs typeface="+mn-cs"/>
                </a:rPr>
                <a:t> chia </a:t>
              </a:r>
              <a:r>
                <a:rPr kumimoji="0" lang="en-US" sz="6000" b="1" i="0" u="none" strike="noStrike" kern="1200" cap="none" spc="0" normalizeH="0" baseline="0" noProof="0" dirty="0" err="1">
                  <a:ln w="10160">
                    <a:solidFill>
                      <a:srgbClr val="FF0000"/>
                    </a:solidFill>
                    <a:prstDash val="solid"/>
                  </a:ln>
                  <a:solidFill>
                    <a:srgbClr val="F07A74"/>
                  </a:solidFill>
                  <a:effectLst>
                    <a:outerShdw blurRad="38100" dist="22860" dir="5400000" algn="tl" rotWithShape="0">
                      <a:srgbClr val="000000">
                        <a:alpha val="30000"/>
                      </a:srgbClr>
                    </a:outerShdw>
                  </a:effectLst>
                  <a:uLnTx/>
                  <a:uFillTx/>
                  <a:ea typeface="+mn-ea"/>
                  <a:cs typeface="+mn-cs"/>
                </a:rPr>
                <a:t>sẻ</a:t>
              </a:r>
              <a:endParaRPr kumimoji="0" lang="en-US" sz="6000" b="1" i="0" u="none" strike="noStrike" kern="1200" cap="none" spc="0" normalizeH="0" baseline="0" noProof="0" dirty="0">
                <a:ln w="10160">
                  <a:solidFill>
                    <a:srgbClr val="FF0000"/>
                  </a:solidFill>
                  <a:prstDash val="solid"/>
                </a:ln>
                <a:solidFill>
                  <a:srgbClr val="F07A74"/>
                </a:solidFill>
                <a:effectLst>
                  <a:outerShdw blurRad="38100" dist="22860" dir="5400000" algn="tl" rotWithShape="0">
                    <a:srgbClr val="000000">
                      <a:alpha val="30000"/>
                    </a:srgbClr>
                  </a:outerShdw>
                </a:effectLst>
                <a:uLnTx/>
                <a:uFillTx/>
                <a:ea typeface="+mn-ea"/>
                <a:cs typeface="+mn-cs"/>
              </a:endParaRPr>
            </a:p>
          </p:txBody>
        </p:sp>
      </p:grpSp>
      <p:grpSp>
        <p:nvGrpSpPr>
          <p:cNvPr id="11" name="Group 10">
            <a:extLst>
              <a:ext uri="{FF2B5EF4-FFF2-40B4-BE49-F238E27FC236}">
                <a16:creationId xmlns:a16="http://schemas.microsoft.com/office/drawing/2014/main" id="{F4779B05-E0A1-E219-5060-CD7D3948AC9A}"/>
              </a:ext>
            </a:extLst>
          </p:cNvPr>
          <p:cNvGrpSpPr/>
          <p:nvPr/>
        </p:nvGrpSpPr>
        <p:grpSpPr>
          <a:xfrm>
            <a:off x="2066925" y="4573630"/>
            <a:ext cx="8886825" cy="1757645"/>
            <a:chOff x="7930237" y="854592"/>
            <a:chExt cx="5085471" cy="1757645"/>
          </a:xfrm>
        </p:grpSpPr>
        <p:pic>
          <p:nvPicPr>
            <p:cNvPr id="12" name="Graphic 11">
              <a:extLst>
                <a:ext uri="{FF2B5EF4-FFF2-40B4-BE49-F238E27FC236}">
                  <a16:creationId xmlns:a16="http://schemas.microsoft.com/office/drawing/2014/main" id="{EBDE92D2-4D95-56B6-3DB0-AE4143A4CC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30237" y="854592"/>
              <a:ext cx="5085471" cy="1757645"/>
            </a:xfrm>
            <a:prstGeom prst="rect">
              <a:avLst/>
            </a:prstGeom>
          </p:spPr>
        </p:pic>
        <p:sp>
          <p:nvSpPr>
            <p:cNvPr id="13" name="TextBox 12">
              <a:extLst>
                <a:ext uri="{FF2B5EF4-FFF2-40B4-BE49-F238E27FC236}">
                  <a16:creationId xmlns:a16="http://schemas.microsoft.com/office/drawing/2014/main" id="{02108F0F-B5FA-A708-77ED-529E6185EC21}"/>
                </a:ext>
              </a:extLst>
            </p:cNvPr>
            <p:cNvSpPr txBox="1"/>
            <p:nvPr/>
          </p:nvSpPr>
          <p:spPr>
            <a:xfrm>
              <a:off x="8006546" y="1239723"/>
              <a:ext cx="4856571" cy="984885"/>
            </a:xfrm>
            <a:prstGeom prst="rect">
              <a:avLst/>
            </a:prstGeom>
            <a:noFill/>
          </p:spPr>
          <p:txBody>
            <a:bodyPr wrap="square" lIns="0" tIns="0" rIns="0" bIns="0" rtlCol="0">
              <a:spAutoFit/>
            </a:bodyPr>
            <a:lstStyle/>
            <a:p>
              <a:pPr marL="342900" marR="0" algn="just">
                <a:spcBef>
                  <a:spcPts val="0"/>
                </a:spcBef>
                <a:spcAft>
                  <a:spcPts val="0"/>
                </a:spcAft>
                <a:tabLst>
                  <a:tab pos="57150" algn="l"/>
                </a:tabLst>
              </a:pPr>
              <a:r>
                <a:rPr lang="en-US" sz="3200" dirty="0" err="1">
                  <a:effectLst/>
                  <a:ea typeface="Calibri" panose="020F0502020204030204" pitchFamily="34" charset="0"/>
                  <a:cs typeface="Times New Roman" panose="02020603050405020304" pitchFamily="18" charset="0"/>
                </a:rPr>
                <a:t>Em</a:t>
              </a:r>
              <a:r>
                <a:rPr lang="en-US" sz="3200" dirty="0">
                  <a:effectLst/>
                  <a:ea typeface="Calibri" panose="020F0502020204030204" pitchFamily="34" charset="0"/>
                  <a:cs typeface="Times New Roman" panose="02020603050405020304" pitchFamily="18" charset="0"/>
                </a:rPr>
                <a:t> chia </a:t>
              </a:r>
              <a:r>
                <a:rPr lang="en-US" sz="3200" dirty="0" err="1">
                  <a:effectLst/>
                  <a:ea typeface="Calibri" panose="020F0502020204030204" pitchFamily="34" charset="0"/>
                  <a:cs typeface="Times New Roman" panose="02020603050405020304" pitchFamily="18" charset="0"/>
                </a:rPr>
                <a:t>sẻ</a:t>
              </a:r>
              <a:r>
                <a:rPr lang="en-US" sz="3200" dirty="0">
                  <a:effectLst/>
                  <a:ea typeface="Calibri" panose="020F0502020204030204" pitchFamily="34" charset="0"/>
                  <a:cs typeface="Times New Roman" panose="02020603050405020304" pitchFamily="18" charset="0"/>
                </a:rPr>
                <a:t> </a:t>
              </a:r>
              <a:r>
                <a:rPr lang="en-US" sz="3200" dirty="0" err="1">
                  <a:effectLst/>
                  <a:ea typeface="Calibri" panose="020F0502020204030204" pitchFamily="34" charset="0"/>
                  <a:cs typeface="Times New Roman" panose="02020603050405020304" pitchFamily="18" charset="0"/>
                </a:rPr>
                <a:t>với</a:t>
              </a:r>
              <a:r>
                <a:rPr lang="en-US" sz="3200" dirty="0">
                  <a:effectLst/>
                  <a:ea typeface="Calibri" panose="020F0502020204030204" pitchFamily="34" charset="0"/>
                  <a:cs typeface="Times New Roman" panose="02020603050405020304" pitchFamily="18" charset="0"/>
                </a:rPr>
                <a:t> </a:t>
              </a:r>
              <a:r>
                <a:rPr lang="en-US" sz="3200" dirty="0" err="1">
                  <a:effectLst/>
                  <a:ea typeface="Calibri" panose="020F0502020204030204" pitchFamily="34" charset="0"/>
                  <a:cs typeface="Times New Roman" panose="02020603050405020304" pitchFamily="18" charset="0"/>
                </a:rPr>
                <a:t>bạn</a:t>
              </a:r>
              <a:r>
                <a:rPr lang="en-US" sz="3200" dirty="0">
                  <a:effectLst/>
                  <a:ea typeface="Calibri" panose="020F0502020204030204" pitchFamily="34" charset="0"/>
                  <a:cs typeface="Times New Roman" panose="02020603050405020304" pitchFamily="18" charset="0"/>
                </a:rPr>
                <a:t> </a:t>
              </a:r>
              <a:r>
                <a:rPr lang="en-US" sz="3200" dirty="0" err="1">
                  <a:effectLst/>
                  <a:ea typeface="Calibri" panose="020F0502020204030204" pitchFamily="34" charset="0"/>
                  <a:cs typeface="Times New Roman" panose="02020603050405020304" pitchFamily="18" charset="0"/>
                </a:rPr>
                <a:t>những</a:t>
              </a:r>
              <a:r>
                <a:rPr lang="en-US" sz="3200" dirty="0">
                  <a:effectLst/>
                  <a:ea typeface="Calibri" panose="020F0502020204030204" pitchFamily="34" charset="0"/>
                  <a:cs typeface="Times New Roman" panose="02020603050405020304" pitchFamily="18" charset="0"/>
                </a:rPr>
                <a:t> </a:t>
              </a:r>
              <a:r>
                <a:rPr lang="en-US" sz="3200" dirty="0" err="1">
                  <a:effectLst/>
                  <a:ea typeface="Calibri" panose="020F0502020204030204" pitchFamily="34" charset="0"/>
                  <a:cs typeface="Times New Roman" panose="02020603050405020304" pitchFamily="18" charset="0"/>
                </a:rPr>
                <a:t>việc</a:t>
              </a:r>
              <a:r>
                <a:rPr lang="en-US" sz="3200" dirty="0">
                  <a:effectLst/>
                  <a:ea typeface="Calibri" panose="020F0502020204030204" pitchFamily="34" charset="0"/>
                  <a:cs typeface="Times New Roman" panose="02020603050405020304" pitchFamily="18" charset="0"/>
                </a:rPr>
                <a:t> </a:t>
              </a:r>
              <a:r>
                <a:rPr lang="en-US" sz="3200" dirty="0" err="1">
                  <a:effectLst/>
                  <a:ea typeface="Calibri" panose="020F0502020204030204" pitchFamily="34" charset="0"/>
                  <a:cs typeface="Times New Roman" panose="02020603050405020304" pitchFamily="18" charset="0"/>
                </a:rPr>
                <a:t>em</a:t>
              </a:r>
              <a:r>
                <a:rPr lang="en-US" sz="3200" dirty="0">
                  <a:effectLst/>
                  <a:ea typeface="Calibri" panose="020F0502020204030204" pitchFamily="34" charset="0"/>
                  <a:cs typeface="Times New Roman" panose="02020603050405020304" pitchFamily="18" charset="0"/>
                </a:rPr>
                <a:t> </a:t>
              </a:r>
              <a:r>
                <a:rPr lang="en-US" sz="3200" dirty="0" err="1">
                  <a:effectLst/>
                  <a:ea typeface="Calibri" panose="020F0502020204030204" pitchFamily="34" charset="0"/>
                  <a:cs typeface="Times New Roman" panose="02020603050405020304" pitchFamily="18" charset="0"/>
                </a:rPr>
                <a:t>đã</a:t>
              </a:r>
              <a:r>
                <a:rPr lang="en-US" sz="3200" dirty="0">
                  <a:effectLst/>
                  <a:ea typeface="Calibri" panose="020F0502020204030204" pitchFamily="34" charset="0"/>
                  <a:cs typeface="Times New Roman" panose="02020603050405020304" pitchFamily="18" charset="0"/>
                </a:rPr>
                <a:t> </a:t>
              </a:r>
              <a:r>
                <a:rPr lang="en-US" sz="3200" dirty="0" err="1">
                  <a:effectLst/>
                  <a:ea typeface="Calibri" panose="020F0502020204030204" pitchFamily="34" charset="0"/>
                  <a:cs typeface="Times New Roman" panose="02020603050405020304" pitchFamily="18" charset="0"/>
                </a:rPr>
                <a:t>làm</a:t>
              </a:r>
              <a:r>
                <a:rPr lang="en-US" sz="3200" dirty="0">
                  <a:effectLst/>
                  <a:ea typeface="Calibri" panose="020F0502020204030204" pitchFamily="34" charset="0"/>
                  <a:cs typeface="Times New Roman" panose="02020603050405020304" pitchFamily="18" charset="0"/>
                </a:rPr>
                <a:t> </a:t>
              </a:r>
              <a:r>
                <a:rPr lang="en-US" sz="3200" dirty="0" err="1">
                  <a:effectLst/>
                  <a:ea typeface="Calibri" panose="020F0502020204030204" pitchFamily="34" charset="0"/>
                  <a:cs typeface="Times New Roman" panose="02020603050405020304" pitchFamily="18" charset="0"/>
                </a:rPr>
                <a:t>thể</a:t>
              </a:r>
              <a:r>
                <a:rPr lang="en-US" sz="3200" dirty="0">
                  <a:effectLst/>
                  <a:ea typeface="Calibri" panose="020F0502020204030204" pitchFamily="34" charset="0"/>
                  <a:cs typeface="Times New Roman" panose="02020603050405020304" pitchFamily="18" charset="0"/>
                </a:rPr>
                <a:t> </a:t>
              </a:r>
              <a:r>
                <a:rPr lang="en-US" sz="3200" dirty="0" err="1">
                  <a:effectLst/>
                  <a:ea typeface="Calibri" panose="020F0502020204030204" pitchFamily="34" charset="0"/>
                  <a:cs typeface="Times New Roman" panose="02020603050405020304" pitchFamily="18" charset="0"/>
                </a:rPr>
                <a:t>hiện</a:t>
              </a:r>
              <a:r>
                <a:rPr lang="en-US" sz="3200" dirty="0">
                  <a:effectLst/>
                  <a:ea typeface="Calibri" panose="020F0502020204030204" pitchFamily="34" charset="0"/>
                  <a:cs typeface="Times New Roman" panose="02020603050405020304" pitchFamily="18" charset="0"/>
                </a:rPr>
                <a:t> </a:t>
              </a:r>
              <a:r>
                <a:rPr lang="en-US" sz="3200" dirty="0" err="1">
                  <a:effectLst/>
                  <a:ea typeface="Calibri" panose="020F0502020204030204" pitchFamily="34" charset="0"/>
                  <a:cs typeface="Times New Roman" panose="02020603050405020304" pitchFamily="18" charset="0"/>
                </a:rPr>
                <a:t>sự</a:t>
              </a:r>
              <a:r>
                <a:rPr lang="en-US" sz="3200" dirty="0">
                  <a:effectLst/>
                  <a:ea typeface="Calibri" panose="020F0502020204030204" pitchFamily="34" charset="0"/>
                  <a:cs typeface="Times New Roman" panose="02020603050405020304" pitchFamily="18" charset="0"/>
                </a:rPr>
                <a:t> </a:t>
              </a:r>
              <a:r>
                <a:rPr lang="en-US" sz="3200" dirty="0" err="1">
                  <a:effectLst/>
                  <a:ea typeface="Calibri" panose="020F0502020204030204" pitchFamily="34" charset="0"/>
                  <a:cs typeface="Times New Roman" panose="02020603050405020304" pitchFamily="18" charset="0"/>
                </a:rPr>
                <a:t>lễ</a:t>
              </a:r>
              <a:r>
                <a:rPr lang="en-US" sz="3200" dirty="0">
                  <a:effectLst/>
                  <a:ea typeface="Calibri" panose="020F0502020204030204" pitchFamily="34" charset="0"/>
                  <a:cs typeface="Times New Roman" panose="02020603050405020304" pitchFamily="18" charset="0"/>
                </a:rPr>
                <a:t> </a:t>
              </a:r>
              <a:r>
                <a:rPr lang="en-US" sz="3200" dirty="0" err="1">
                  <a:effectLst/>
                  <a:ea typeface="Calibri" panose="020F0502020204030204" pitchFamily="34" charset="0"/>
                  <a:cs typeface="Times New Roman" panose="02020603050405020304" pitchFamily="18" charset="0"/>
                </a:rPr>
                <a:t>phép</a:t>
              </a:r>
              <a:r>
                <a:rPr lang="en-US" sz="3200" dirty="0">
                  <a:effectLst/>
                  <a:ea typeface="Calibri" panose="020F0502020204030204" pitchFamily="34" charset="0"/>
                  <a:cs typeface="Times New Roman" panose="02020603050405020304" pitchFamily="18" charset="0"/>
                </a:rPr>
                <a:t>, </a:t>
              </a:r>
              <a:r>
                <a:rPr lang="en-US" sz="3200" dirty="0" err="1">
                  <a:effectLst/>
                  <a:ea typeface="Calibri" panose="020F0502020204030204" pitchFamily="34" charset="0"/>
                  <a:cs typeface="Times New Roman" panose="02020603050405020304" pitchFamily="18" charset="0"/>
                </a:rPr>
                <a:t>vâng</a:t>
              </a:r>
              <a:r>
                <a:rPr lang="en-US" sz="3200" dirty="0">
                  <a:effectLst/>
                  <a:ea typeface="Calibri" panose="020F0502020204030204" pitchFamily="34" charset="0"/>
                  <a:cs typeface="Times New Roman" panose="02020603050405020304" pitchFamily="18" charset="0"/>
                </a:rPr>
                <a:t> </a:t>
              </a:r>
              <a:r>
                <a:rPr lang="en-US" sz="3200" dirty="0" err="1">
                  <a:effectLst/>
                  <a:ea typeface="Calibri" panose="020F0502020204030204" pitchFamily="34" charset="0"/>
                  <a:cs typeface="Times New Roman" panose="02020603050405020304" pitchFamily="18" charset="0"/>
                </a:rPr>
                <a:t>lời</a:t>
              </a:r>
              <a:r>
                <a:rPr lang="en-US" sz="3200" dirty="0">
                  <a:effectLst/>
                  <a:ea typeface="Calibri" panose="020F0502020204030204" pitchFamily="34" charset="0"/>
                  <a:cs typeface="Times New Roman" panose="02020603050405020304" pitchFamily="18" charset="0"/>
                </a:rPr>
                <a:t> </a:t>
              </a:r>
              <a:r>
                <a:rPr lang="en-US" sz="3200" dirty="0" err="1">
                  <a:effectLst/>
                  <a:ea typeface="Calibri" panose="020F0502020204030204" pitchFamily="34" charset="0"/>
                  <a:cs typeface="Times New Roman" panose="02020603050405020304" pitchFamily="18" charset="0"/>
                </a:rPr>
                <a:t>ông</a:t>
              </a:r>
              <a:r>
                <a:rPr lang="en-US" sz="3200" dirty="0">
                  <a:effectLst/>
                  <a:ea typeface="Calibri" panose="020F0502020204030204" pitchFamily="34" charset="0"/>
                  <a:cs typeface="Times New Roman" panose="02020603050405020304" pitchFamily="18" charset="0"/>
                </a:rPr>
                <a:t> </a:t>
              </a:r>
              <a:r>
                <a:rPr lang="en-US" sz="3200" dirty="0" err="1">
                  <a:effectLst/>
                  <a:ea typeface="Calibri" panose="020F0502020204030204" pitchFamily="34" charset="0"/>
                  <a:cs typeface="Times New Roman" panose="02020603050405020304" pitchFamily="18" charset="0"/>
                </a:rPr>
                <a:t>bà</a:t>
              </a:r>
              <a:r>
                <a:rPr lang="en-US" sz="3200" dirty="0">
                  <a:effectLst/>
                  <a:ea typeface="Calibri" panose="020F0502020204030204" pitchFamily="34" charset="0"/>
                  <a:cs typeface="Times New Roman" panose="02020603050405020304" pitchFamily="18" charset="0"/>
                </a:rPr>
                <a:t>, cha </a:t>
              </a:r>
              <a:r>
                <a:rPr lang="en-US" sz="3200" dirty="0" err="1">
                  <a:effectLst/>
                  <a:ea typeface="Calibri" panose="020F0502020204030204" pitchFamily="34" charset="0"/>
                  <a:cs typeface="Times New Roman" panose="02020603050405020304" pitchFamily="18" charset="0"/>
                </a:rPr>
                <a:t>mẹ</a:t>
              </a:r>
              <a:r>
                <a:rPr lang="en-US" sz="3200" dirty="0">
                  <a:effectLst/>
                  <a:ea typeface="Calibri" panose="020F0502020204030204" pitchFamily="34" charset="0"/>
                  <a:cs typeface="Times New Roman" panose="02020603050405020304" pitchFamily="18" charset="0"/>
                </a:rPr>
                <a:t>, </a:t>
              </a:r>
              <a:r>
                <a:rPr lang="en-US" sz="3200" dirty="0" err="1">
                  <a:effectLst/>
                  <a:ea typeface="Calibri" panose="020F0502020204030204" pitchFamily="34" charset="0"/>
                  <a:cs typeface="Times New Roman" panose="02020603050405020304" pitchFamily="18" charset="0"/>
                </a:rPr>
                <a:t>anh</a:t>
              </a:r>
              <a:r>
                <a:rPr lang="en-US" sz="3200" dirty="0">
                  <a:effectLst/>
                  <a:ea typeface="Calibri" panose="020F0502020204030204" pitchFamily="34" charset="0"/>
                  <a:cs typeface="Times New Roman" panose="02020603050405020304" pitchFamily="18" charset="0"/>
                </a:rPr>
                <a:t> </a:t>
              </a:r>
              <a:r>
                <a:rPr lang="en-US" sz="3200" dirty="0" err="1">
                  <a:effectLst/>
                  <a:ea typeface="Calibri" panose="020F0502020204030204" pitchFamily="34" charset="0"/>
                  <a:cs typeface="Times New Roman" panose="02020603050405020304" pitchFamily="18" charset="0"/>
                </a:rPr>
                <a:t>chị</a:t>
              </a:r>
              <a:r>
                <a:rPr lang="en-US" sz="3200" dirty="0">
                  <a:effectLst/>
                  <a:ea typeface="Calibri" panose="020F0502020204030204" pitchFamily="34" charset="0"/>
                  <a:cs typeface="Times New Roman" panose="02020603050405020304" pitchFamily="18" charset="0"/>
                </a:rPr>
                <a:t>.</a:t>
              </a:r>
            </a:p>
          </p:txBody>
        </p:sp>
      </p:grpSp>
    </p:spTree>
    <p:extLst>
      <p:ext uri="{BB962C8B-B14F-4D97-AF65-F5344CB8AC3E}">
        <p14:creationId xmlns:p14="http://schemas.microsoft.com/office/powerpoint/2010/main" val="9072212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700"/>
                                            <p:tgtEl>
                                              <p:spTgt spid="5"/>
                                            </p:tgtEl>
                                          </p:cBhvr>
                                        </p:animEffect>
                                      </p:childTnLst>
                                    </p:cTn>
                                  </p:par>
                                  <p:par>
                                    <p:cTn id="8" presetID="2" presetClass="entr" presetSubtype="2" fill="hold" nodeType="withEffect" p14:presetBounceEnd="76000">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14:bounceEnd="76000">
                                          <p:cBhvr additive="base">
                                            <p:cTn id="10" dur="750" fill="hold"/>
                                            <p:tgtEl>
                                              <p:spTgt spid="11"/>
                                            </p:tgtEl>
                                            <p:attrNameLst>
                                              <p:attrName>ppt_x</p:attrName>
                                            </p:attrNameLst>
                                          </p:cBhvr>
                                          <p:tavLst>
                                            <p:tav tm="0">
                                              <p:val>
                                                <p:strVal val="1+#ppt_w/2"/>
                                              </p:val>
                                            </p:tav>
                                            <p:tav tm="100000">
                                              <p:val>
                                                <p:strVal val="#ppt_x"/>
                                              </p:val>
                                            </p:tav>
                                          </p:tavLst>
                                        </p:anim>
                                        <p:anim calcmode="lin" valueType="num" p14:bounceEnd="76000">
                                          <p:cBhvr additive="base">
                                            <p:cTn id="11"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700"/>
                                            <p:tgtEl>
                                              <p:spTgt spid="5"/>
                                            </p:tgtEl>
                                          </p:cBhvr>
                                        </p:animEffect>
                                      </p:childTnLst>
                                    </p:cTn>
                                  </p:par>
                                  <p:par>
                                    <p:cTn id="8" presetID="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750" fill="hold"/>
                                            <p:tgtEl>
                                              <p:spTgt spid="11"/>
                                            </p:tgtEl>
                                            <p:attrNameLst>
                                              <p:attrName>ppt_x</p:attrName>
                                            </p:attrNameLst>
                                          </p:cBhvr>
                                          <p:tavLst>
                                            <p:tav tm="0">
                                              <p:val>
                                                <p:strVal val="1+#ppt_w/2"/>
                                              </p:val>
                                            </p:tav>
                                            <p:tav tm="100000">
                                              <p:val>
                                                <p:strVal val="#ppt_x"/>
                                              </p:val>
                                            </p:tav>
                                          </p:tavLst>
                                        </p:anim>
                                        <p:anim calcmode="lin" valueType="num">
                                          <p:cBhvr additive="base">
                                            <p:cTn id="11"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BBF2F4F-5C84-28C9-26A7-1AF8A1965FEC}"/>
              </a:ext>
            </a:extLst>
          </p:cNvPr>
          <p:cNvGrpSpPr/>
          <p:nvPr/>
        </p:nvGrpSpPr>
        <p:grpSpPr>
          <a:xfrm>
            <a:off x="0" y="42037"/>
            <a:ext cx="11783663" cy="6815963"/>
            <a:chOff x="0" y="42037"/>
            <a:chExt cx="11783663" cy="6815963"/>
          </a:xfrm>
        </p:grpSpPr>
        <p:pic>
          <p:nvPicPr>
            <p:cNvPr id="4" name="图片 8">
              <a:extLst>
                <a:ext uri="{FF2B5EF4-FFF2-40B4-BE49-F238E27FC236}">
                  <a16:creationId xmlns:a16="http://schemas.microsoft.com/office/drawing/2014/main" id="{16FF9461-6670-8C96-421B-27EF017EFC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5" name="Rectangle: Rounded Corners 4">
              <a:extLst>
                <a:ext uri="{FF2B5EF4-FFF2-40B4-BE49-F238E27FC236}">
                  <a16:creationId xmlns:a16="http://schemas.microsoft.com/office/drawing/2014/main" id="{294BC414-08EF-BA58-7664-42BECED2DC5D}"/>
                </a:ext>
              </a:extLst>
            </p:cNvPr>
            <p:cNvSpPr/>
            <p:nvPr/>
          </p:nvSpPr>
          <p:spPr>
            <a:xfrm>
              <a:off x="453511" y="254354"/>
              <a:ext cx="11330152" cy="660364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2" name="Picture 1">
            <a:extLst>
              <a:ext uri="{FF2B5EF4-FFF2-40B4-BE49-F238E27FC236}">
                <a16:creationId xmlns:a16="http://schemas.microsoft.com/office/drawing/2014/main" id="{15FA7E1C-658A-4E02-40D8-C445C81C3FDC}"/>
              </a:ext>
            </a:extLst>
          </p:cNvPr>
          <p:cNvPicPr>
            <a:picLocks noChangeAspect="1"/>
          </p:cNvPicPr>
          <p:nvPr/>
        </p:nvPicPr>
        <p:blipFill>
          <a:blip r:embed="rId3"/>
          <a:stretch>
            <a:fillRect/>
          </a:stretch>
        </p:blipFill>
        <p:spPr>
          <a:xfrm>
            <a:off x="1233153" y="3560670"/>
            <a:ext cx="4628626" cy="2790884"/>
          </a:xfrm>
          <a:prstGeom prst="rect">
            <a:avLst/>
          </a:prstGeom>
        </p:spPr>
      </p:pic>
      <p:pic>
        <p:nvPicPr>
          <p:cNvPr id="3" name="Picture 2">
            <a:extLst>
              <a:ext uri="{FF2B5EF4-FFF2-40B4-BE49-F238E27FC236}">
                <a16:creationId xmlns:a16="http://schemas.microsoft.com/office/drawing/2014/main" id="{6D485C7F-9C1A-6DDD-B370-08E542A55253}"/>
              </a:ext>
            </a:extLst>
          </p:cNvPr>
          <p:cNvPicPr>
            <a:picLocks noChangeAspect="1"/>
          </p:cNvPicPr>
          <p:nvPr/>
        </p:nvPicPr>
        <p:blipFill>
          <a:blip r:embed="rId4"/>
          <a:stretch>
            <a:fillRect/>
          </a:stretch>
        </p:blipFill>
        <p:spPr>
          <a:xfrm>
            <a:off x="6521388" y="255959"/>
            <a:ext cx="4729240" cy="2693029"/>
          </a:xfrm>
          <a:prstGeom prst="rect">
            <a:avLst/>
          </a:prstGeom>
        </p:spPr>
      </p:pic>
      <p:pic>
        <p:nvPicPr>
          <p:cNvPr id="13" name="Picture 12">
            <a:extLst>
              <a:ext uri="{FF2B5EF4-FFF2-40B4-BE49-F238E27FC236}">
                <a16:creationId xmlns:a16="http://schemas.microsoft.com/office/drawing/2014/main" id="{BC1D9510-32BC-4DA4-748F-E468431000FF}"/>
              </a:ext>
            </a:extLst>
          </p:cNvPr>
          <p:cNvPicPr>
            <a:picLocks noChangeAspect="1"/>
          </p:cNvPicPr>
          <p:nvPr/>
        </p:nvPicPr>
        <p:blipFill>
          <a:blip r:embed="rId5"/>
          <a:stretch>
            <a:fillRect/>
          </a:stretch>
        </p:blipFill>
        <p:spPr>
          <a:xfrm>
            <a:off x="6350333" y="3455434"/>
            <a:ext cx="4628626" cy="2896120"/>
          </a:xfrm>
          <a:prstGeom prst="rect">
            <a:avLst/>
          </a:prstGeom>
        </p:spPr>
      </p:pic>
      <p:pic>
        <p:nvPicPr>
          <p:cNvPr id="16" name="Picture 15">
            <a:extLst>
              <a:ext uri="{FF2B5EF4-FFF2-40B4-BE49-F238E27FC236}">
                <a16:creationId xmlns:a16="http://schemas.microsoft.com/office/drawing/2014/main" id="{EE8D7756-FE48-0533-E775-3A914AF79E4A}"/>
              </a:ext>
            </a:extLst>
          </p:cNvPr>
          <p:cNvPicPr>
            <a:picLocks noChangeAspect="1"/>
          </p:cNvPicPr>
          <p:nvPr/>
        </p:nvPicPr>
        <p:blipFill>
          <a:blip r:embed="rId6"/>
          <a:stretch>
            <a:fillRect/>
          </a:stretch>
        </p:blipFill>
        <p:spPr>
          <a:xfrm>
            <a:off x="993455" y="305199"/>
            <a:ext cx="4628626" cy="2635736"/>
          </a:xfrm>
          <a:prstGeom prst="rect">
            <a:avLst/>
          </a:prstGeom>
        </p:spPr>
      </p:pic>
      <p:sp>
        <p:nvSpPr>
          <p:cNvPr id="17" name="TextBox 16">
            <a:extLst>
              <a:ext uri="{FF2B5EF4-FFF2-40B4-BE49-F238E27FC236}">
                <a16:creationId xmlns:a16="http://schemas.microsoft.com/office/drawing/2014/main" id="{D945C610-BEDE-0133-8AC3-7547D268C19E}"/>
              </a:ext>
            </a:extLst>
          </p:cNvPr>
          <p:cNvSpPr txBox="1"/>
          <p:nvPr/>
        </p:nvSpPr>
        <p:spPr>
          <a:xfrm>
            <a:off x="1741664" y="3019970"/>
            <a:ext cx="4252404" cy="461665"/>
          </a:xfrm>
          <a:prstGeom prst="rect">
            <a:avLst/>
          </a:prstGeom>
          <a:noFill/>
        </p:spPr>
        <p:txBody>
          <a:bodyPr wrap="square" rtlCol="0">
            <a:spAutoFit/>
          </a:bodyPr>
          <a:lstStyle/>
          <a:p>
            <a:r>
              <a:rPr lang="en-US" sz="2400" b="1" dirty="0" err="1">
                <a:solidFill>
                  <a:srgbClr val="FF0000"/>
                </a:solidFill>
              </a:rPr>
              <a:t>Biết</a:t>
            </a:r>
            <a:r>
              <a:rPr lang="en-US" sz="2400" b="1" dirty="0">
                <a:solidFill>
                  <a:srgbClr val="FF0000"/>
                </a:solidFill>
              </a:rPr>
              <a:t> </a:t>
            </a:r>
            <a:r>
              <a:rPr lang="en-US" sz="2400" b="1" dirty="0" err="1">
                <a:solidFill>
                  <a:srgbClr val="FF0000"/>
                </a:solidFill>
              </a:rPr>
              <a:t>nói</a:t>
            </a:r>
            <a:r>
              <a:rPr lang="en-US" sz="2400" b="1" dirty="0">
                <a:solidFill>
                  <a:srgbClr val="FF0000"/>
                </a:solidFill>
              </a:rPr>
              <a:t> </a:t>
            </a:r>
            <a:r>
              <a:rPr lang="en-US" sz="2400" b="1" dirty="0" err="1">
                <a:solidFill>
                  <a:srgbClr val="FF0000"/>
                </a:solidFill>
              </a:rPr>
              <a:t>lời</a:t>
            </a:r>
            <a:r>
              <a:rPr lang="en-US" sz="2400" b="1" dirty="0">
                <a:solidFill>
                  <a:srgbClr val="FF0000"/>
                </a:solidFill>
              </a:rPr>
              <a:t> </a:t>
            </a:r>
            <a:r>
              <a:rPr lang="en-US" sz="2400" b="1" dirty="0" err="1">
                <a:solidFill>
                  <a:srgbClr val="FF0000"/>
                </a:solidFill>
              </a:rPr>
              <a:t>cảm</a:t>
            </a:r>
            <a:r>
              <a:rPr lang="en-US" sz="2400" b="1" dirty="0">
                <a:solidFill>
                  <a:srgbClr val="FF0000"/>
                </a:solidFill>
              </a:rPr>
              <a:t> </a:t>
            </a:r>
            <a:r>
              <a:rPr lang="en-US" sz="2400" b="1" dirty="0" err="1">
                <a:solidFill>
                  <a:srgbClr val="FF0000"/>
                </a:solidFill>
              </a:rPr>
              <a:t>ơn</a:t>
            </a:r>
            <a:r>
              <a:rPr lang="en-US" sz="2400" b="1" dirty="0">
                <a:solidFill>
                  <a:srgbClr val="FF0000"/>
                </a:solidFill>
              </a:rPr>
              <a:t>, </a:t>
            </a:r>
            <a:r>
              <a:rPr lang="en-US" sz="2400" b="1" dirty="0" err="1">
                <a:solidFill>
                  <a:srgbClr val="FF0000"/>
                </a:solidFill>
              </a:rPr>
              <a:t>xin</a:t>
            </a:r>
            <a:r>
              <a:rPr lang="en-US" sz="2400" b="1" dirty="0">
                <a:solidFill>
                  <a:srgbClr val="FF0000"/>
                </a:solidFill>
              </a:rPr>
              <a:t> </a:t>
            </a:r>
            <a:r>
              <a:rPr lang="en-US" sz="2400" b="1" dirty="0" err="1">
                <a:solidFill>
                  <a:srgbClr val="FF0000"/>
                </a:solidFill>
              </a:rPr>
              <a:t>lỗi</a:t>
            </a:r>
            <a:endParaRPr lang="en-US" sz="2400" b="1" dirty="0">
              <a:solidFill>
                <a:srgbClr val="FF0000"/>
              </a:solidFill>
            </a:endParaRPr>
          </a:p>
        </p:txBody>
      </p:sp>
      <p:sp>
        <p:nvSpPr>
          <p:cNvPr id="18" name="TextBox 17">
            <a:extLst>
              <a:ext uri="{FF2B5EF4-FFF2-40B4-BE49-F238E27FC236}">
                <a16:creationId xmlns:a16="http://schemas.microsoft.com/office/drawing/2014/main" id="{F0EA2B56-C808-8E73-FC5D-45577AA26E24}"/>
              </a:ext>
            </a:extLst>
          </p:cNvPr>
          <p:cNvSpPr txBox="1"/>
          <p:nvPr/>
        </p:nvSpPr>
        <p:spPr>
          <a:xfrm>
            <a:off x="6372226" y="2993769"/>
            <a:ext cx="5095288" cy="461665"/>
          </a:xfrm>
          <a:prstGeom prst="rect">
            <a:avLst/>
          </a:prstGeom>
          <a:noFill/>
        </p:spPr>
        <p:txBody>
          <a:bodyPr wrap="square" rtlCol="0">
            <a:spAutoFit/>
          </a:bodyPr>
          <a:lstStyle/>
          <a:p>
            <a:r>
              <a:rPr lang="en-US" sz="2400" b="1" dirty="0" err="1">
                <a:solidFill>
                  <a:srgbClr val="FF0000"/>
                </a:solidFill>
              </a:rPr>
              <a:t>Lễ</a:t>
            </a:r>
            <a:r>
              <a:rPr lang="en-US" sz="2400" b="1" dirty="0">
                <a:solidFill>
                  <a:srgbClr val="FF0000"/>
                </a:solidFill>
              </a:rPr>
              <a:t> </a:t>
            </a:r>
            <a:r>
              <a:rPr lang="en-US" sz="2400" b="1" dirty="0" err="1">
                <a:solidFill>
                  <a:srgbClr val="FF0000"/>
                </a:solidFill>
              </a:rPr>
              <a:t>phép</a:t>
            </a:r>
            <a:r>
              <a:rPr lang="en-US" sz="2400" b="1" dirty="0">
                <a:solidFill>
                  <a:srgbClr val="FF0000"/>
                </a:solidFill>
              </a:rPr>
              <a:t> </a:t>
            </a:r>
            <a:r>
              <a:rPr lang="en-US" sz="2400" b="1" dirty="0" err="1">
                <a:solidFill>
                  <a:srgbClr val="FF0000"/>
                </a:solidFill>
              </a:rPr>
              <a:t>khi</a:t>
            </a:r>
            <a:r>
              <a:rPr lang="en-US" sz="2400" b="1" dirty="0">
                <a:solidFill>
                  <a:srgbClr val="FF0000"/>
                </a:solidFill>
              </a:rPr>
              <a:t> </a:t>
            </a:r>
            <a:r>
              <a:rPr lang="en-US" sz="2400" b="1" dirty="0" err="1">
                <a:solidFill>
                  <a:srgbClr val="FF0000"/>
                </a:solidFill>
              </a:rPr>
              <a:t>nói</a:t>
            </a:r>
            <a:r>
              <a:rPr lang="en-US" sz="2400" b="1" dirty="0">
                <a:solidFill>
                  <a:srgbClr val="FF0000"/>
                </a:solidFill>
              </a:rPr>
              <a:t> </a:t>
            </a:r>
            <a:r>
              <a:rPr lang="en-US" sz="2400" b="1" dirty="0" err="1">
                <a:solidFill>
                  <a:srgbClr val="FF0000"/>
                </a:solidFill>
              </a:rPr>
              <a:t>chuyện</a:t>
            </a:r>
            <a:r>
              <a:rPr lang="en-US" sz="2400" b="1" dirty="0">
                <a:solidFill>
                  <a:srgbClr val="FF0000"/>
                </a:solidFill>
              </a:rPr>
              <a:t> </a:t>
            </a:r>
            <a:r>
              <a:rPr lang="en-US" sz="2400" b="1" dirty="0" err="1">
                <a:solidFill>
                  <a:srgbClr val="FF0000"/>
                </a:solidFill>
              </a:rPr>
              <a:t>với</a:t>
            </a:r>
            <a:r>
              <a:rPr lang="en-US" sz="2400" b="1" dirty="0">
                <a:solidFill>
                  <a:srgbClr val="FF0000"/>
                </a:solidFill>
              </a:rPr>
              <a:t> </a:t>
            </a:r>
            <a:r>
              <a:rPr lang="en-US" sz="2400" b="1" dirty="0" err="1">
                <a:solidFill>
                  <a:srgbClr val="FF0000"/>
                </a:solidFill>
              </a:rPr>
              <a:t>người</a:t>
            </a:r>
            <a:r>
              <a:rPr lang="en-US" sz="2400" b="1" dirty="0">
                <a:solidFill>
                  <a:srgbClr val="FF0000"/>
                </a:solidFill>
              </a:rPr>
              <a:t> </a:t>
            </a:r>
            <a:r>
              <a:rPr lang="en-US" sz="2400" b="1" dirty="0" err="1">
                <a:solidFill>
                  <a:srgbClr val="FF0000"/>
                </a:solidFill>
              </a:rPr>
              <a:t>lớn</a:t>
            </a:r>
            <a:endParaRPr lang="en-US" sz="2400" b="1" dirty="0">
              <a:solidFill>
                <a:srgbClr val="FF0000"/>
              </a:solidFill>
            </a:endParaRPr>
          </a:p>
        </p:txBody>
      </p:sp>
      <p:sp>
        <p:nvSpPr>
          <p:cNvPr id="19" name="TextBox 18">
            <a:extLst>
              <a:ext uri="{FF2B5EF4-FFF2-40B4-BE49-F238E27FC236}">
                <a16:creationId xmlns:a16="http://schemas.microsoft.com/office/drawing/2014/main" id="{A4A076DD-FF6E-6A7F-27D3-D17EDDE0E2D2}"/>
              </a:ext>
            </a:extLst>
          </p:cNvPr>
          <p:cNvSpPr txBox="1"/>
          <p:nvPr/>
        </p:nvSpPr>
        <p:spPr>
          <a:xfrm>
            <a:off x="3433130" y="6396335"/>
            <a:ext cx="5834406" cy="461665"/>
          </a:xfrm>
          <a:prstGeom prst="rect">
            <a:avLst/>
          </a:prstGeom>
          <a:noFill/>
        </p:spPr>
        <p:txBody>
          <a:bodyPr wrap="square" rtlCol="0">
            <a:spAutoFit/>
          </a:bodyPr>
          <a:lstStyle/>
          <a:p>
            <a:r>
              <a:rPr lang="en-US" sz="2400" b="1" dirty="0" err="1">
                <a:solidFill>
                  <a:srgbClr val="FF0000"/>
                </a:solidFill>
              </a:rPr>
              <a:t>Đưa</a:t>
            </a:r>
            <a:r>
              <a:rPr lang="en-US" sz="2400" b="1" dirty="0">
                <a:solidFill>
                  <a:srgbClr val="FF0000"/>
                </a:solidFill>
              </a:rPr>
              <a:t> </a:t>
            </a:r>
            <a:r>
              <a:rPr lang="en-US" sz="2400" b="1" dirty="0" err="1">
                <a:solidFill>
                  <a:srgbClr val="FF0000"/>
                </a:solidFill>
              </a:rPr>
              <a:t>đồ</a:t>
            </a:r>
            <a:r>
              <a:rPr lang="en-US" sz="2400" b="1" dirty="0">
                <a:solidFill>
                  <a:srgbClr val="FF0000"/>
                </a:solidFill>
              </a:rPr>
              <a:t>, </a:t>
            </a:r>
            <a:r>
              <a:rPr lang="en-US" sz="2400" b="1" dirty="0" err="1">
                <a:solidFill>
                  <a:srgbClr val="FF0000"/>
                </a:solidFill>
              </a:rPr>
              <a:t>nhận</a:t>
            </a:r>
            <a:r>
              <a:rPr lang="en-US" sz="2400" b="1" dirty="0">
                <a:solidFill>
                  <a:srgbClr val="FF0000"/>
                </a:solidFill>
              </a:rPr>
              <a:t> </a:t>
            </a:r>
            <a:r>
              <a:rPr lang="en-US" sz="2400" b="1" dirty="0" err="1">
                <a:solidFill>
                  <a:srgbClr val="FF0000"/>
                </a:solidFill>
              </a:rPr>
              <a:t>đồ</a:t>
            </a:r>
            <a:r>
              <a:rPr lang="en-US" sz="2400" b="1" dirty="0">
                <a:solidFill>
                  <a:srgbClr val="FF0000"/>
                </a:solidFill>
              </a:rPr>
              <a:t> </a:t>
            </a:r>
            <a:r>
              <a:rPr lang="en-US" sz="2400" b="1" dirty="0" err="1">
                <a:solidFill>
                  <a:srgbClr val="FF0000"/>
                </a:solidFill>
              </a:rPr>
              <a:t>cho</a:t>
            </a:r>
            <a:r>
              <a:rPr lang="en-US" sz="2400" b="1" dirty="0">
                <a:solidFill>
                  <a:srgbClr val="FF0000"/>
                </a:solidFill>
              </a:rPr>
              <a:t> </a:t>
            </a:r>
            <a:r>
              <a:rPr lang="en-US" sz="2400" b="1" dirty="0" err="1">
                <a:solidFill>
                  <a:srgbClr val="FF0000"/>
                </a:solidFill>
              </a:rPr>
              <a:t>người</a:t>
            </a:r>
            <a:r>
              <a:rPr lang="en-US" sz="2400" b="1" dirty="0">
                <a:solidFill>
                  <a:srgbClr val="FF0000"/>
                </a:solidFill>
              </a:rPr>
              <a:t> </a:t>
            </a:r>
            <a:r>
              <a:rPr lang="en-US" sz="2400" b="1" dirty="0" err="1">
                <a:solidFill>
                  <a:srgbClr val="FF0000"/>
                </a:solidFill>
              </a:rPr>
              <a:t>lớn</a:t>
            </a:r>
            <a:r>
              <a:rPr lang="en-US" sz="2400" b="1" dirty="0">
                <a:solidFill>
                  <a:srgbClr val="FF0000"/>
                </a:solidFill>
              </a:rPr>
              <a:t> </a:t>
            </a:r>
            <a:r>
              <a:rPr lang="en-US" sz="2400" b="1" dirty="0" err="1">
                <a:solidFill>
                  <a:srgbClr val="FF0000"/>
                </a:solidFill>
              </a:rPr>
              <a:t>bằng</a:t>
            </a:r>
            <a:r>
              <a:rPr lang="en-US" sz="2400" b="1" dirty="0">
                <a:solidFill>
                  <a:srgbClr val="FF0000"/>
                </a:solidFill>
              </a:rPr>
              <a:t> </a:t>
            </a:r>
            <a:r>
              <a:rPr lang="en-US" sz="2400" b="1" dirty="0" err="1">
                <a:solidFill>
                  <a:srgbClr val="FF0000"/>
                </a:solidFill>
              </a:rPr>
              <a:t>hai</a:t>
            </a:r>
            <a:r>
              <a:rPr lang="en-US" sz="2400" b="1" dirty="0">
                <a:solidFill>
                  <a:srgbClr val="FF0000"/>
                </a:solidFill>
              </a:rPr>
              <a:t> </a:t>
            </a:r>
            <a:r>
              <a:rPr lang="en-US" sz="2400" b="1" dirty="0" err="1">
                <a:solidFill>
                  <a:srgbClr val="FF0000"/>
                </a:solidFill>
              </a:rPr>
              <a:t>tay</a:t>
            </a:r>
            <a:endParaRPr lang="en-US" sz="2400" b="1" dirty="0">
              <a:solidFill>
                <a:srgbClr val="FF0000"/>
              </a:solidFill>
            </a:endParaRPr>
          </a:p>
        </p:txBody>
      </p:sp>
    </p:spTree>
    <p:extLst>
      <p:ext uri="{BB962C8B-B14F-4D97-AF65-F5344CB8AC3E}">
        <p14:creationId xmlns:p14="http://schemas.microsoft.com/office/powerpoint/2010/main" val="248266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2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yellow, bedroom, room&#10;&#10;Description automatically generated">
            <a:extLst>
              <a:ext uri="{FF2B5EF4-FFF2-40B4-BE49-F238E27FC236}">
                <a16:creationId xmlns:a16="http://schemas.microsoft.com/office/drawing/2014/main" id="{95A05276-D770-5C6C-3609-98EF60190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9">
            <a:extLst>
              <a:ext uri="{FF2B5EF4-FFF2-40B4-BE49-F238E27FC236}">
                <a16:creationId xmlns:a16="http://schemas.microsoft.com/office/drawing/2014/main" id="{0CFD2201-A9DA-3AC7-E076-C5693AC1D9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1126" y="3908441"/>
            <a:ext cx="1745673" cy="2743200"/>
          </a:xfrm>
          <a:prstGeom prst="rect">
            <a:avLst/>
          </a:prstGeom>
        </p:spPr>
      </p:pic>
      <p:pic>
        <p:nvPicPr>
          <p:cNvPr id="6" name="Picture 10">
            <a:extLst>
              <a:ext uri="{FF2B5EF4-FFF2-40B4-BE49-F238E27FC236}">
                <a16:creationId xmlns:a16="http://schemas.microsoft.com/office/drawing/2014/main" id="{69160877-02B2-5F0D-FAF4-0EC359957C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64951" y="3843957"/>
            <a:ext cx="1934749" cy="2807684"/>
          </a:xfrm>
          <a:prstGeom prst="rect">
            <a:avLst/>
          </a:prstGeom>
        </p:spPr>
      </p:pic>
      <p:grpSp>
        <p:nvGrpSpPr>
          <p:cNvPr id="13" name="Google Shape;3567;p41">
            <a:extLst>
              <a:ext uri="{FF2B5EF4-FFF2-40B4-BE49-F238E27FC236}">
                <a16:creationId xmlns:a16="http://schemas.microsoft.com/office/drawing/2014/main" id="{5ED1AD11-F33C-41C2-948D-764CD5AA203D}"/>
              </a:ext>
            </a:extLst>
          </p:cNvPr>
          <p:cNvGrpSpPr/>
          <p:nvPr/>
        </p:nvGrpSpPr>
        <p:grpSpPr>
          <a:xfrm>
            <a:off x="1381125" y="2435429"/>
            <a:ext cx="8299066" cy="1910942"/>
            <a:chOff x="1129025" y="609299"/>
            <a:chExt cx="6902748" cy="3837843"/>
          </a:xfrm>
          <a:solidFill>
            <a:schemeClr val="accent4">
              <a:lumMod val="20000"/>
              <a:lumOff val="80000"/>
            </a:schemeClr>
          </a:solidFill>
        </p:grpSpPr>
        <p:sp>
          <p:nvSpPr>
            <p:cNvPr id="14" name="Google Shape;3568;p41">
              <a:extLst>
                <a:ext uri="{FF2B5EF4-FFF2-40B4-BE49-F238E27FC236}">
                  <a16:creationId xmlns:a16="http://schemas.microsoft.com/office/drawing/2014/main" id="{97465876-F2C5-4087-9BF2-537E9BF85DED}"/>
                </a:ext>
              </a:extLst>
            </p:cNvPr>
            <p:cNvSpPr/>
            <p:nvPr/>
          </p:nvSpPr>
          <p:spPr>
            <a:xfrm>
              <a:off x="1129025" y="609299"/>
              <a:ext cx="6761251" cy="3741422"/>
            </a:xfrm>
            <a:custGeom>
              <a:avLst/>
              <a:gdLst/>
              <a:ahLst/>
              <a:cxnLst/>
              <a:rect l="l" t="t" r="r" b="b"/>
              <a:pathLst>
                <a:path w="8089" h="13947" extrusionOk="0">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3569;p41">
              <a:extLst>
                <a:ext uri="{FF2B5EF4-FFF2-40B4-BE49-F238E27FC236}">
                  <a16:creationId xmlns:a16="http://schemas.microsoft.com/office/drawing/2014/main" id="{FE28DB8D-35E1-4F5C-AD2C-4F1E1FA9C3EF}"/>
                </a:ext>
              </a:extLst>
            </p:cNvPr>
            <p:cNvSpPr/>
            <p:nvPr/>
          </p:nvSpPr>
          <p:spPr>
            <a:xfrm>
              <a:off x="1129025" y="786125"/>
              <a:ext cx="6902748" cy="3661018"/>
            </a:xfrm>
            <a:custGeom>
              <a:avLst/>
              <a:gdLst/>
              <a:ahLst/>
              <a:cxnLst/>
              <a:rect l="l" t="t" r="r" b="b"/>
              <a:pathLst>
                <a:path w="8089" h="13947" extrusionOk="0">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grp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31CA7295-B697-49DF-8730-A9CFE8B4F496}"/>
              </a:ext>
            </a:extLst>
          </p:cNvPr>
          <p:cNvSpPr txBox="1"/>
          <p:nvPr/>
        </p:nvSpPr>
        <p:spPr>
          <a:xfrm>
            <a:off x="1381124" y="2772456"/>
            <a:ext cx="7928407"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0000"/>
                </a:solidFill>
                <a:effectLst/>
                <a:uLnTx/>
                <a:uFillTx/>
                <a:latin typeface="Calibri" panose="020F0502020204030204"/>
                <a:ea typeface="LNTH-LuoLuoNotangYuanTi 1" charset="-128"/>
                <a:cs typeface="LNTH-LuoLuoNotangYuanTi 1" charset="-128"/>
              </a:rPr>
              <a:t>VẬN</a:t>
            </a:r>
            <a:r>
              <a:rPr kumimoji="0" lang="en-US" sz="8800" b="1" i="0" u="none" strike="noStrike" kern="1200" cap="none" spc="0" normalizeH="0" noProof="0" dirty="0">
                <a:ln>
                  <a:noFill/>
                </a:ln>
                <a:solidFill>
                  <a:srgbClr val="FF0000"/>
                </a:solidFill>
                <a:effectLst/>
                <a:uLnTx/>
                <a:uFillTx/>
                <a:latin typeface="Calibri" panose="020F0502020204030204"/>
                <a:ea typeface="LNTH-LuoLuoNotangYuanTi 1" charset="-128"/>
                <a:cs typeface="LNTH-LuoLuoNotangYuanTi 1" charset="-128"/>
              </a:rPr>
              <a:t> DỤNG</a:t>
            </a:r>
            <a:endParaRPr kumimoji="0" lang="vi-VN" sz="8800" b="1" i="0" u="none" strike="noStrike" kern="1200" cap="none" spc="0" normalizeH="0" baseline="0" noProof="0" dirty="0">
              <a:ln>
                <a:noFill/>
              </a:ln>
              <a:solidFill>
                <a:srgbClr val="FF0000"/>
              </a:solidFill>
              <a:effectLst/>
              <a:uLnTx/>
              <a:uFillTx/>
              <a:latin typeface="Arial" panose="020B0604020202020204" pitchFamily="34" charset="0"/>
              <a:ea typeface="LNTH-LuoLuoNotangYuanTi 1" charset="-128"/>
              <a:cs typeface="LNTH-LuoLuoNotangYuanTi 1" charset="-128"/>
            </a:endParaRPr>
          </a:p>
        </p:txBody>
      </p:sp>
    </p:spTree>
    <p:extLst>
      <p:ext uri="{BB962C8B-B14F-4D97-AF65-F5344CB8AC3E}">
        <p14:creationId xmlns:p14="http://schemas.microsoft.com/office/powerpoint/2010/main" val="154604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gtEl>
                                        <p:attrNameLst>
                                          <p:attrName>ppt_y</p:attrName>
                                        </p:attrNameLst>
                                      </p:cBhvr>
                                      <p:tavLst>
                                        <p:tav tm="0">
                                          <p:val>
                                            <p:strVal val="#ppt_y"/>
                                          </p:val>
                                        </p:tav>
                                        <p:tav tm="100000">
                                          <p:val>
                                            <p:strVal val="#ppt_y"/>
                                          </p:val>
                                        </p:tav>
                                      </p:tavLst>
                                    </p:anim>
                                    <p:anim calcmode="lin" valueType="num">
                                      <p:cBhvr>
                                        <p:cTn id="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gtEl>
                                      </p:cBhvr>
                                    </p:animEffect>
                                  </p:childTnLst>
                                </p:cTn>
                              </p:par>
                              <p:par>
                                <p:cTn id="12" presetID="14" presetClass="entr" presetSubtype="1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0B961F50-8F8E-73A8-2263-11147DA1ED00}"/>
              </a:ext>
            </a:extLst>
          </p:cNvPr>
          <p:cNvSpPr/>
          <p:nvPr/>
        </p:nvSpPr>
        <p:spPr>
          <a:xfrm>
            <a:off x="430924" y="252248"/>
            <a:ext cx="11330152" cy="6463862"/>
          </a:xfrm>
          <a:prstGeom prst="round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29" name="Group 28">
            <a:extLst>
              <a:ext uri="{FF2B5EF4-FFF2-40B4-BE49-F238E27FC236}">
                <a16:creationId xmlns:a16="http://schemas.microsoft.com/office/drawing/2014/main" id="{DED32D58-72ED-C885-9260-6D67F7DBA393}"/>
              </a:ext>
            </a:extLst>
          </p:cNvPr>
          <p:cNvGrpSpPr/>
          <p:nvPr/>
        </p:nvGrpSpPr>
        <p:grpSpPr>
          <a:xfrm>
            <a:off x="562673" y="-230374"/>
            <a:ext cx="10753027" cy="1335274"/>
            <a:chOff x="1448498" y="5017901"/>
            <a:chExt cx="10753027" cy="1639810"/>
          </a:xfrm>
        </p:grpSpPr>
        <p:grpSp>
          <p:nvGrpSpPr>
            <p:cNvPr id="28" name="Group 27">
              <a:extLst>
                <a:ext uri="{FF2B5EF4-FFF2-40B4-BE49-F238E27FC236}">
                  <a16:creationId xmlns:a16="http://schemas.microsoft.com/office/drawing/2014/main" id="{6316BDEC-E684-F3F2-BED1-8FCD078B3EFE}"/>
                </a:ext>
              </a:extLst>
            </p:cNvPr>
            <p:cNvGrpSpPr/>
            <p:nvPr/>
          </p:nvGrpSpPr>
          <p:grpSpPr>
            <a:xfrm>
              <a:off x="1448498" y="5017901"/>
              <a:ext cx="10753027" cy="1639810"/>
              <a:chOff x="1448498" y="5017901"/>
              <a:chExt cx="10753027" cy="1639810"/>
            </a:xfrm>
          </p:grpSpPr>
          <p:grpSp>
            <p:nvGrpSpPr>
              <p:cNvPr id="17" name="Group 16">
                <a:extLst>
                  <a:ext uri="{FF2B5EF4-FFF2-40B4-BE49-F238E27FC236}">
                    <a16:creationId xmlns:a16="http://schemas.microsoft.com/office/drawing/2014/main" id="{A95FE5B0-41FC-7096-DB3C-7664E0981DF1}"/>
                  </a:ext>
                </a:extLst>
              </p:cNvPr>
              <p:cNvGrpSpPr/>
              <p:nvPr/>
            </p:nvGrpSpPr>
            <p:grpSpPr>
              <a:xfrm>
                <a:off x="1988817" y="5635299"/>
                <a:ext cx="10212708" cy="1022412"/>
                <a:chOff x="1650124" y="2144110"/>
                <a:chExt cx="12322648" cy="2017987"/>
              </a:xfrm>
            </p:grpSpPr>
            <p:sp>
              <p:nvSpPr>
                <p:cNvPr id="18" name="Rectangle: Rounded Corners 17">
                  <a:extLst>
                    <a:ext uri="{FF2B5EF4-FFF2-40B4-BE49-F238E27FC236}">
                      <a16:creationId xmlns:a16="http://schemas.microsoft.com/office/drawing/2014/main" id="{D2934090-1DF3-EB7E-5C31-575ADD9EA0B8}"/>
                    </a:ext>
                  </a:extLst>
                </p:cNvPr>
                <p:cNvSpPr/>
                <p:nvPr/>
              </p:nvSpPr>
              <p:spPr>
                <a:xfrm>
                  <a:off x="1650124" y="2144110"/>
                  <a:ext cx="1226518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9" name="Rectangle: Rounded Corners 18">
                  <a:extLst>
                    <a:ext uri="{FF2B5EF4-FFF2-40B4-BE49-F238E27FC236}">
                      <a16:creationId xmlns:a16="http://schemas.microsoft.com/office/drawing/2014/main" id="{1A9102D7-8193-B578-E815-5E6DF72E558B}"/>
                    </a:ext>
                  </a:extLst>
                </p:cNvPr>
                <p:cNvSpPr/>
                <p:nvPr/>
              </p:nvSpPr>
              <p:spPr>
                <a:xfrm>
                  <a:off x="1765736" y="2228194"/>
                  <a:ext cx="12207036"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20" name="Group 19">
                <a:extLst>
                  <a:ext uri="{FF2B5EF4-FFF2-40B4-BE49-F238E27FC236}">
                    <a16:creationId xmlns:a16="http://schemas.microsoft.com/office/drawing/2014/main" id="{CF8F2120-C521-34CF-9973-F4C88CC51AC1}"/>
                  </a:ext>
                </a:extLst>
              </p:cNvPr>
              <p:cNvGrpSpPr/>
              <p:nvPr/>
            </p:nvGrpSpPr>
            <p:grpSpPr>
              <a:xfrm>
                <a:off x="1448498" y="5017901"/>
                <a:ext cx="1516496" cy="1373872"/>
                <a:chOff x="474569" y="2683864"/>
                <a:chExt cx="1755900" cy="1785014"/>
              </a:xfrm>
            </p:grpSpPr>
            <p:pic>
              <p:nvPicPr>
                <p:cNvPr id="21" name="Picture 20">
                  <a:extLst>
                    <a:ext uri="{FF2B5EF4-FFF2-40B4-BE49-F238E27FC236}">
                      <a16:creationId xmlns:a16="http://schemas.microsoft.com/office/drawing/2014/main" id="{0867FBFC-1A87-3E05-FF07-CA683D8177B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7969" r="90000">
                              <a14:foregroundMark x1="12500" y1="22656" x2="7969" y2="22656"/>
                            </a14:backgroundRemoval>
                          </a14:imgEffect>
                        </a14:imgLayer>
                      </a14:imgProps>
                    </a:ext>
                    <a:ext uri="{28A0092B-C50C-407E-A947-70E740481C1C}">
                      <a14:useLocalDpi xmlns:a14="http://schemas.microsoft.com/office/drawing/2010/main" val="0"/>
                    </a:ext>
                  </a:extLst>
                </a:blip>
                <a:srcRect/>
                <a:stretch/>
              </p:blipFill>
              <p:spPr>
                <a:xfrm>
                  <a:off x="474569" y="2683864"/>
                  <a:ext cx="1755900" cy="1785014"/>
                </a:xfrm>
                <a:prstGeom prst="rect">
                  <a:avLst/>
                </a:prstGeom>
              </p:spPr>
            </p:pic>
            <p:sp>
              <p:nvSpPr>
                <p:cNvPr id="22" name="TextBox 21">
                  <a:extLst>
                    <a:ext uri="{FF2B5EF4-FFF2-40B4-BE49-F238E27FC236}">
                      <a16:creationId xmlns:a16="http://schemas.microsoft.com/office/drawing/2014/main" id="{A4AC21A1-00D6-28D4-999E-C44E6589E540}"/>
                    </a:ext>
                  </a:extLst>
                </p:cNvPr>
                <p:cNvSpPr txBox="1"/>
                <p:nvPr/>
              </p:nvSpPr>
              <p:spPr>
                <a:xfrm>
                  <a:off x="1095015" y="3259032"/>
                  <a:ext cx="515007" cy="99970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4400" b="0"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23" name="TextBox 22">
              <a:extLst>
                <a:ext uri="{FF2B5EF4-FFF2-40B4-BE49-F238E27FC236}">
                  <a16:creationId xmlns:a16="http://schemas.microsoft.com/office/drawing/2014/main" id="{3991D50B-7E9B-F38D-87A4-E2F17EC88D0D}"/>
                </a:ext>
              </a:extLst>
            </p:cNvPr>
            <p:cNvSpPr txBox="1"/>
            <p:nvPr/>
          </p:nvSpPr>
          <p:spPr>
            <a:xfrm>
              <a:off x="2619107" y="5675140"/>
              <a:ext cx="9372867" cy="7181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cùng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bạn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đóng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vai</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xử</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lý</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tình</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huống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sau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8" name="Picture 7" descr="A picture containing clock&#10;&#10;Description automatically generated">
            <a:extLst>
              <a:ext uri="{FF2B5EF4-FFF2-40B4-BE49-F238E27FC236}">
                <a16:creationId xmlns:a16="http://schemas.microsoft.com/office/drawing/2014/main" id="{3885A656-191A-D168-2C5D-2898BC92337C}"/>
              </a:ext>
            </a:extLst>
          </p:cNvPr>
          <p:cNvPicPr>
            <a:picLocks noChangeAspect="1"/>
          </p:cNvPicPr>
          <p:nvPr/>
        </p:nvPicPr>
        <p:blipFill rotWithShape="1">
          <a:blip r:embed="rId5">
            <a:extLst>
              <a:ext uri="{28A0092B-C50C-407E-A947-70E740481C1C}">
                <a14:useLocalDpi xmlns:a14="http://schemas.microsoft.com/office/drawing/2010/main" val="0"/>
              </a:ext>
            </a:extLst>
          </a:blip>
          <a:srcRect l="12059" b="2931"/>
          <a:stretch/>
        </p:blipFill>
        <p:spPr>
          <a:xfrm>
            <a:off x="1085637" y="1442942"/>
            <a:ext cx="4410288" cy="4661789"/>
          </a:xfrm>
          <a:prstGeom prst="rect">
            <a:avLst/>
          </a:prstGeom>
        </p:spPr>
      </p:pic>
      <p:pic>
        <p:nvPicPr>
          <p:cNvPr id="11" name="Picture 10" descr="A picture containing photo, front, sitting, table&#10;&#10;Description automatically generated">
            <a:extLst>
              <a:ext uri="{FF2B5EF4-FFF2-40B4-BE49-F238E27FC236}">
                <a16:creationId xmlns:a16="http://schemas.microsoft.com/office/drawing/2014/main" id="{C70B742B-C724-7774-5A3E-81F8C0EF38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7866" y="1346473"/>
            <a:ext cx="4949217" cy="4930502"/>
          </a:xfrm>
          <a:prstGeom prst="rect">
            <a:avLst/>
          </a:prstGeom>
        </p:spPr>
      </p:pic>
    </p:spTree>
    <p:extLst>
      <p:ext uri="{BB962C8B-B14F-4D97-AF65-F5344CB8AC3E}">
        <p14:creationId xmlns:p14="http://schemas.microsoft.com/office/powerpoint/2010/main" val="231079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
                                        <p:tgtEl>
                                          <p:spTgt spid="29"/>
                                        </p:tgtEl>
                                      </p:cBhvr>
                                    </p:animEffect>
                                    <p:anim calcmode="lin" valueType="num">
                                      <p:cBhvr>
                                        <p:cTn id="8" dur="400" fill="hold"/>
                                        <p:tgtEl>
                                          <p:spTgt spid="29"/>
                                        </p:tgtEl>
                                        <p:attrNameLst>
                                          <p:attrName>ppt_x</p:attrName>
                                        </p:attrNameLst>
                                      </p:cBhvr>
                                      <p:tavLst>
                                        <p:tav tm="0">
                                          <p:val>
                                            <p:strVal val="#ppt_x"/>
                                          </p:val>
                                        </p:tav>
                                        <p:tav tm="100000">
                                          <p:val>
                                            <p:strVal val="#ppt_x"/>
                                          </p:val>
                                        </p:tav>
                                      </p:tavLst>
                                    </p:anim>
                                    <p:anim calcmode="lin" valueType="num">
                                      <p:cBhvr>
                                        <p:cTn id="9" dur="400" fill="hold"/>
                                        <p:tgtEl>
                                          <p:spTgt spid="2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id="{10123754-E3A5-CEDF-B344-EA3394694F61}"/>
              </a:ext>
            </a:extLst>
          </p:cNvPr>
          <p:cNvPicPr>
            <a:picLocks noChangeAspect="1"/>
          </p:cNvPicPr>
          <p:nvPr/>
        </p:nvPicPr>
        <p:blipFill>
          <a:blip r:embed="rId5"/>
          <a:stretch>
            <a:fillRect/>
          </a:stretch>
        </p:blipFill>
        <p:spPr>
          <a:xfrm>
            <a:off x="3216891" y="2209340"/>
            <a:ext cx="6291617" cy="1810669"/>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descr="A picture containing indoor, yellow, bedroom, room&#10;&#10;Description automatically generated">
            <a:extLst>
              <a:ext uri="{FF2B5EF4-FFF2-40B4-BE49-F238E27FC236}">
                <a16:creationId xmlns:a16="http://schemas.microsoft.com/office/drawing/2014/main" id="{B1923F41-6EDC-3C9B-5108-1EA15E10FE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Graphic 21">
            <a:extLst>
              <a:ext uri="{FF2B5EF4-FFF2-40B4-BE49-F238E27FC236}">
                <a16:creationId xmlns:a16="http://schemas.microsoft.com/office/drawing/2014/main" id="{10C67906-56FA-0A62-E045-B829004D8D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8539" y="3910276"/>
            <a:ext cx="12430539" cy="2198007"/>
          </a:xfrm>
          <a:prstGeom prst="rect">
            <a:avLst/>
          </a:prstGeom>
        </p:spPr>
      </p:pic>
      <p:grpSp>
        <p:nvGrpSpPr>
          <p:cNvPr id="23" name="Group 22">
            <a:extLst>
              <a:ext uri="{FF2B5EF4-FFF2-40B4-BE49-F238E27FC236}">
                <a16:creationId xmlns:a16="http://schemas.microsoft.com/office/drawing/2014/main" id="{D3AA9D11-0516-1D96-0CF1-D66B52F0BF81}"/>
              </a:ext>
            </a:extLst>
          </p:cNvPr>
          <p:cNvGrpSpPr/>
          <p:nvPr/>
        </p:nvGrpSpPr>
        <p:grpSpPr>
          <a:xfrm>
            <a:off x="4686550" y="505663"/>
            <a:ext cx="3647964" cy="3859616"/>
            <a:chOff x="7451028" y="-747929"/>
            <a:chExt cx="7576527" cy="8016113"/>
          </a:xfrm>
        </p:grpSpPr>
        <p:pic>
          <p:nvPicPr>
            <p:cNvPr id="24" name="Graphic 23">
              <a:extLst>
                <a:ext uri="{FF2B5EF4-FFF2-40B4-BE49-F238E27FC236}">
                  <a16:creationId xmlns:a16="http://schemas.microsoft.com/office/drawing/2014/main" id="{455128E6-3E06-44D3-32D6-CB5627D66D6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84185" y="3291786"/>
              <a:ext cx="2740143" cy="1762846"/>
            </a:xfrm>
            <a:prstGeom prst="rect">
              <a:avLst/>
            </a:prstGeom>
          </p:spPr>
        </p:pic>
        <p:pic>
          <p:nvPicPr>
            <p:cNvPr id="25" name="Graphic 24">
              <a:extLst>
                <a:ext uri="{FF2B5EF4-FFF2-40B4-BE49-F238E27FC236}">
                  <a16:creationId xmlns:a16="http://schemas.microsoft.com/office/drawing/2014/main" id="{02F39322-DFC8-EDFC-E132-C1DC8BA1CD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70603" y="3547097"/>
              <a:ext cx="2740143" cy="1762846"/>
            </a:xfrm>
            <a:prstGeom prst="rect">
              <a:avLst/>
            </a:prstGeom>
          </p:spPr>
        </p:pic>
        <p:pic>
          <p:nvPicPr>
            <p:cNvPr id="26" name="Graphic 25">
              <a:extLst>
                <a:ext uri="{FF2B5EF4-FFF2-40B4-BE49-F238E27FC236}">
                  <a16:creationId xmlns:a16="http://schemas.microsoft.com/office/drawing/2014/main" id="{77B434A7-356F-DAFA-3CAF-8769503B601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51028" y="4124006"/>
              <a:ext cx="4219575" cy="2714625"/>
            </a:xfrm>
            <a:prstGeom prst="rect">
              <a:avLst/>
            </a:prstGeom>
          </p:spPr>
        </p:pic>
        <p:pic>
          <p:nvPicPr>
            <p:cNvPr id="27" name="Picture 26">
              <a:extLst>
                <a:ext uri="{FF2B5EF4-FFF2-40B4-BE49-F238E27FC236}">
                  <a16:creationId xmlns:a16="http://schemas.microsoft.com/office/drawing/2014/main" id="{8D0DEF1A-4AD1-AA86-2566-B238A76A0743}"/>
                </a:ext>
              </a:extLst>
            </p:cNvPr>
            <p:cNvPicPr>
              <a:picLocks noChangeAspect="1"/>
            </p:cNvPicPr>
            <p:nvPr/>
          </p:nvPicPr>
          <p:blipFill>
            <a:blip r:embed="rId10"/>
            <a:stretch>
              <a:fillRect/>
            </a:stretch>
          </p:blipFill>
          <p:spPr>
            <a:xfrm flipH="1">
              <a:off x="9990533" y="-747929"/>
              <a:ext cx="3948114" cy="5971520"/>
            </a:xfrm>
            <a:prstGeom prst="rect">
              <a:avLst/>
            </a:prstGeom>
          </p:spPr>
        </p:pic>
        <p:pic>
          <p:nvPicPr>
            <p:cNvPr id="28" name="Graphic 27">
              <a:extLst>
                <a:ext uri="{FF2B5EF4-FFF2-40B4-BE49-F238E27FC236}">
                  <a16:creationId xmlns:a16="http://schemas.microsoft.com/office/drawing/2014/main" id="{5AC29A12-0C14-8461-DB2C-4259E49F5A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110866" y="4469428"/>
              <a:ext cx="2916689" cy="1876425"/>
            </a:xfrm>
            <a:prstGeom prst="rect">
              <a:avLst/>
            </a:prstGeom>
          </p:spPr>
        </p:pic>
        <p:pic>
          <p:nvPicPr>
            <p:cNvPr id="29" name="Graphic 28">
              <a:extLst>
                <a:ext uri="{FF2B5EF4-FFF2-40B4-BE49-F238E27FC236}">
                  <a16:creationId xmlns:a16="http://schemas.microsoft.com/office/drawing/2014/main" id="{30B6733B-DA0A-AB62-13E1-78C0B2A7C61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07893" y="4553559"/>
              <a:ext cx="4219575" cy="2714625"/>
            </a:xfrm>
            <a:prstGeom prst="rect">
              <a:avLst/>
            </a:prstGeom>
          </p:spPr>
        </p:pic>
      </p:grpSp>
      <p:sp>
        <p:nvSpPr>
          <p:cNvPr id="31" name="TextBox 30">
            <a:extLst>
              <a:ext uri="{FF2B5EF4-FFF2-40B4-BE49-F238E27FC236}">
                <a16:creationId xmlns:a16="http://schemas.microsoft.com/office/drawing/2014/main" id="{BC57B1C2-F5A6-C907-C338-C6B3294F2FBA}"/>
              </a:ext>
            </a:extLst>
          </p:cNvPr>
          <p:cNvSpPr txBox="1"/>
          <p:nvPr/>
        </p:nvSpPr>
        <p:spPr>
          <a:xfrm>
            <a:off x="4763796" y="4220121"/>
            <a:ext cx="6386364" cy="153888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mn-cs"/>
              </a:rPr>
              <a:t>KHỞI ĐỘNG</a:t>
            </a:r>
          </a:p>
        </p:txBody>
      </p:sp>
      <p:pic>
        <p:nvPicPr>
          <p:cNvPr id="33" name="Picture 32">
            <a:extLst>
              <a:ext uri="{FF2B5EF4-FFF2-40B4-BE49-F238E27FC236}">
                <a16:creationId xmlns:a16="http://schemas.microsoft.com/office/drawing/2014/main" id="{A82AAE17-8027-2BCB-BF96-46BC3538EF3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0704" y="2145747"/>
            <a:ext cx="4132155" cy="3529057"/>
          </a:xfrm>
          <a:prstGeom prst="rect">
            <a:avLst/>
          </a:prstGeom>
          <a:ln>
            <a:noFill/>
          </a:ln>
          <a:effectLst>
            <a:softEdge rad="112500"/>
          </a:effectLst>
        </p:spPr>
      </p:pic>
    </p:spTree>
    <p:extLst>
      <p:ext uri="{BB962C8B-B14F-4D97-AF65-F5344CB8AC3E}">
        <p14:creationId xmlns:p14="http://schemas.microsoft.com/office/powerpoint/2010/main" val="33239208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80000">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14:bounceEnd="80000">
                                          <p:cBhvr additive="base">
                                            <p:cTn id="11" dur="1000" fill="hold"/>
                                            <p:tgtEl>
                                              <p:spTgt spid="23"/>
                                            </p:tgtEl>
                                            <p:attrNameLst>
                                              <p:attrName>ppt_x</p:attrName>
                                            </p:attrNameLst>
                                          </p:cBhvr>
                                          <p:tavLst>
                                            <p:tav tm="0">
                                              <p:val>
                                                <p:strVal val="#ppt_x"/>
                                              </p:val>
                                            </p:tav>
                                            <p:tav tm="100000">
                                              <p:val>
                                                <p:strVal val="#ppt_x"/>
                                              </p:val>
                                            </p:tav>
                                          </p:tavLst>
                                        </p:anim>
                                        <p:anim calcmode="lin" valueType="num" p14:bounceEnd="80000">
                                          <p:cBhvr additive="base">
                                            <p:cTn id="12" dur="1000" fill="hold"/>
                                            <p:tgtEl>
                                              <p:spTgt spid="23"/>
                                            </p:tgtEl>
                                            <p:attrNameLst>
                                              <p:attrName>ppt_y</p:attrName>
                                            </p:attrNameLst>
                                          </p:cBhvr>
                                          <p:tavLst>
                                            <p:tav tm="0">
                                              <p:val>
                                                <p:strVal val="1+#ppt_h/2"/>
                                              </p:val>
                                            </p:tav>
                                            <p:tav tm="100000">
                                              <p:val>
                                                <p:strVal val="#ppt_y"/>
                                              </p:val>
                                            </p:tav>
                                          </p:tavLst>
                                        </p:anim>
                                      </p:childTnLst>
                                    </p:cTn>
                                  </p:par>
                                  <p:par>
                                    <p:cTn id="13" presetID="41" presetClass="entr" presetSubtype="0" fill="hold" grpId="0" nodeType="withEffect">
                                      <p:stCondLst>
                                        <p:cond delay="0"/>
                                      </p:stCondLst>
                                      <p:iterate type="lt">
                                        <p:tmPct val="10000"/>
                                      </p:iterate>
                                      <p:childTnLst>
                                        <p:set>
                                          <p:cBhvr>
                                            <p:cTn id="14" dur="1" fill="hold">
                                              <p:stCondLst>
                                                <p:cond delay="0"/>
                                              </p:stCondLst>
                                            </p:cTn>
                                            <p:tgtEl>
                                              <p:spTgt spid="31"/>
                                            </p:tgtEl>
                                            <p:attrNameLst>
                                              <p:attrName>style.visibility</p:attrName>
                                            </p:attrNameLst>
                                          </p:cBhvr>
                                          <p:to>
                                            <p:strVal val="visible"/>
                                          </p:to>
                                        </p:set>
                                        <p:anim calcmode="lin" valueType="num">
                                          <p:cBhvr>
                                            <p:cTn id="15" dur="3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16" dur="300" fill="hold"/>
                                            <p:tgtEl>
                                              <p:spTgt spid="31"/>
                                            </p:tgtEl>
                                            <p:attrNameLst>
                                              <p:attrName>ppt_y</p:attrName>
                                            </p:attrNameLst>
                                          </p:cBhvr>
                                          <p:tavLst>
                                            <p:tav tm="0">
                                              <p:val>
                                                <p:strVal val="#ppt_y"/>
                                              </p:val>
                                            </p:tav>
                                            <p:tav tm="100000">
                                              <p:val>
                                                <p:strVal val="#ppt_y"/>
                                              </p:val>
                                            </p:tav>
                                          </p:tavLst>
                                        </p:anim>
                                        <p:anim calcmode="lin" valueType="num">
                                          <p:cBhvr>
                                            <p:cTn id="17" dur="3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8" dur="3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9" dur="3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000" fill="hold"/>
                                            <p:tgtEl>
                                              <p:spTgt spid="23"/>
                                            </p:tgtEl>
                                            <p:attrNameLst>
                                              <p:attrName>ppt_x</p:attrName>
                                            </p:attrNameLst>
                                          </p:cBhvr>
                                          <p:tavLst>
                                            <p:tav tm="0">
                                              <p:val>
                                                <p:strVal val="#ppt_x"/>
                                              </p:val>
                                            </p:tav>
                                            <p:tav tm="100000">
                                              <p:val>
                                                <p:strVal val="#ppt_x"/>
                                              </p:val>
                                            </p:tav>
                                          </p:tavLst>
                                        </p:anim>
                                        <p:anim calcmode="lin" valueType="num">
                                          <p:cBhvr additive="base">
                                            <p:cTn id="12" dur="1000" fill="hold"/>
                                            <p:tgtEl>
                                              <p:spTgt spid="23"/>
                                            </p:tgtEl>
                                            <p:attrNameLst>
                                              <p:attrName>ppt_y</p:attrName>
                                            </p:attrNameLst>
                                          </p:cBhvr>
                                          <p:tavLst>
                                            <p:tav tm="0">
                                              <p:val>
                                                <p:strVal val="1+#ppt_h/2"/>
                                              </p:val>
                                            </p:tav>
                                            <p:tav tm="100000">
                                              <p:val>
                                                <p:strVal val="#ppt_y"/>
                                              </p:val>
                                            </p:tav>
                                          </p:tavLst>
                                        </p:anim>
                                      </p:childTnLst>
                                    </p:cTn>
                                  </p:par>
                                  <p:par>
                                    <p:cTn id="13" presetID="41" presetClass="entr" presetSubtype="0" fill="hold" grpId="0" nodeType="withEffect">
                                      <p:stCondLst>
                                        <p:cond delay="0"/>
                                      </p:stCondLst>
                                      <p:iterate type="lt">
                                        <p:tmPct val="10000"/>
                                      </p:iterate>
                                      <p:childTnLst>
                                        <p:set>
                                          <p:cBhvr>
                                            <p:cTn id="14" dur="1" fill="hold">
                                              <p:stCondLst>
                                                <p:cond delay="0"/>
                                              </p:stCondLst>
                                            </p:cTn>
                                            <p:tgtEl>
                                              <p:spTgt spid="31"/>
                                            </p:tgtEl>
                                            <p:attrNameLst>
                                              <p:attrName>style.visibility</p:attrName>
                                            </p:attrNameLst>
                                          </p:cBhvr>
                                          <p:to>
                                            <p:strVal val="visible"/>
                                          </p:to>
                                        </p:set>
                                        <p:anim calcmode="lin" valueType="num">
                                          <p:cBhvr>
                                            <p:cTn id="15" dur="3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16" dur="300" fill="hold"/>
                                            <p:tgtEl>
                                              <p:spTgt spid="31"/>
                                            </p:tgtEl>
                                            <p:attrNameLst>
                                              <p:attrName>ppt_y</p:attrName>
                                            </p:attrNameLst>
                                          </p:cBhvr>
                                          <p:tavLst>
                                            <p:tav tm="0">
                                              <p:val>
                                                <p:strVal val="#ppt_y"/>
                                              </p:val>
                                            </p:tav>
                                            <p:tav tm="100000">
                                              <p:val>
                                                <p:strVal val="#ppt_y"/>
                                              </p:val>
                                            </p:tav>
                                          </p:tavLst>
                                        </p:anim>
                                        <p:anim calcmode="lin" valueType="num">
                                          <p:cBhvr>
                                            <p:cTn id="17" dur="3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8" dur="3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9" dur="3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10">
            <a:extLst>
              <a:ext uri="{FF2B5EF4-FFF2-40B4-BE49-F238E27FC236}">
                <a16:creationId xmlns:a16="http://schemas.microsoft.com/office/drawing/2014/main" id="{81D7A4E7-2F32-35E2-A50F-1FE0FEB8BAA4}"/>
              </a:ext>
            </a:extLst>
          </p:cNvPr>
          <p:cNvSpPr/>
          <p:nvPr/>
        </p:nvSpPr>
        <p:spPr>
          <a:xfrm>
            <a:off x="376035" y="475193"/>
            <a:ext cx="11439930" cy="6095333"/>
          </a:xfrm>
          <a:prstGeom prst="rect">
            <a:avLst/>
          </a:prstGeom>
          <a:solidFill>
            <a:schemeClr val="bg1">
              <a:alpha val="71000"/>
            </a:schemeClr>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12">
            <a:extLst>
              <a:ext uri="{FF2B5EF4-FFF2-40B4-BE49-F238E27FC236}">
                <a16:creationId xmlns:a16="http://schemas.microsoft.com/office/drawing/2014/main" id="{F68647CF-6C57-D76C-4FFB-BA59A1F870DB}"/>
              </a:ext>
            </a:extLst>
          </p:cNvPr>
          <p:cNvSpPr/>
          <p:nvPr/>
        </p:nvSpPr>
        <p:spPr>
          <a:xfrm>
            <a:off x="670561" y="1044836"/>
            <a:ext cx="10850879" cy="5132832"/>
          </a:xfrm>
          <a:prstGeom prst="rect">
            <a:avLst/>
          </a:prstGeom>
          <a:solidFill>
            <a:schemeClr val="bg1">
              <a:alpha val="58000"/>
            </a:schemeClr>
          </a:solidFill>
          <a:ln w="47625">
            <a:solidFill>
              <a:srgbClr val="92512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圆角 7">
            <a:extLst>
              <a:ext uri="{FF2B5EF4-FFF2-40B4-BE49-F238E27FC236}">
                <a16:creationId xmlns:a16="http://schemas.microsoft.com/office/drawing/2014/main" id="{65E9DFA6-6CEB-256D-952D-96858B993920}"/>
              </a:ext>
            </a:extLst>
          </p:cNvPr>
          <p:cNvSpPr/>
          <p:nvPr/>
        </p:nvSpPr>
        <p:spPr>
          <a:xfrm>
            <a:off x="4672442" y="651978"/>
            <a:ext cx="2847116" cy="954856"/>
          </a:xfrm>
          <a:prstGeom prst="roundRect">
            <a:avLst/>
          </a:prstGeom>
          <a:solidFill>
            <a:schemeClr val="bg1"/>
          </a:solidFill>
          <a:ln w="47625">
            <a:solidFill>
              <a:srgbClr val="92512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4" name="图片 8">
            <a:extLst>
              <a:ext uri="{FF2B5EF4-FFF2-40B4-BE49-F238E27FC236}">
                <a16:creationId xmlns:a16="http://schemas.microsoft.com/office/drawing/2014/main" id="{CB2396DA-FC91-33ED-0244-7ED9EA4F3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861"/>
            <a:ext cx="6949440" cy="2315740"/>
          </a:xfrm>
          <a:prstGeom prst="rect">
            <a:avLst/>
          </a:prstGeom>
        </p:spPr>
      </p:pic>
      <p:sp>
        <p:nvSpPr>
          <p:cNvPr id="10" name="TextBox 9">
            <a:extLst>
              <a:ext uri="{FF2B5EF4-FFF2-40B4-BE49-F238E27FC236}">
                <a16:creationId xmlns:a16="http://schemas.microsoft.com/office/drawing/2014/main" id="{2BC04565-D9B8-909F-81B9-26570EE760E8}"/>
              </a:ext>
            </a:extLst>
          </p:cNvPr>
          <p:cNvSpPr txBox="1"/>
          <p:nvPr/>
        </p:nvSpPr>
        <p:spPr>
          <a:xfrm>
            <a:off x="4840224" y="759665"/>
            <a:ext cx="2492630"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UVN Banh Mi" pitchFamily="2" charset="0"/>
                <a:ea typeface="+mn-ea"/>
                <a:cs typeface="+mn-cs"/>
              </a:rPr>
              <a:t>KẾT LUẬN</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nvGrpSpPr>
          <p:cNvPr id="25" name="组合 20">
            <a:extLst>
              <a:ext uri="{FF2B5EF4-FFF2-40B4-BE49-F238E27FC236}">
                <a16:creationId xmlns:a16="http://schemas.microsoft.com/office/drawing/2014/main" id="{831A368C-EBC2-DDA6-6B79-310D0C2A25A3}"/>
              </a:ext>
            </a:extLst>
          </p:cNvPr>
          <p:cNvGrpSpPr/>
          <p:nvPr/>
        </p:nvGrpSpPr>
        <p:grpSpPr>
          <a:xfrm>
            <a:off x="514351" y="1529107"/>
            <a:ext cx="11677650" cy="5328894"/>
            <a:chOff x="1463455" y="1186324"/>
            <a:chExt cx="6375995" cy="5228129"/>
          </a:xfrm>
        </p:grpSpPr>
        <p:sp>
          <p:nvSpPr>
            <p:cNvPr id="26" name="矩形: 圆角 19">
              <a:extLst>
                <a:ext uri="{FF2B5EF4-FFF2-40B4-BE49-F238E27FC236}">
                  <a16:creationId xmlns:a16="http://schemas.microsoft.com/office/drawing/2014/main" id="{47F766D7-45E2-6C94-A67E-8EA0FE247642}"/>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27" name="图片 15">
              <a:extLst>
                <a:ext uri="{FF2B5EF4-FFF2-40B4-BE49-F238E27FC236}">
                  <a16:creationId xmlns:a16="http://schemas.microsoft.com/office/drawing/2014/main" id="{B3387B40-1C5F-CAC1-6D01-017C07077F01}"/>
                </a:ext>
              </a:extLst>
            </p:cNvPr>
            <p:cNvPicPr>
              <a:picLocks noChangeAspect="1"/>
            </p:cNvPicPr>
            <p:nvPr/>
          </p:nvPicPr>
          <p:blipFill rotWithShape="1">
            <a:blip r:embed="rId3">
              <a:extLst>
                <a:ext uri="{28A0092B-C50C-407E-A947-70E740481C1C}">
                  <a14:useLocalDpi xmlns:a14="http://schemas.microsoft.com/office/drawing/2010/main" val="0"/>
                </a:ext>
              </a:extLst>
            </a:blip>
            <a:srcRect t="14237"/>
            <a:stretch/>
          </p:blipFill>
          <p:spPr>
            <a:xfrm>
              <a:off x="1463455" y="1186324"/>
              <a:ext cx="6375995" cy="5228129"/>
            </a:xfrm>
            <a:prstGeom prst="rect">
              <a:avLst/>
            </a:prstGeom>
          </p:spPr>
        </p:pic>
      </p:grpSp>
      <p:sp>
        <p:nvSpPr>
          <p:cNvPr id="11" name="TextBox 10">
            <a:extLst>
              <a:ext uri="{FF2B5EF4-FFF2-40B4-BE49-F238E27FC236}">
                <a16:creationId xmlns:a16="http://schemas.microsoft.com/office/drawing/2014/main" id="{6B152749-757F-B7D2-CA5B-B6EB042B77CF}"/>
              </a:ext>
            </a:extLst>
          </p:cNvPr>
          <p:cNvSpPr txBox="1"/>
          <p:nvPr/>
        </p:nvSpPr>
        <p:spPr>
          <a:xfrm>
            <a:off x="2257425" y="2467497"/>
            <a:ext cx="8429625" cy="2785378"/>
          </a:xfrm>
          <a:prstGeom prst="rect">
            <a:avLst/>
          </a:prstGeom>
          <a:noFill/>
        </p:spPr>
        <p:txBody>
          <a:bodyPr wrap="square" rtlCol="0">
            <a:spAutoFit/>
          </a:bodyPr>
          <a:lstStyle/>
          <a:p>
            <a:pPr lvl="0" algn="just" defTabSz="457200"/>
            <a:r>
              <a:rPr lang="vi-VN" sz="3500" dirty="0">
                <a:solidFill>
                  <a:prstClr val="black"/>
                </a:solidFill>
                <a:latin typeface="Calibri" panose="020F0502020204030204"/>
              </a:rPr>
              <a:t>Em luôn thể hiện sự lễ ph</a:t>
            </a:r>
            <a:r>
              <a:rPr lang="en-US" sz="3500" dirty="0">
                <a:solidFill>
                  <a:prstClr val="black"/>
                </a:solidFill>
                <a:latin typeface="Calibri" panose="020F0502020204030204"/>
              </a:rPr>
              <a:t>é</a:t>
            </a:r>
            <a:r>
              <a:rPr lang="vi-VN" sz="3500" dirty="0">
                <a:solidFill>
                  <a:prstClr val="black"/>
                </a:solidFill>
                <a:latin typeface="Calibri" panose="020F0502020204030204"/>
              </a:rPr>
              <a:t>p, vâng lời ông bà, cha mẹ, anh chị bằng lời nói, việc làm phù hợp: biết chào hỏi trước khi đi ra ngoài và khi về đến nhà; khi được đưa thứ gì thì nên nhận bằng hai tay và nói lời cảm ơn…</a:t>
            </a:r>
            <a:endParaRPr kumimoji="0" lang="vi-VN" sz="3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5484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down)">
                                      <p:cBhvr>
                                        <p:cTn id="16" dur="500"/>
                                        <p:tgtEl>
                                          <p:spTgt spid="2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10">
            <a:extLst>
              <a:ext uri="{FF2B5EF4-FFF2-40B4-BE49-F238E27FC236}">
                <a16:creationId xmlns:a16="http://schemas.microsoft.com/office/drawing/2014/main" id="{81D7A4E7-2F32-35E2-A50F-1FE0FEB8BAA4}"/>
              </a:ext>
            </a:extLst>
          </p:cNvPr>
          <p:cNvSpPr/>
          <p:nvPr/>
        </p:nvSpPr>
        <p:spPr>
          <a:xfrm>
            <a:off x="376035" y="475193"/>
            <a:ext cx="11439930" cy="6095333"/>
          </a:xfrm>
          <a:prstGeom prst="rect">
            <a:avLst/>
          </a:prstGeom>
          <a:solidFill>
            <a:schemeClr val="bg1">
              <a:alpha val="71000"/>
            </a:schemeClr>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12">
            <a:extLst>
              <a:ext uri="{FF2B5EF4-FFF2-40B4-BE49-F238E27FC236}">
                <a16:creationId xmlns:a16="http://schemas.microsoft.com/office/drawing/2014/main" id="{F68647CF-6C57-D76C-4FFB-BA59A1F870DB}"/>
              </a:ext>
            </a:extLst>
          </p:cNvPr>
          <p:cNvSpPr/>
          <p:nvPr/>
        </p:nvSpPr>
        <p:spPr>
          <a:xfrm>
            <a:off x="670561" y="1044836"/>
            <a:ext cx="10850879" cy="5132832"/>
          </a:xfrm>
          <a:prstGeom prst="rect">
            <a:avLst/>
          </a:prstGeom>
          <a:solidFill>
            <a:schemeClr val="bg1">
              <a:alpha val="58000"/>
            </a:schemeClr>
          </a:solidFill>
          <a:ln w="47625">
            <a:solidFill>
              <a:srgbClr val="92512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3" name="Picture 12">
            <a:extLst>
              <a:ext uri="{FF2B5EF4-FFF2-40B4-BE49-F238E27FC236}">
                <a16:creationId xmlns:a16="http://schemas.microsoft.com/office/drawing/2014/main" id="{D49E8C19-CA60-4187-35ED-12AD595254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401" r="29958"/>
          <a:stretch/>
        </p:blipFill>
        <p:spPr>
          <a:xfrm>
            <a:off x="600074" y="1695450"/>
            <a:ext cx="3197007" cy="4536584"/>
          </a:xfrm>
          <a:prstGeom prst="rect">
            <a:avLst/>
          </a:prstGeom>
        </p:spPr>
      </p:pic>
      <p:sp>
        <p:nvSpPr>
          <p:cNvPr id="14" name="TextBox 13">
            <a:extLst>
              <a:ext uri="{FF2B5EF4-FFF2-40B4-BE49-F238E27FC236}">
                <a16:creationId xmlns:a16="http://schemas.microsoft.com/office/drawing/2014/main" id="{D374BEC9-F082-5E46-2B43-088A38BF4FA1}"/>
              </a:ext>
            </a:extLst>
          </p:cNvPr>
          <p:cNvSpPr txBox="1"/>
          <p:nvPr/>
        </p:nvSpPr>
        <p:spPr>
          <a:xfrm>
            <a:off x="4329708" y="2667769"/>
            <a:ext cx="7043142" cy="1200329"/>
          </a:xfrm>
          <a:prstGeom prst="rect">
            <a:avLst/>
          </a:prstGeom>
          <a:noFill/>
        </p:spPr>
        <p:txBody>
          <a:bodyPr wrap="square" rtlCol="0">
            <a:spAutoFit/>
          </a:bodyPr>
          <a:lstStyle/>
          <a:p>
            <a:pPr algn="ctr"/>
            <a:r>
              <a:rPr lang="en-US" sz="3600" dirty="0" err="1">
                <a:solidFill>
                  <a:srgbClr val="0199DB"/>
                </a:solidFill>
                <a:latin typeface="iCiel Cadena" panose="02000503000000020004" pitchFamily="2" charset="77"/>
                <a:cs typeface="iCiel Cucho Bold" pitchFamily="50" charset="0"/>
              </a:rPr>
              <a:t>Bé</a:t>
            </a:r>
            <a:r>
              <a:rPr lang="en-US" sz="3600" dirty="0">
                <a:solidFill>
                  <a:srgbClr val="0199DB"/>
                </a:solidFill>
                <a:latin typeface="iCiel Cadena" panose="02000503000000020004" pitchFamily="2" charset="77"/>
                <a:cs typeface="iCiel Cucho Bold" pitchFamily="50" charset="0"/>
              </a:rPr>
              <a:t> </a:t>
            </a:r>
            <a:r>
              <a:rPr lang="en-US" sz="3600" dirty="0" err="1">
                <a:solidFill>
                  <a:srgbClr val="0199DB"/>
                </a:solidFill>
                <a:latin typeface="iCiel Cadena" panose="02000503000000020004" pitchFamily="2" charset="77"/>
                <a:cs typeface="iCiel Cucho Bold" pitchFamily="50" charset="0"/>
              </a:rPr>
              <a:t>ngoan</a:t>
            </a:r>
            <a:r>
              <a:rPr lang="en-US" sz="3600" dirty="0">
                <a:solidFill>
                  <a:srgbClr val="0199DB"/>
                </a:solidFill>
                <a:latin typeface="iCiel Cadena" panose="02000503000000020004" pitchFamily="2" charset="77"/>
                <a:cs typeface="iCiel Cucho Bold" pitchFamily="50" charset="0"/>
              </a:rPr>
              <a:t> </a:t>
            </a:r>
            <a:r>
              <a:rPr lang="en-US" sz="3600" dirty="0" err="1">
                <a:solidFill>
                  <a:srgbClr val="0199DB"/>
                </a:solidFill>
                <a:latin typeface="iCiel Cadena" panose="02000503000000020004" pitchFamily="2" charset="77"/>
                <a:cs typeface="iCiel Cucho Bold" pitchFamily="50" charset="0"/>
              </a:rPr>
              <a:t>lễ</a:t>
            </a:r>
            <a:r>
              <a:rPr lang="en-US" sz="3600" dirty="0">
                <a:solidFill>
                  <a:srgbClr val="0199DB"/>
                </a:solidFill>
                <a:latin typeface="iCiel Cadena" panose="02000503000000020004" pitchFamily="2" charset="77"/>
                <a:cs typeface="iCiel Cucho Bold" pitchFamily="50" charset="0"/>
              </a:rPr>
              <a:t> </a:t>
            </a:r>
            <a:r>
              <a:rPr lang="en-US" sz="3600" dirty="0" err="1">
                <a:solidFill>
                  <a:srgbClr val="0199DB"/>
                </a:solidFill>
                <a:latin typeface="iCiel Cadena" panose="02000503000000020004" pitchFamily="2" charset="77"/>
                <a:cs typeface="iCiel Cucho Bold" pitchFamily="50" charset="0"/>
              </a:rPr>
              <a:t>phép</a:t>
            </a:r>
            <a:r>
              <a:rPr lang="en-US" sz="3600" dirty="0">
                <a:solidFill>
                  <a:srgbClr val="0199DB"/>
                </a:solidFill>
                <a:latin typeface="iCiel Cadena" panose="02000503000000020004" pitchFamily="2" charset="77"/>
                <a:cs typeface="iCiel Cucho Bold" pitchFamily="50" charset="0"/>
              </a:rPr>
              <a:t>, </a:t>
            </a:r>
            <a:r>
              <a:rPr lang="en-US" sz="3600" dirty="0" err="1">
                <a:solidFill>
                  <a:srgbClr val="0199DB"/>
                </a:solidFill>
                <a:latin typeface="iCiel Cadena" panose="02000503000000020004" pitchFamily="2" charset="77"/>
                <a:cs typeface="iCiel Cucho Bold" pitchFamily="50" charset="0"/>
              </a:rPr>
              <a:t>vâng</a:t>
            </a:r>
            <a:r>
              <a:rPr lang="en-US" sz="3600" dirty="0">
                <a:solidFill>
                  <a:srgbClr val="0199DB"/>
                </a:solidFill>
                <a:latin typeface="iCiel Cadena" panose="02000503000000020004" pitchFamily="2" charset="77"/>
                <a:cs typeface="iCiel Cucho Bold" pitchFamily="50" charset="0"/>
              </a:rPr>
              <a:t> </a:t>
            </a:r>
            <a:r>
              <a:rPr lang="en-US" sz="3600" dirty="0" err="1">
                <a:solidFill>
                  <a:srgbClr val="0199DB"/>
                </a:solidFill>
                <a:latin typeface="iCiel Cadena" panose="02000503000000020004" pitchFamily="2" charset="77"/>
                <a:cs typeface="iCiel Cucho Bold" pitchFamily="50" charset="0"/>
              </a:rPr>
              <a:t>lời</a:t>
            </a:r>
            <a:endParaRPr lang="vi-VN" sz="3600" dirty="0">
              <a:solidFill>
                <a:srgbClr val="0199DB"/>
              </a:solidFill>
              <a:latin typeface="iCiel Cadena" panose="02000503000000020004" pitchFamily="2" charset="77"/>
              <a:cs typeface="iCiel Cucho Bold" pitchFamily="50" charset="0"/>
            </a:endParaRPr>
          </a:p>
          <a:p>
            <a:pPr algn="ctr"/>
            <a:r>
              <a:rPr lang="en-US" sz="3600" dirty="0" err="1">
                <a:solidFill>
                  <a:srgbClr val="DA098C"/>
                </a:solidFill>
                <a:latin typeface="iCiel Cadena" panose="02000503000000020004" pitchFamily="2" charset="77"/>
                <a:cs typeface="iCiel Cucho Bold" pitchFamily="50" charset="0"/>
              </a:rPr>
              <a:t>Ông</a:t>
            </a:r>
            <a:r>
              <a:rPr lang="en-US" sz="3600" dirty="0">
                <a:solidFill>
                  <a:srgbClr val="DA098C"/>
                </a:solidFill>
                <a:latin typeface="iCiel Cadena" panose="02000503000000020004" pitchFamily="2" charset="77"/>
                <a:cs typeface="iCiel Cucho Bold" pitchFamily="50" charset="0"/>
              </a:rPr>
              <a:t> </a:t>
            </a:r>
            <a:r>
              <a:rPr lang="en-US" sz="3600" dirty="0" err="1">
                <a:solidFill>
                  <a:srgbClr val="DA098C"/>
                </a:solidFill>
                <a:latin typeface="iCiel Cadena" panose="02000503000000020004" pitchFamily="2" charset="77"/>
                <a:cs typeface="iCiel Cucho Bold" pitchFamily="50" charset="0"/>
              </a:rPr>
              <a:t>bà</a:t>
            </a:r>
            <a:r>
              <a:rPr lang="en-US" sz="3600" dirty="0">
                <a:solidFill>
                  <a:srgbClr val="DA098C"/>
                </a:solidFill>
                <a:latin typeface="iCiel Cadena" panose="02000503000000020004" pitchFamily="2" charset="77"/>
                <a:cs typeface="iCiel Cucho Bold" pitchFamily="50" charset="0"/>
              </a:rPr>
              <a:t> cha </a:t>
            </a:r>
            <a:r>
              <a:rPr lang="en-US" sz="3600" dirty="0" err="1">
                <a:solidFill>
                  <a:srgbClr val="DA098C"/>
                </a:solidFill>
                <a:latin typeface="iCiel Cadena" panose="02000503000000020004" pitchFamily="2" charset="77"/>
                <a:cs typeface="iCiel Cucho Bold" pitchFamily="50" charset="0"/>
              </a:rPr>
              <a:t>mẹ</a:t>
            </a:r>
            <a:r>
              <a:rPr lang="en-US" sz="3600" dirty="0">
                <a:solidFill>
                  <a:srgbClr val="DA098C"/>
                </a:solidFill>
                <a:latin typeface="iCiel Cadena" panose="02000503000000020004" pitchFamily="2" charset="77"/>
                <a:cs typeface="iCiel Cucho Bold" pitchFamily="50" charset="0"/>
              </a:rPr>
              <a:t> </a:t>
            </a:r>
            <a:r>
              <a:rPr lang="en-US" sz="3600" dirty="0" err="1">
                <a:solidFill>
                  <a:srgbClr val="DA098C"/>
                </a:solidFill>
                <a:latin typeface="iCiel Cadena" panose="02000503000000020004" pitchFamily="2" charset="77"/>
                <a:cs typeface="iCiel Cucho Bold" pitchFamily="50" charset="0"/>
              </a:rPr>
              <a:t>rạng</a:t>
            </a:r>
            <a:r>
              <a:rPr lang="en-US" sz="3600" dirty="0">
                <a:solidFill>
                  <a:srgbClr val="DA098C"/>
                </a:solidFill>
                <a:latin typeface="iCiel Cadena" panose="02000503000000020004" pitchFamily="2" charset="77"/>
                <a:cs typeface="iCiel Cucho Bold" pitchFamily="50" charset="0"/>
              </a:rPr>
              <a:t> </a:t>
            </a:r>
            <a:r>
              <a:rPr lang="en-US" sz="3600" dirty="0" err="1">
                <a:solidFill>
                  <a:srgbClr val="DA098C"/>
                </a:solidFill>
                <a:latin typeface="iCiel Cadena" panose="02000503000000020004" pitchFamily="2" charset="77"/>
                <a:cs typeface="iCiel Cucho Bold" pitchFamily="50" charset="0"/>
              </a:rPr>
              <a:t>ngời</a:t>
            </a:r>
            <a:r>
              <a:rPr lang="en-US" sz="3600" dirty="0">
                <a:solidFill>
                  <a:srgbClr val="DA098C"/>
                </a:solidFill>
                <a:latin typeface="iCiel Cadena" panose="02000503000000020004" pitchFamily="2" charset="77"/>
                <a:cs typeface="iCiel Cucho Bold" pitchFamily="50" charset="0"/>
              </a:rPr>
              <a:t> </a:t>
            </a:r>
            <a:r>
              <a:rPr lang="en-US" sz="3600" dirty="0" err="1">
                <a:solidFill>
                  <a:srgbClr val="DA098C"/>
                </a:solidFill>
                <a:latin typeface="iCiel Cadena" panose="02000503000000020004" pitchFamily="2" charset="77"/>
                <a:cs typeface="iCiel Cucho Bold" pitchFamily="50" charset="0"/>
              </a:rPr>
              <a:t>niềm</a:t>
            </a:r>
            <a:r>
              <a:rPr lang="en-US" sz="3600" dirty="0">
                <a:solidFill>
                  <a:srgbClr val="DA098C"/>
                </a:solidFill>
                <a:latin typeface="iCiel Cadena" panose="02000503000000020004" pitchFamily="2" charset="77"/>
                <a:cs typeface="iCiel Cucho Bold" pitchFamily="50" charset="0"/>
              </a:rPr>
              <a:t> </a:t>
            </a:r>
            <a:r>
              <a:rPr lang="en-US" sz="3600" dirty="0" err="1">
                <a:solidFill>
                  <a:srgbClr val="DA098C"/>
                </a:solidFill>
                <a:latin typeface="iCiel Cadena" panose="02000503000000020004" pitchFamily="2" charset="77"/>
                <a:cs typeface="iCiel Cucho Bold" pitchFamily="50" charset="0"/>
              </a:rPr>
              <a:t>vui</a:t>
            </a:r>
            <a:endParaRPr lang="vi-VN" sz="3600" dirty="0">
              <a:solidFill>
                <a:srgbClr val="DA098C"/>
              </a:solidFill>
              <a:latin typeface="iCiel Cadena" panose="02000503000000020004" pitchFamily="2" charset="77"/>
              <a:cs typeface="iCiel Cucho Bold" pitchFamily="50" charset="0"/>
            </a:endParaRPr>
          </a:p>
        </p:txBody>
      </p:sp>
    </p:spTree>
    <p:extLst>
      <p:ext uri="{BB962C8B-B14F-4D97-AF65-F5344CB8AC3E}">
        <p14:creationId xmlns:p14="http://schemas.microsoft.com/office/powerpoint/2010/main" val="104596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5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125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fade">
                                      <p:cBhvr>
                                        <p:cTn id="13" dur="1500"/>
                                        <p:tgtEl>
                                          <p:spTgt spid="14">
                                            <p:txEl>
                                              <p:pRg st="0" end="0"/>
                                            </p:txEl>
                                          </p:spTgt>
                                        </p:tgtEl>
                                      </p:cBhvr>
                                    </p:animEffect>
                                  </p:childTnLst>
                                </p:cTn>
                              </p:par>
                              <p:par>
                                <p:cTn id="14" presetID="10" presetClass="entr" presetSubtype="0" fill="hold" nodeType="withEffect">
                                  <p:stCondLst>
                                    <p:cond delay="1250"/>
                                  </p:stCondLst>
                                  <p:childTnLst>
                                    <p:set>
                                      <p:cBhvr>
                                        <p:cTn id="15" dur="1" fill="hold">
                                          <p:stCondLst>
                                            <p:cond delay="0"/>
                                          </p:stCondLst>
                                        </p:cTn>
                                        <p:tgtEl>
                                          <p:spTgt spid="14">
                                            <p:txEl>
                                              <p:pRg st="1" end="1"/>
                                            </p:txEl>
                                          </p:spTgt>
                                        </p:tgtEl>
                                        <p:attrNameLst>
                                          <p:attrName>style.visibility</p:attrName>
                                        </p:attrNameLst>
                                      </p:cBhvr>
                                      <p:to>
                                        <p:strVal val="visible"/>
                                      </p:to>
                                    </p:set>
                                    <p:animEffect transition="in" filter="fade">
                                      <p:cBhvr>
                                        <p:cTn id="16" dur="1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yellow, bedroom, room&#10;&#10;Description automatically generated">
            <a:extLst>
              <a:ext uri="{FF2B5EF4-FFF2-40B4-BE49-F238E27FC236}">
                <a16:creationId xmlns:a16="http://schemas.microsoft.com/office/drawing/2014/main" id="{95A05276-D770-5C6C-3609-98EF60190D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9">
            <a:extLst>
              <a:ext uri="{FF2B5EF4-FFF2-40B4-BE49-F238E27FC236}">
                <a16:creationId xmlns:a16="http://schemas.microsoft.com/office/drawing/2014/main" id="{0CFD2201-A9DA-3AC7-E076-C5693AC1D9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1126" y="3908441"/>
            <a:ext cx="1745673" cy="2743200"/>
          </a:xfrm>
          <a:prstGeom prst="rect">
            <a:avLst/>
          </a:prstGeom>
        </p:spPr>
      </p:pic>
      <p:pic>
        <p:nvPicPr>
          <p:cNvPr id="6" name="Picture 10">
            <a:extLst>
              <a:ext uri="{FF2B5EF4-FFF2-40B4-BE49-F238E27FC236}">
                <a16:creationId xmlns:a16="http://schemas.microsoft.com/office/drawing/2014/main" id="{69160877-02B2-5F0D-FAF4-0EC359957C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64951" y="3843957"/>
            <a:ext cx="1934749" cy="2807684"/>
          </a:xfrm>
          <a:prstGeom prst="rect">
            <a:avLst/>
          </a:prstGeom>
        </p:spPr>
      </p:pic>
      <p:pic>
        <p:nvPicPr>
          <p:cNvPr id="35" name="Graphic 34">
            <a:extLst>
              <a:ext uri="{FF2B5EF4-FFF2-40B4-BE49-F238E27FC236}">
                <a16:creationId xmlns:a16="http://schemas.microsoft.com/office/drawing/2014/main" id="{89308CA8-B566-4708-A4D8-567F59DB327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23582" y="1684373"/>
            <a:ext cx="8200219" cy="2086735"/>
          </a:xfrm>
          <a:prstGeom prst="rect">
            <a:avLst/>
          </a:prstGeom>
        </p:spPr>
      </p:pic>
      <p:sp>
        <p:nvSpPr>
          <p:cNvPr id="36" name="TextBox 35">
            <a:extLst>
              <a:ext uri="{FF2B5EF4-FFF2-40B4-BE49-F238E27FC236}">
                <a16:creationId xmlns:a16="http://schemas.microsoft.com/office/drawing/2014/main" id="{EE24FE32-D831-4005-A4FA-99A2EADE4B72}"/>
              </a:ext>
            </a:extLst>
          </p:cNvPr>
          <p:cNvSpPr txBox="1"/>
          <p:nvPr/>
        </p:nvSpPr>
        <p:spPr>
          <a:xfrm>
            <a:off x="2428893" y="2282591"/>
            <a:ext cx="6846747" cy="92333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5400">
                  <a:solidFill>
                    <a:prstClr val="white"/>
                  </a:solidFill>
                </a:ln>
                <a:solidFill>
                  <a:prstClr val="white"/>
                </a:solidFill>
                <a:effectLst/>
                <a:uLnTx/>
                <a:uFillTx/>
                <a:ea typeface="+mn-ea"/>
                <a:cs typeface="+mn-cs"/>
              </a:rPr>
              <a:t>Tạm</a:t>
            </a:r>
            <a:r>
              <a:rPr kumimoji="0" lang="en-US" sz="6000" b="1" i="0" u="none" strike="noStrike" kern="1200" cap="none" spc="0" normalizeH="0" baseline="0" noProof="0" dirty="0">
                <a:ln w="25400">
                  <a:solidFill>
                    <a:prstClr val="white"/>
                  </a:solidFill>
                </a:ln>
                <a:solidFill>
                  <a:prstClr val="white"/>
                </a:solidFill>
                <a:effectLst/>
                <a:uLnTx/>
                <a:uFillTx/>
                <a:ea typeface="+mn-ea"/>
                <a:cs typeface="+mn-cs"/>
              </a:rPr>
              <a:t> </a:t>
            </a:r>
            <a:r>
              <a:rPr kumimoji="0" lang="en-US" sz="6000" b="1" i="0" u="none" strike="noStrike" kern="1200" cap="none" spc="0" normalizeH="0" baseline="0" noProof="0" dirty="0" err="1">
                <a:ln w="25400">
                  <a:solidFill>
                    <a:prstClr val="white"/>
                  </a:solidFill>
                </a:ln>
                <a:solidFill>
                  <a:prstClr val="white"/>
                </a:solidFill>
                <a:effectLst/>
                <a:uLnTx/>
                <a:uFillTx/>
                <a:ea typeface="+mn-ea"/>
                <a:cs typeface="+mn-cs"/>
              </a:rPr>
              <a:t>biệt</a:t>
            </a:r>
            <a:r>
              <a:rPr kumimoji="0" lang="en-US" sz="6000" b="1" i="0" u="none" strike="noStrike" kern="1200" cap="none" spc="0" normalizeH="0" baseline="0" noProof="0" dirty="0">
                <a:ln w="25400">
                  <a:solidFill>
                    <a:prstClr val="white"/>
                  </a:solidFill>
                </a:ln>
                <a:solidFill>
                  <a:prstClr val="white"/>
                </a:solidFill>
                <a:effectLst/>
                <a:uLnTx/>
                <a:uFillTx/>
                <a:ea typeface="+mn-ea"/>
                <a:cs typeface="+mn-cs"/>
              </a:rPr>
              <a:t>, </a:t>
            </a:r>
            <a:r>
              <a:rPr kumimoji="0" lang="en-US" sz="6000" b="1" i="0" u="none" strike="noStrike" kern="1200" cap="none" spc="0" normalizeH="0" baseline="0" noProof="0" dirty="0" err="1">
                <a:ln w="25400">
                  <a:solidFill>
                    <a:prstClr val="white"/>
                  </a:solidFill>
                </a:ln>
                <a:solidFill>
                  <a:prstClr val="white"/>
                </a:solidFill>
                <a:effectLst/>
                <a:uLnTx/>
                <a:uFillTx/>
                <a:ea typeface="+mn-ea"/>
                <a:cs typeface="+mn-cs"/>
              </a:rPr>
              <a:t>hẹn</a:t>
            </a:r>
            <a:r>
              <a:rPr kumimoji="0" lang="en-US" sz="6000" b="1" i="0" u="none" strike="noStrike" kern="1200" cap="none" spc="0" normalizeH="0" baseline="0" noProof="0" dirty="0">
                <a:ln w="25400">
                  <a:solidFill>
                    <a:prstClr val="white"/>
                  </a:solidFill>
                </a:ln>
                <a:solidFill>
                  <a:prstClr val="white"/>
                </a:solidFill>
                <a:effectLst/>
                <a:uLnTx/>
                <a:uFillTx/>
                <a:ea typeface="+mn-ea"/>
                <a:cs typeface="+mn-cs"/>
              </a:rPr>
              <a:t> </a:t>
            </a:r>
            <a:r>
              <a:rPr kumimoji="0" lang="en-US" sz="6000" b="1" i="0" u="none" strike="noStrike" kern="1200" cap="none" spc="0" normalizeH="0" baseline="0" noProof="0" dirty="0" err="1">
                <a:ln w="25400">
                  <a:solidFill>
                    <a:prstClr val="white"/>
                  </a:solidFill>
                </a:ln>
                <a:solidFill>
                  <a:prstClr val="white"/>
                </a:solidFill>
                <a:effectLst/>
                <a:uLnTx/>
                <a:uFillTx/>
                <a:ea typeface="+mn-ea"/>
                <a:cs typeface="+mn-cs"/>
              </a:rPr>
              <a:t>gặp</a:t>
            </a:r>
            <a:r>
              <a:rPr kumimoji="0" lang="en-US" sz="6000" b="1" i="0" u="none" strike="noStrike" kern="1200" cap="none" spc="0" normalizeH="0" baseline="0" noProof="0" dirty="0">
                <a:ln w="25400">
                  <a:solidFill>
                    <a:prstClr val="white"/>
                  </a:solidFill>
                </a:ln>
                <a:solidFill>
                  <a:prstClr val="white"/>
                </a:solidFill>
                <a:effectLst/>
                <a:uLnTx/>
                <a:uFillTx/>
                <a:ea typeface="+mn-ea"/>
                <a:cs typeface="+mn-cs"/>
              </a:rPr>
              <a:t> </a:t>
            </a:r>
            <a:r>
              <a:rPr kumimoji="0" lang="en-US" sz="6000" b="1" i="0" u="none" strike="noStrike" kern="1200" cap="none" spc="0" normalizeH="0" baseline="0" noProof="0" dirty="0" err="1">
                <a:ln w="25400">
                  <a:solidFill>
                    <a:prstClr val="white"/>
                  </a:solidFill>
                </a:ln>
                <a:solidFill>
                  <a:prstClr val="white"/>
                </a:solidFill>
                <a:effectLst/>
                <a:uLnTx/>
                <a:uFillTx/>
                <a:ea typeface="+mn-ea"/>
                <a:cs typeface="+mn-cs"/>
              </a:rPr>
              <a:t>lại</a:t>
            </a:r>
            <a:r>
              <a:rPr kumimoji="0" lang="en-US" sz="6000" b="1" i="0" u="none" strike="noStrike" kern="1200" cap="none" spc="0" normalizeH="0" baseline="0" noProof="0" dirty="0">
                <a:ln w="25400">
                  <a:solidFill>
                    <a:prstClr val="white"/>
                  </a:solidFill>
                </a:ln>
                <a:solidFill>
                  <a:prstClr val="white"/>
                </a:solidFill>
                <a:effectLst/>
                <a:uLnTx/>
                <a:uFillTx/>
                <a:ea typeface="+mn-ea"/>
                <a:cs typeface="+mn-cs"/>
              </a:rPr>
              <a:t>!</a:t>
            </a:r>
          </a:p>
        </p:txBody>
      </p:sp>
    </p:spTree>
    <p:extLst>
      <p:ext uri="{BB962C8B-B14F-4D97-AF65-F5344CB8AC3E}">
        <p14:creationId xmlns:p14="http://schemas.microsoft.com/office/powerpoint/2010/main" val="157387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36"/>
                                        </p:tgtEl>
                                        <p:attrNameLst>
                                          <p:attrName>style.visibility</p:attrName>
                                        </p:attrNameLst>
                                      </p:cBhvr>
                                      <p:to>
                                        <p:strVal val="visible"/>
                                      </p:to>
                                    </p:set>
                                    <p:anim calcmode="lin" valueType="num">
                                      <p:cBhvr>
                                        <p:cTn id="12" dur="3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13" dur="300" fill="hold"/>
                                        <p:tgtEl>
                                          <p:spTgt spid="36"/>
                                        </p:tgtEl>
                                        <p:attrNameLst>
                                          <p:attrName>ppt_y</p:attrName>
                                        </p:attrNameLst>
                                      </p:cBhvr>
                                      <p:tavLst>
                                        <p:tav tm="0">
                                          <p:val>
                                            <p:strVal val="#ppt_y"/>
                                          </p:val>
                                        </p:tav>
                                        <p:tav tm="100000">
                                          <p:val>
                                            <p:strVal val="#ppt_y"/>
                                          </p:val>
                                        </p:tav>
                                      </p:tavLst>
                                    </p:anim>
                                    <p:anim calcmode="lin" valueType="num">
                                      <p:cBhvr>
                                        <p:cTn id="14" dur="3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15" dur="3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16" dur="300" tmFilter="0,0; .5, 1; 1, 1"/>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 Chim Vành Khuyên [Official Full HD]">
            <a:hlinkClick r:id="" action="ppaction://media"/>
            <a:extLst>
              <a:ext uri="{FF2B5EF4-FFF2-40B4-BE49-F238E27FC236}">
                <a16:creationId xmlns:a16="http://schemas.microsoft.com/office/drawing/2014/main" id="{055BB3CC-8E19-433C-9965-6D87EBE6C53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1055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3" name="Rectangle: Rounded Corners 322">
            <a:extLst>
              <a:ext uri="{FF2B5EF4-FFF2-40B4-BE49-F238E27FC236}">
                <a16:creationId xmlns:a16="http://schemas.microsoft.com/office/drawing/2014/main" id="{67E5C3FA-7051-38AD-7F19-2ED912C9FE9E}"/>
              </a:ext>
            </a:extLst>
          </p:cNvPr>
          <p:cNvSpPr/>
          <p:nvPr/>
        </p:nvSpPr>
        <p:spPr>
          <a:xfrm>
            <a:off x="453512" y="255915"/>
            <a:ext cx="11330152" cy="6463862"/>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5A2FC1A1-261D-1C9C-B7B1-99E0ED76F08E}"/>
              </a:ext>
            </a:extLst>
          </p:cNvPr>
          <p:cNvSpPr/>
          <p:nvPr/>
        </p:nvSpPr>
        <p:spPr>
          <a:xfrm>
            <a:off x="739948" y="1902744"/>
            <a:ext cx="3337530" cy="1186013"/>
          </a:xfrm>
          <a:prstGeom prst="wedgeRoundRectCallout">
            <a:avLst>
              <a:gd name="adj1" fmla="val -5662"/>
              <a:gd name="adj2" fmla="val 78163"/>
              <a:gd name="adj3" fmla="val 16667"/>
            </a:avLst>
          </a:prstGeom>
          <a:solidFill>
            <a:schemeClr val="bg1"/>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iCiel Crocante" panose="02000000000000000000" pitchFamily="50" charset="0"/>
                <a:ea typeface="+mn-ea"/>
                <a:cs typeface="+mn-cs"/>
              </a:rPr>
              <a:t>Cùng</a:t>
            </a:r>
            <a:r>
              <a:rPr kumimoji="0" lang="en-US" sz="3600" b="0" i="0" u="none" strike="noStrike" kern="1200" cap="none" spc="0" normalizeH="0" baseline="0" noProof="0" dirty="0">
                <a:ln>
                  <a:noFill/>
                </a:ln>
                <a:solidFill>
                  <a:srgbClr val="FF0000"/>
                </a:solidFill>
                <a:effectLst/>
                <a:uLnTx/>
                <a:uFillTx/>
                <a:latin typeface="iCiel Crocante" panose="02000000000000000000" pitchFamily="50" charset="0"/>
                <a:ea typeface="+mn-ea"/>
                <a:cs typeface="+mn-cs"/>
              </a:rPr>
              <a:t> chia </a:t>
            </a:r>
            <a:r>
              <a:rPr kumimoji="0" lang="en-US" sz="3600" b="0" i="0" u="none" strike="noStrike" kern="1200" cap="none" spc="0" normalizeH="0" baseline="0" noProof="0" dirty="0" err="1">
                <a:ln>
                  <a:noFill/>
                </a:ln>
                <a:solidFill>
                  <a:srgbClr val="FF0000"/>
                </a:solidFill>
                <a:effectLst/>
                <a:uLnTx/>
                <a:uFillTx/>
                <a:latin typeface="iCiel Crocante" panose="02000000000000000000" pitchFamily="50" charset="0"/>
                <a:ea typeface="+mn-ea"/>
                <a:cs typeface="+mn-cs"/>
              </a:rPr>
              <a:t>sẻ</a:t>
            </a:r>
            <a:endParaRPr kumimoji="0" lang="en-US" sz="3600" b="0" i="0" u="none" strike="noStrike" kern="1200" cap="none" spc="0" normalizeH="0" baseline="0" noProof="0" dirty="0">
              <a:ln>
                <a:noFill/>
              </a:ln>
              <a:solidFill>
                <a:srgbClr val="FF0000"/>
              </a:solidFill>
              <a:effectLst/>
              <a:uLnTx/>
              <a:uFillTx/>
              <a:latin typeface="iCiel Crocante" panose="02000000000000000000" pitchFamily="50" charset="0"/>
              <a:ea typeface="+mn-ea"/>
              <a:cs typeface="+mn-cs"/>
            </a:endParaRPr>
          </a:p>
        </p:txBody>
      </p:sp>
      <p:grpSp>
        <p:nvGrpSpPr>
          <p:cNvPr id="312" name="Group 311">
            <a:extLst>
              <a:ext uri="{FF2B5EF4-FFF2-40B4-BE49-F238E27FC236}">
                <a16:creationId xmlns:a16="http://schemas.microsoft.com/office/drawing/2014/main" id="{86722D03-9097-33C7-0464-C0D5FF3216B8}"/>
              </a:ext>
            </a:extLst>
          </p:cNvPr>
          <p:cNvGrpSpPr/>
          <p:nvPr/>
        </p:nvGrpSpPr>
        <p:grpSpPr>
          <a:xfrm>
            <a:off x="1464718" y="3308460"/>
            <a:ext cx="2126095" cy="1115841"/>
            <a:chOff x="7451028" y="3291786"/>
            <a:chExt cx="7576527" cy="3976398"/>
          </a:xfrm>
        </p:grpSpPr>
        <p:pic>
          <p:nvPicPr>
            <p:cNvPr id="313" name="Graphic 312">
              <a:extLst>
                <a:ext uri="{FF2B5EF4-FFF2-40B4-BE49-F238E27FC236}">
                  <a16:creationId xmlns:a16="http://schemas.microsoft.com/office/drawing/2014/main" id="{ED71630D-8E1E-CADE-B9EE-447161811B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84185" y="3291786"/>
              <a:ext cx="2740143" cy="1762846"/>
            </a:xfrm>
            <a:prstGeom prst="rect">
              <a:avLst/>
            </a:prstGeom>
          </p:spPr>
        </p:pic>
        <p:pic>
          <p:nvPicPr>
            <p:cNvPr id="314" name="Graphic 313">
              <a:extLst>
                <a:ext uri="{FF2B5EF4-FFF2-40B4-BE49-F238E27FC236}">
                  <a16:creationId xmlns:a16="http://schemas.microsoft.com/office/drawing/2014/main" id="{E3E4243A-3CC6-BD6D-9F3A-8BF1580888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70603" y="3547097"/>
              <a:ext cx="2740143" cy="1762846"/>
            </a:xfrm>
            <a:prstGeom prst="rect">
              <a:avLst/>
            </a:prstGeom>
          </p:spPr>
        </p:pic>
        <p:pic>
          <p:nvPicPr>
            <p:cNvPr id="315" name="Graphic 314">
              <a:extLst>
                <a:ext uri="{FF2B5EF4-FFF2-40B4-BE49-F238E27FC236}">
                  <a16:creationId xmlns:a16="http://schemas.microsoft.com/office/drawing/2014/main" id="{22C295DE-D988-3AB8-B507-0AC2E64F92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51028" y="4124006"/>
              <a:ext cx="4219575" cy="2714625"/>
            </a:xfrm>
            <a:prstGeom prst="rect">
              <a:avLst/>
            </a:prstGeom>
          </p:spPr>
        </p:pic>
        <p:pic>
          <p:nvPicPr>
            <p:cNvPr id="317" name="Graphic 316">
              <a:extLst>
                <a:ext uri="{FF2B5EF4-FFF2-40B4-BE49-F238E27FC236}">
                  <a16:creationId xmlns:a16="http://schemas.microsoft.com/office/drawing/2014/main" id="{C7DC42B4-FDE5-C573-BE96-9AE8494FEE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10866" y="4469428"/>
              <a:ext cx="2916689" cy="1876425"/>
            </a:xfrm>
            <a:prstGeom prst="rect">
              <a:avLst/>
            </a:prstGeom>
          </p:spPr>
        </p:pic>
        <p:pic>
          <p:nvPicPr>
            <p:cNvPr id="318" name="Graphic 317">
              <a:extLst>
                <a:ext uri="{FF2B5EF4-FFF2-40B4-BE49-F238E27FC236}">
                  <a16:creationId xmlns:a16="http://schemas.microsoft.com/office/drawing/2014/main" id="{DE188E88-8F5B-CA0E-911C-0B22641F7E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07893" y="4553559"/>
              <a:ext cx="4219575" cy="2714625"/>
            </a:xfrm>
            <a:prstGeom prst="rect">
              <a:avLst/>
            </a:prstGeom>
          </p:spPr>
        </p:pic>
      </p:grpSp>
      <p:pic>
        <p:nvPicPr>
          <p:cNvPr id="321" name="Picture 320">
            <a:extLst>
              <a:ext uri="{FF2B5EF4-FFF2-40B4-BE49-F238E27FC236}">
                <a16:creationId xmlns:a16="http://schemas.microsoft.com/office/drawing/2014/main" id="{CFB8E7A2-5BF9-6E71-EE75-403AF2B5DD7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a:off x="2007255" y="2928594"/>
            <a:ext cx="1640650" cy="3095907"/>
          </a:xfrm>
          <a:prstGeom prst="rect">
            <a:avLst/>
          </a:prstGeom>
        </p:spPr>
      </p:pic>
      <p:grpSp>
        <p:nvGrpSpPr>
          <p:cNvPr id="324" name="Group 323">
            <a:extLst>
              <a:ext uri="{FF2B5EF4-FFF2-40B4-BE49-F238E27FC236}">
                <a16:creationId xmlns:a16="http://schemas.microsoft.com/office/drawing/2014/main" id="{EE554913-E17F-C2B5-A528-F63BF8DF4B54}"/>
              </a:ext>
            </a:extLst>
          </p:cNvPr>
          <p:cNvGrpSpPr/>
          <p:nvPr/>
        </p:nvGrpSpPr>
        <p:grpSpPr>
          <a:xfrm>
            <a:off x="4200525" y="940833"/>
            <a:ext cx="7351674" cy="1894093"/>
            <a:chOff x="5229036" y="3057156"/>
            <a:chExt cx="6648484" cy="1894093"/>
          </a:xfrm>
        </p:grpSpPr>
        <p:grpSp>
          <p:nvGrpSpPr>
            <p:cNvPr id="325" name="Group 324">
              <a:extLst>
                <a:ext uri="{FF2B5EF4-FFF2-40B4-BE49-F238E27FC236}">
                  <a16:creationId xmlns:a16="http://schemas.microsoft.com/office/drawing/2014/main" id="{05621F6F-586F-A7BF-6C87-A9C498334F42}"/>
                </a:ext>
              </a:extLst>
            </p:cNvPr>
            <p:cNvGrpSpPr/>
            <p:nvPr/>
          </p:nvGrpSpPr>
          <p:grpSpPr>
            <a:xfrm>
              <a:off x="5229036" y="3057156"/>
              <a:ext cx="6648484" cy="1894093"/>
              <a:chOff x="5931837" y="1903257"/>
              <a:chExt cx="6085194" cy="1894093"/>
            </a:xfrm>
          </p:grpSpPr>
          <p:grpSp>
            <p:nvGrpSpPr>
              <p:cNvPr id="327" name="Group 326">
                <a:extLst>
                  <a:ext uri="{FF2B5EF4-FFF2-40B4-BE49-F238E27FC236}">
                    <a16:creationId xmlns:a16="http://schemas.microsoft.com/office/drawing/2014/main" id="{847618E4-124B-6C29-05EF-ED3724D47EE4}"/>
                  </a:ext>
                </a:extLst>
              </p:cNvPr>
              <p:cNvGrpSpPr/>
              <p:nvPr/>
            </p:nvGrpSpPr>
            <p:grpSpPr>
              <a:xfrm>
                <a:off x="6481255" y="2609988"/>
                <a:ext cx="5535776" cy="1187362"/>
                <a:chOff x="1650124" y="2144111"/>
                <a:chExt cx="9727324" cy="1644263"/>
              </a:xfrm>
            </p:grpSpPr>
            <p:sp>
              <p:nvSpPr>
                <p:cNvPr id="331" name="Rectangle: Rounded Corners 330">
                  <a:extLst>
                    <a:ext uri="{FF2B5EF4-FFF2-40B4-BE49-F238E27FC236}">
                      <a16:creationId xmlns:a16="http://schemas.microsoft.com/office/drawing/2014/main" id="{5BA23DF4-97FB-F72B-7410-41EB1C8E3B8C}"/>
                    </a:ext>
                  </a:extLst>
                </p:cNvPr>
                <p:cNvSpPr/>
                <p:nvPr/>
              </p:nvSpPr>
              <p:spPr>
                <a:xfrm>
                  <a:off x="1650124" y="2144111"/>
                  <a:ext cx="9727324" cy="1644263"/>
                </a:xfrm>
                <a:prstGeom prst="roundRect">
                  <a:avLst/>
                </a:prstGeom>
                <a:solidFill>
                  <a:srgbClr val="FFFDF7"/>
                </a:solidFill>
                <a:ln w="57150">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2" name="Rectangle: Rounded Corners 331">
                  <a:extLst>
                    <a:ext uri="{FF2B5EF4-FFF2-40B4-BE49-F238E27FC236}">
                      <a16:creationId xmlns:a16="http://schemas.microsoft.com/office/drawing/2014/main" id="{7BC085F1-08B8-1503-B2AB-4000A79B5E3C}"/>
                    </a:ext>
                  </a:extLst>
                </p:cNvPr>
                <p:cNvSpPr/>
                <p:nvPr/>
              </p:nvSpPr>
              <p:spPr>
                <a:xfrm>
                  <a:off x="1765737" y="2228194"/>
                  <a:ext cx="9532884" cy="1461601"/>
                </a:xfrm>
                <a:prstGeom prst="roundRect">
                  <a:avLst/>
                </a:prstGeom>
                <a:no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328" name="Group 327">
                <a:extLst>
                  <a:ext uri="{FF2B5EF4-FFF2-40B4-BE49-F238E27FC236}">
                    <a16:creationId xmlns:a16="http://schemas.microsoft.com/office/drawing/2014/main" id="{91979BE4-50C1-FEE6-E992-21540AF90AE2}"/>
                  </a:ext>
                </a:extLst>
              </p:cNvPr>
              <p:cNvGrpSpPr/>
              <p:nvPr/>
            </p:nvGrpSpPr>
            <p:grpSpPr>
              <a:xfrm>
                <a:off x="5931837" y="1903257"/>
                <a:ext cx="1326576" cy="1224496"/>
                <a:chOff x="506434" y="2684807"/>
                <a:chExt cx="2897551" cy="2897550"/>
              </a:xfrm>
            </p:grpSpPr>
            <p:pic>
              <p:nvPicPr>
                <p:cNvPr id="329" name="Picture 328">
                  <a:extLst>
                    <a:ext uri="{FF2B5EF4-FFF2-40B4-BE49-F238E27FC236}">
                      <a16:creationId xmlns:a16="http://schemas.microsoft.com/office/drawing/2014/main" id="{CFEC317A-0DC3-85AA-8A59-7AFBC1122EB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2500" l="10000" r="90000">
                              <a14:foregroundMark x1="63438" y1="88906" x2="63438" y2="92500"/>
                            </a14:backgroundRemoval>
                          </a14:imgEffect>
                        </a14:imgLayer>
                      </a14:imgProps>
                    </a:ext>
                    <a:ext uri="{28A0092B-C50C-407E-A947-70E740481C1C}">
                      <a14:useLocalDpi xmlns:a14="http://schemas.microsoft.com/office/drawing/2010/main" val="0"/>
                    </a:ext>
                  </a:extLst>
                </a:blip>
                <a:stretch>
                  <a:fillRect/>
                </a:stretch>
              </p:blipFill>
              <p:spPr>
                <a:xfrm>
                  <a:off x="506434" y="2684807"/>
                  <a:ext cx="2897551" cy="2897550"/>
                </a:xfrm>
                <a:prstGeom prst="rect">
                  <a:avLst/>
                </a:prstGeom>
              </p:spPr>
            </p:pic>
            <p:sp>
              <p:nvSpPr>
                <p:cNvPr id="330" name="TextBox 329">
                  <a:extLst>
                    <a:ext uri="{FF2B5EF4-FFF2-40B4-BE49-F238E27FC236}">
                      <a16:creationId xmlns:a16="http://schemas.microsoft.com/office/drawing/2014/main" id="{F61C6245-E38F-E484-431B-1F32413819EA}"/>
                    </a:ext>
                  </a:extLst>
                </p:cNvPr>
                <p:cNvSpPr txBox="1"/>
                <p:nvPr/>
              </p:nvSpPr>
              <p:spPr>
                <a:xfrm>
                  <a:off x="1456208" y="3243311"/>
                  <a:ext cx="515006" cy="18359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0000"/>
                      </a:solidFill>
                      <a:effectLst/>
                      <a:uLnTx/>
                      <a:uFillTx/>
                      <a:latin typeface="LNTH-LuoLuoNotangYuanTi 1" charset="-128"/>
                      <a:ea typeface="LNTH-LuoLuoNotangYuanTi 1" charset="-128"/>
                      <a:cs typeface="LNTH-LuoLuoNotangYuanTi 1" charset="-128"/>
                    </a:rPr>
                    <a:t>?</a:t>
                  </a:r>
                  <a:endParaRPr kumimoji="0" lang="vi-VN" sz="5400" b="0" i="0" u="none" strike="noStrike" kern="1200" cap="none" spc="0" normalizeH="0" baseline="0" noProof="0">
                    <a:ln>
                      <a:noFill/>
                    </a:ln>
                    <a:solidFill>
                      <a:srgbClr val="FF0000"/>
                    </a:solidFill>
                    <a:effectLst/>
                    <a:uLnTx/>
                    <a:uFillTx/>
                    <a:latin typeface="LNTH-LuoLuoNotangYuanTi 1" charset="-128"/>
                    <a:ea typeface="LNTH-LuoLuoNotangYuanTi 1" charset="-128"/>
                    <a:cs typeface="LNTH-LuoLuoNotangYuanTi 1" charset="-128"/>
                  </a:endParaRPr>
                </a:p>
              </p:txBody>
            </p:sp>
          </p:grpSp>
        </p:grpSp>
        <p:sp>
          <p:nvSpPr>
            <p:cNvPr id="326" name="TextBox 325">
              <a:extLst>
                <a:ext uri="{FF2B5EF4-FFF2-40B4-BE49-F238E27FC236}">
                  <a16:creationId xmlns:a16="http://schemas.microsoft.com/office/drawing/2014/main" id="{86589397-87F8-3CAC-9CDE-D8323911B7F1}"/>
                </a:ext>
              </a:extLst>
            </p:cNvPr>
            <p:cNvSpPr txBox="1"/>
            <p:nvPr/>
          </p:nvSpPr>
          <p:spPr>
            <a:xfrm>
              <a:off x="6348847" y="3802843"/>
              <a:ext cx="5491033"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a:ea typeface="+mn-ea"/>
                  <a:cs typeface="+mn-cs"/>
                </a:rPr>
                <a:t>Vì sao chim vành khuyên lại được khen ngoan ngoãn?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333" name="Group 332">
            <a:extLst>
              <a:ext uri="{FF2B5EF4-FFF2-40B4-BE49-F238E27FC236}">
                <a16:creationId xmlns:a16="http://schemas.microsoft.com/office/drawing/2014/main" id="{83960C1B-C085-3EA5-3510-3848040BA9AF}"/>
              </a:ext>
            </a:extLst>
          </p:cNvPr>
          <p:cNvGrpSpPr/>
          <p:nvPr/>
        </p:nvGrpSpPr>
        <p:grpSpPr>
          <a:xfrm>
            <a:off x="4171950" y="3428997"/>
            <a:ext cx="7336175" cy="2676527"/>
            <a:chOff x="1988817" y="5635299"/>
            <a:chExt cx="8061767" cy="1374903"/>
          </a:xfrm>
        </p:grpSpPr>
        <p:grpSp>
          <p:nvGrpSpPr>
            <p:cNvPr id="336" name="Group 335">
              <a:extLst>
                <a:ext uri="{FF2B5EF4-FFF2-40B4-BE49-F238E27FC236}">
                  <a16:creationId xmlns:a16="http://schemas.microsoft.com/office/drawing/2014/main" id="{07FA6EE0-97D3-4938-1F7E-790669D0FD20}"/>
                </a:ext>
              </a:extLst>
            </p:cNvPr>
            <p:cNvGrpSpPr/>
            <p:nvPr/>
          </p:nvGrpSpPr>
          <p:grpSpPr>
            <a:xfrm>
              <a:off x="1988817" y="5635299"/>
              <a:ext cx="8061767" cy="1022412"/>
              <a:chOff x="1650124" y="2144110"/>
              <a:chExt cx="9727324" cy="2017987"/>
            </a:xfrm>
          </p:grpSpPr>
          <p:sp>
            <p:nvSpPr>
              <p:cNvPr id="340" name="Rectangle: Rounded Corners 339">
                <a:extLst>
                  <a:ext uri="{FF2B5EF4-FFF2-40B4-BE49-F238E27FC236}">
                    <a16:creationId xmlns:a16="http://schemas.microsoft.com/office/drawing/2014/main" id="{06C18AE8-39AB-C883-E035-FBCBD230C756}"/>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1" name="Rectangle: Rounded Corners 340">
                <a:extLst>
                  <a:ext uri="{FF2B5EF4-FFF2-40B4-BE49-F238E27FC236}">
                    <a16:creationId xmlns:a16="http://schemas.microsoft.com/office/drawing/2014/main" id="{D85A12C2-6BCB-97EC-B5BB-18A2CAF54C90}"/>
                  </a:ext>
                </a:extLst>
              </p:cNvPr>
              <p:cNvSpPr/>
              <p:nvPr/>
            </p:nvSpPr>
            <p:spPr>
              <a:xfrm>
                <a:off x="1765737" y="2228193"/>
                <a:ext cx="9532884" cy="1828799"/>
              </a:xfrm>
              <a:prstGeom prst="roundRect">
                <a:avLst/>
              </a:prstGeom>
              <a:solidFill>
                <a:srgbClr val="FFFF00"/>
              </a:solid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335" name="TextBox 334">
              <a:extLst>
                <a:ext uri="{FF2B5EF4-FFF2-40B4-BE49-F238E27FC236}">
                  <a16:creationId xmlns:a16="http://schemas.microsoft.com/office/drawing/2014/main" id="{5F70122A-03F5-8661-1EA1-941396443472}"/>
                </a:ext>
              </a:extLst>
            </p:cNvPr>
            <p:cNvSpPr txBox="1"/>
            <p:nvPr/>
          </p:nvSpPr>
          <p:spPr>
            <a:xfrm>
              <a:off x="2125299" y="5698406"/>
              <a:ext cx="7832122" cy="1311796"/>
            </a:xfrm>
            <a:prstGeom prst="rect">
              <a:avLst/>
            </a:prstGeom>
            <a:noFill/>
          </p:spPr>
          <p:txBody>
            <a:bodyPr wrap="square" rtlCol="0">
              <a:spAutoFit/>
            </a:bodyPr>
            <a:lstStyle/>
            <a:p>
              <a:pPr marL="342900" marR="0" algn="just">
                <a:spcBef>
                  <a:spcPts val="0"/>
                </a:spcBef>
                <a:spcAft>
                  <a:spcPts val="0"/>
                </a:spcAft>
                <a:tabLst>
                  <a:tab pos="57150" algn="l"/>
                </a:tabLst>
              </a:pPr>
              <a:r>
                <a:rPr lang="en-US" sz="3200" dirty="0" err="1">
                  <a:solidFill>
                    <a:srgbClr val="000000"/>
                  </a:solidFill>
                  <a:effectLst/>
                  <a:ea typeface="Calibri" panose="020F0502020204030204" pitchFamily="34" charset="0"/>
                  <a:cs typeface="Times New Roman" panose="02020603050405020304" pitchFamily="18" charset="0"/>
                </a:rPr>
                <a:t>Chim</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vành</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khuyên</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biết</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nói</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lời</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lễ</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phép</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chào</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hỏi</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mọi</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người</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nên</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luôn</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được</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mọi</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người</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yêu</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thương</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quý</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mếm</a:t>
              </a:r>
              <a:r>
                <a:rPr lang="en-US" sz="3200" dirty="0">
                  <a:solidFill>
                    <a:srgbClr val="000000"/>
                  </a:solidFill>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99400647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2" presetClass="emph" presetSubtype="0" repeatCount="2000" fill="hold" grpId="1" nodeType="withEffect">
                                      <p:stCondLst>
                                        <p:cond delay="0"/>
                                      </p:stCondLst>
                                      <p:childTnLst>
                                        <p:animRot by="120000">
                                          <p:cBhvr>
                                            <p:cTn id="11" dur="75" fill="hold">
                                              <p:stCondLst>
                                                <p:cond delay="0"/>
                                              </p:stCondLst>
                                            </p:cTn>
                                            <p:tgtEl>
                                              <p:spTgt spid="6"/>
                                            </p:tgtEl>
                                            <p:attrNameLst>
                                              <p:attrName>r</p:attrName>
                                            </p:attrNameLst>
                                          </p:cBhvr>
                                        </p:animRot>
                                        <p:animRot by="-240000">
                                          <p:cBhvr>
                                            <p:cTn id="12" dur="150" fill="hold">
                                              <p:stCondLst>
                                                <p:cond delay="150"/>
                                              </p:stCondLst>
                                            </p:cTn>
                                            <p:tgtEl>
                                              <p:spTgt spid="6"/>
                                            </p:tgtEl>
                                            <p:attrNameLst>
                                              <p:attrName>r</p:attrName>
                                            </p:attrNameLst>
                                          </p:cBhvr>
                                        </p:animRot>
                                        <p:animRot by="240000">
                                          <p:cBhvr>
                                            <p:cTn id="13" dur="150" fill="hold">
                                              <p:stCondLst>
                                                <p:cond delay="300"/>
                                              </p:stCondLst>
                                            </p:cTn>
                                            <p:tgtEl>
                                              <p:spTgt spid="6"/>
                                            </p:tgtEl>
                                            <p:attrNameLst>
                                              <p:attrName>r</p:attrName>
                                            </p:attrNameLst>
                                          </p:cBhvr>
                                        </p:animRot>
                                        <p:animRot by="-240000">
                                          <p:cBhvr>
                                            <p:cTn id="14" dur="150" fill="hold">
                                              <p:stCondLst>
                                                <p:cond delay="450"/>
                                              </p:stCondLst>
                                            </p:cTn>
                                            <p:tgtEl>
                                              <p:spTgt spid="6"/>
                                            </p:tgtEl>
                                            <p:attrNameLst>
                                              <p:attrName>r</p:attrName>
                                            </p:attrNameLst>
                                          </p:cBhvr>
                                        </p:animRot>
                                        <p:animRot by="120000">
                                          <p:cBhvr>
                                            <p:cTn id="15" dur="150" fill="hold">
                                              <p:stCondLst>
                                                <p:cond delay="600"/>
                                              </p:stCondLst>
                                            </p:cTn>
                                            <p:tgtEl>
                                              <p:spTgt spid="6"/>
                                            </p:tgtEl>
                                            <p:attrNameLst>
                                              <p:attrName>r</p:attrName>
                                            </p:attrNameLst>
                                          </p:cBhvr>
                                        </p:animRot>
                                      </p:childTnLst>
                                    </p:cTn>
                                  </p:par>
                                  <p:par>
                                    <p:cTn id="16" presetID="2" presetClass="entr" presetSubtype="4" fill="hold" nodeType="withEffect" p14:presetBounceEnd="80000">
                                      <p:stCondLst>
                                        <p:cond delay="0"/>
                                      </p:stCondLst>
                                      <p:childTnLst>
                                        <p:set>
                                          <p:cBhvr>
                                            <p:cTn id="17" dur="1" fill="hold">
                                              <p:stCondLst>
                                                <p:cond delay="0"/>
                                              </p:stCondLst>
                                            </p:cTn>
                                            <p:tgtEl>
                                              <p:spTgt spid="312"/>
                                            </p:tgtEl>
                                            <p:attrNameLst>
                                              <p:attrName>style.visibility</p:attrName>
                                            </p:attrNameLst>
                                          </p:cBhvr>
                                          <p:to>
                                            <p:strVal val="visible"/>
                                          </p:to>
                                        </p:set>
                                        <p:anim calcmode="lin" valueType="num" p14:bounceEnd="80000">
                                          <p:cBhvr additive="base">
                                            <p:cTn id="18" dur="1000" fill="hold"/>
                                            <p:tgtEl>
                                              <p:spTgt spid="312"/>
                                            </p:tgtEl>
                                            <p:attrNameLst>
                                              <p:attrName>ppt_x</p:attrName>
                                            </p:attrNameLst>
                                          </p:cBhvr>
                                          <p:tavLst>
                                            <p:tav tm="0">
                                              <p:val>
                                                <p:strVal val="#ppt_x"/>
                                              </p:val>
                                            </p:tav>
                                            <p:tav tm="100000">
                                              <p:val>
                                                <p:strVal val="#ppt_x"/>
                                              </p:val>
                                            </p:tav>
                                          </p:tavLst>
                                        </p:anim>
                                        <p:anim calcmode="lin" valueType="num" p14:bounceEnd="80000">
                                          <p:cBhvr additive="base">
                                            <p:cTn id="19" dur="1000" fill="hold"/>
                                            <p:tgtEl>
                                              <p:spTgt spid="312"/>
                                            </p:tgtEl>
                                            <p:attrNameLst>
                                              <p:attrName>ppt_y</p:attrName>
                                            </p:attrNameLst>
                                          </p:cBhvr>
                                          <p:tavLst>
                                            <p:tav tm="0">
                                              <p:val>
                                                <p:strVal val="1+#ppt_h/2"/>
                                              </p:val>
                                            </p:tav>
                                            <p:tav tm="100000">
                                              <p:val>
                                                <p:strVal val="#ppt_y"/>
                                              </p:val>
                                            </p:tav>
                                          </p:tavLst>
                                        </p:anim>
                                      </p:childTnLst>
                                    </p:cTn>
                                  </p:par>
                                  <p:par>
                                    <p:cTn id="20" presetID="16" presetClass="entr" presetSubtype="21" fill="hold" nodeType="withEffect">
                                      <p:stCondLst>
                                        <p:cond delay="0"/>
                                      </p:stCondLst>
                                      <p:childTnLst>
                                        <p:set>
                                          <p:cBhvr>
                                            <p:cTn id="21" dur="1" fill="hold">
                                              <p:stCondLst>
                                                <p:cond delay="0"/>
                                              </p:stCondLst>
                                            </p:cTn>
                                            <p:tgtEl>
                                              <p:spTgt spid="321"/>
                                            </p:tgtEl>
                                            <p:attrNameLst>
                                              <p:attrName>style.visibility</p:attrName>
                                            </p:attrNameLst>
                                          </p:cBhvr>
                                          <p:to>
                                            <p:strVal val="visible"/>
                                          </p:to>
                                        </p:set>
                                        <p:animEffect transition="in" filter="barn(inVertical)">
                                          <p:cBhvr>
                                            <p:cTn id="22" dur="500"/>
                                            <p:tgtEl>
                                              <p:spTgt spid="3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24"/>
                                            </p:tgtEl>
                                            <p:attrNameLst>
                                              <p:attrName>style.visibility</p:attrName>
                                            </p:attrNameLst>
                                          </p:cBhvr>
                                          <p:to>
                                            <p:strVal val="visible"/>
                                          </p:to>
                                        </p:set>
                                        <p:animEffect transition="in" filter="barn(inVertical)">
                                          <p:cBhvr>
                                            <p:cTn id="27" dur="500"/>
                                            <p:tgtEl>
                                              <p:spTgt spid="32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33"/>
                                            </p:tgtEl>
                                            <p:attrNameLst>
                                              <p:attrName>style.visibility</p:attrName>
                                            </p:attrNameLst>
                                          </p:cBhvr>
                                          <p:to>
                                            <p:strVal val="visible"/>
                                          </p:to>
                                        </p:set>
                                        <p:anim calcmode="lin" valueType="num">
                                          <p:cBhvr>
                                            <p:cTn id="32" dur="500" fill="hold"/>
                                            <p:tgtEl>
                                              <p:spTgt spid="333"/>
                                            </p:tgtEl>
                                            <p:attrNameLst>
                                              <p:attrName>ppt_w</p:attrName>
                                            </p:attrNameLst>
                                          </p:cBhvr>
                                          <p:tavLst>
                                            <p:tav tm="0">
                                              <p:val>
                                                <p:fltVal val="0"/>
                                              </p:val>
                                            </p:tav>
                                            <p:tav tm="100000">
                                              <p:val>
                                                <p:strVal val="#ppt_w"/>
                                              </p:val>
                                            </p:tav>
                                          </p:tavLst>
                                        </p:anim>
                                        <p:anim calcmode="lin" valueType="num">
                                          <p:cBhvr>
                                            <p:cTn id="33" dur="500" fill="hold"/>
                                            <p:tgtEl>
                                              <p:spTgt spid="333"/>
                                            </p:tgtEl>
                                            <p:attrNameLst>
                                              <p:attrName>ppt_h</p:attrName>
                                            </p:attrNameLst>
                                          </p:cBhvr>
                                          <p:tavLst>
                                            <p:tav tm="0">
                                              <p:val>
                                                <p:fltVal val="0"/>
                                              </p:val>
                                            </p:tav>
                                            <p:tav tm="100000">
                                              <p:val>
                                                <p:strVal val="#ppt_h"/>
                                              </p:val>
                                            </p:tav>
                                          </p:tavLst>
                                        </p:anim>
                                        <p:animEffect transition="in" filter="fade">
                                          <p:cBhvr>
                                            <p:cTn id="34" dur="500"/>
                                            <p:tgtEl>
                                              <p:spTgt spid="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2" presetClass="emph" presetSubtype="0" repeatCount="2000" fill="hold" grpId="1" nodeType="withEffect">
                                      <p:stCondLst>
                                        <p:cond delay="0"/>
                                      </p:stCondLst>
                                      <p:childTnLst>
                                        <p:animRot by="120000">
                                          <p:cBhvr>
                                            <p:cTn id="11" dur="75" fill="hold">
                                              <p:stCondLst>
                                                <p:cond delay="0"/>
                                              </p:stCondLst>
                                            </p:cTn>
                                            <p:tgtEl>
                                              <p:spTgt spid="6"/>
                                            </p:tgtEl>
                                            <p:attrNameLst>
                                              <p:attrName>r</p:attrName>
                                            </p:attrNameLst>
                                          </p:cBhvr>
                                        </p:animRot>
                                        <p:animRot by="-240000">
                                          <p:cBhvr>
                                            <p:cTn id="12" dur="150" fill="hold">
                                              <p:stCondLst>
                                                <p:cond delay="150"/>
                                              </p:stCondLst>
                                            </p:cTn>
                                            <p:tgtEl>
                                              <p:spTgt spid="6"/>
                                            </p:tgtEl>
                                            <p:attrNameLst>
                                              <p:attrName>r</p:attrName>
                                            </p:attrNameLst>
                                          </p:cBhvr>
                                        </p:animRot>
                                        <p:animRot by="240000">
                                          <p:cBhvr>
                                            <p:cTn id="13" dur="150" fill="hold">
                                              <p:stCondLst>
                                                <p:cond delay="300"/>
                                              </p:stCondLst>
                                            </p:cTn>
                                            <p:tgtEl>
                                              <p:spTgt spid="6"/>
                                            </p:tgtEl>
                                            <p:attrNameLst>
                                              <p:attrName>r</p:attrName>
                                            </p:attrNameLst>
                                          </p:cBhvr>
                                        </p:animRot>
                                        <p:animRot by="-240000">
                                          <p:cBhvr>
                                            <p:cTn id="14" dur="150" fill="hold">
                                              <p:stCondLst>
                                                <p:cond delay="450"/>
                                              </p:stCondLst>
                                            </p:cTn>
                                            <p:tgtEl>
                                              <p:spTgt spid="6"/>
                                            </p:tgtEl>
                                            <p:attrNameLst>
                                              <p:attrName>r</p:attrName>
                                            </p:attrNameLst>
                                          </p:cBhvr>
                                        </p:animRot>
                                        <p:animRot by="120000">
                                          <p:cBhvr>
                                            <p:cTn id="15" dur="150" fill="hold">
                                              <p:stCondLst>
                                                <p:cond delay="600"/>
                                              </p:stCondLst>
                                            </p:cTn>
                                            <p:tgtEl>
                                              <p:spTgt spid="6"/>
                                            </p:tgtEl>
                                            <p:attrNameLst>
                                              <p:attrName>r</p:attrName>
                                            </p:attrNameLst>
                                          </p:cBhvr>
                                        </p:animRot>
                                      </p:childTnLst>
                                    </p:cTn>
                                  </p:par>
                                  <p:par>
                                    <p:cTn id="16" presetID="2" presetClass="entr" presetSubtype="4" fill="hold" nodeType="withEffect">
                                      <p:stCondLst>
                                        <p:cond delay="0"/>
                                      </p:stCondLst>
                                      <p:childTnLst>
                                        <p:set>
                                          <p:cBhvr>
                                            <p:cTn id="17" dur="1" fill="hold">
                                              <p:stCondLst>
                                                <p:cond delay="0"/>
                                              </p:stCondLst>
                                            </p:cTn>
                                            <p:tgtEl>
                                              <p:spTgt spid="312"/>
                                            </p:tgtEl>
                                            <p:attrNameLst>
                                              <p:attrName>style.visibility</p:attrName>
                                            </p:attrNameLst>
                                          </p:cBhvr>
                                          <p:to>
                                            <p:strVal val="visible"/>
                                          </p:to>
                                        </p:set>
                                        <p:anim calcmode="lin" valueType="num">
                                          <p:cBhvr additive="base">
                                            <p:cTn id="18" dur="1000" fill="hold"/>
                                            <p:tgtEl>
                                              <p:spTgt spid="312"/>
                                            </p:tgtEl>
                                            <p:attrNameLst>
                                              <p:attrName>ppt_x</p:attrName>
                                            </p:attrNameLst>
                                          </p:cBhvr>
                                          <p:tavLst>
                                            <p:tav tm="0">
                                              <p:val>
                                                <p:strVal val="#ppt_x"/>
                                              </p:val>
                                            </p:tav>
                                            <p:tav tm="100000">
                                              <p:val>
                                                <p:strVal val="#ppt_x"/>
                                              </p:val>
                                            </p:tav>
                                          </p:tavLst>
                                        </p:anim>
                                        <p:anim calcmode="lin" valueType="num">
                                          <p:cBhvr additive="base">
                                            <p:cTn id="19" dur="1000" fill="hold"/>
                                            <p:tgtEl>
                                              <p:spTgt spid="312"/>
                                            </p:tgtEl>
                                            <p:attrNameLst>
                                              <p:attrName>ppt_y</p:attrName>
                                            </p:attrNameLst>
                                          </p:cBhvr>
                                          <p:tavLst>
                                            <p:tav tm="0">
                                              <p:val>
                                                <p:strVal val="1+#ppt_h/2"/>
                                              </p:val>
                                            </p:tav>
                                            <p:tav tm="100000">
                                              <p:val>
                                                <p:strVal val="#ppt_y"/>
                                              </p:val>
                                            </p:tav>
                                          </p:tavLst>
                                        </p:anim>
                                      </p:childTnLst>
                                    </p:cTn>
                                  </p:par>
                                  <p:par>
                                    <p:cTn id="20" presetID="16" presetClass="entr" presetSubtype="21" fill="hold" nodeType="withEffect">
                                      <p:stCondLst>
                                        <p:cond delay="0"/>
                                      </p:stCondLst>
                                      <p:childTnLst>
                                        <p:set>
                                          <p:cBhvr>
                                            <p:cTn id="21" dur="1" fill="hold">
                                              <p:stCondLst>
                                                <p:cond delay="0"/>
                                              </p:stCondLst>
                                            </p:cTn>
                                            <p:tgtEl>
                                              <p:spTgt spid="321"/>
                                            </p:tgtEl>
                                            <p:attrNameLst>
                                              <p:attrName>style.visibility</p:attrName>
                                            </p:attrNameLst>
                                          </p:cBhvr>
                                          <p:to>
                                            <p:strVal val="visible"/>
                                          </p:to>
                                        </p:set>
                                        <p:animEffect transition="in" filter="barn(inVertical)">
                                          <p:cBhvr>
                                            <p:cTn id="22" dur="500"/>
                                            <p:tgtEl>
                                              <p:spTgt spid="3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24"/>
                                            </p:tgtEl>
                                            <p:attrNameLst>
                                              <p:attrName>style.visibility</p:attrName>
                                            </p:attrNameLst>
                                          </p:cBhvr>
                                          <p:to>
                                            <p:strVal val="visible"/>
                                          </p:to>
                                        </p:set>
                                        <p:animEffect transition="in" filter="barn(inVertical)">
                                          <p:cBhvr>
                                            <p:cTn id="27" dur="500"/>
                                            <p:tgtEl>
                                              <p:spTgt spid="32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33"/>
                                            </p:tgtEl>
                                            <p:attrNameLst>
                                              <p:attrName>style.visibility</p:attrName>
                                            </p:attrNameLst>
                                          </p:cBhvr>
                                          <p:to>
                                            <p:strVal val="visible"/>
                                          </p:to>
                                        </p:set>
                                        <p:anim calcmode="lin" valueType="num">
                                          <p:cBhvr>
                                            <p:cTn id="32" dur="500" fill="hold"/>
                                            <p:tgtEl>
                                              <p:spTgt spid="333"/>
                                            </p:tgtEl>
                                            <p:attrNameLst>
                                              <p:attrName>ppt_w</p:attrName>
                                            </p:attrNameLst>
                                          </p:cBhvr>
                                          <p:tavLst>
                                            <p:tav tm="0">
                                              <p:val>
                                                <p:fltVal val="0"/>
                                              </p:val>
                                            </p:tav>
                                            <p:tav tm="100000">
                                              <p:val>
                                                <p:strVal val="#ppt_w"/>
                                              </p:val>
                                            </p:tav>
                                          </p:tavLst>
                                        </p:anim>
                                        <p:anim calcmode="lin" valueType="num">
                                          <p:cBhvr>
                                            <p:cTn id="33" dur="500" fill="hold"/>
                                            <p:tgtEl>
                                              <p:spTgt spid="333"/>
                                            </p:tgtEl>
                                            <p:attrNameLst>
                                              <p:attrName>ppt_h</p:attrName>
                                            </p:attrNameLst>
                                          </p:cBhvr>
                                          <p:tavLst>
                                            <p:tav tm="0">
                                              <p:val>
                                                <p:fltVal val="0"/>
                                              </p:val>
                                            </p:tav>
                                            <p:tav tm="100000">
                                              <p:val>
                                                <p:strVal val="#ppt_h"/>
                                              </p:val>
                                            </p:tav>
                                          </p:tavLst>
                                        </p:anim>
                                        <p:animEffect transition="in" filter="fade">
                                          <p:cBhvr>
                                            <p:cTn id="34" dur="500"/>
                                            <p:tgtEl>
                                              <p:spTgt spid="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yellow, bedroom, room&#10;&#10;Description automatically generated">
            <a:extLst>
              <a:ext uri="{FF2B5EF4-FFF2-40B4-BE49-F238E27FC236}">
                <a16:creationId xmlns:a16="http://schemas.microsoft.com/office/drawing/2014/main" id="{95A05276-D770-5C6C-3609-98EF60190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9">
            <a:extLst>
              <a:ext uri="{FF2B5EF4-FFF2-40B4-BE49-F238E27FC236}">
                <a16:creationId xmlns:a16="http://schemas.microsoft.com/office/drawing/2014/main" id="{0CFD2201-A9DA-3AC7-E076-C5693AC1D9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1126" y="3908441"/>
            <a:ext cx="1745673" cy="2743200"/>
          </a:xfrm>
          <a:prstGeom prst="rect">
            <a:avLst/>
          </a:prstGeom>
        </p:spPr>
      </p:pic>
      <p:pic>
        <p:nvPicPr>
          <p:cNvPr id="6" name="Picture 10">
            <a:extLst>
              <a:ext uri="{FF2B5EF4-FFF2-40B4-BE49-F238E27FC236}">
                <a16:creationId xmlns:a16="http://schemas.microsoft.com/office/drawing/2014/main" id="{69160877-02B2-5F0D-FAF4-0EC359957C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64951" y="3843957"/>
            <a:ext cx="1934749" cy="2807684"/>
          </a:xfrm>
          <a:prstGeom prst="rect">
            <a:avLst/>
          </a:prstGeom>
        </p:spPr>
      </p:pic>
      <p:grpSp>
        <p:nvGrpSpPr>
          <p:cNvPr id="13" name="Google Shape;3567;p41">
            <a:extLst>
              <a:ext uri="{FF2B5EF4-FFF2-40B4-BE49-F238E27FC236}">
                <a16:creationId xmlns:a16="http://schemas.microsoft.com/office/drawing/2014/main" id="{5ED1AD11-F33C-41C2-948D-764CD5AA203D}"/>
              </a:ext>
            </a:extLst>
          </p:cNvPr>
          <p:cNvGrpSpPr/>
          <p:nvPr/>
        </p:nvGrpSpPr>
        <p:grpSpPr>
          <a:xfrm>
            <a:off x="1381125" y="2435429"/>
            <a:ext cx="8299066" cy="1910942"/>
            <a:chOff x="1129025" y="609299"/>
            <a:chExt cx="6902748" cy="3837843"/>
          </a:xfrm>
          <a:solidFill>
            <a:schemeClr val="accent4">
              <a:lumMod val="20000"/>
              <a:lumOff val="80000"/>
            </a:schemeClr>
          </a:solidFill>
        </p:grpSpPr>
        <p:sp>
          <p:nvSpPr>
            <p:cNvPr id="14" name="Google Shape;3568;p41">
              <a:extLst>
                <a:ext uri="{FF2B5EF4-FFF2-40B4-BE49-F238E27FC236}">
                  <a16:creationId xmlns:a16="http://schemas.microsoft.com/office/drawing/2014/main" id="{97465876-F2C5-4087-9BF2-537E9BF85DED}"/>
                </a:ext>
              </a:extLst>
            </p:cNvPr>
            <p:cNvSpPr/>
            <p:nvPr/>
          </p:nvSpPr>
          <p:spPr>
            <a:xfrm>
              <a:off x="1129025" y="609299"/>
              <a:ext cx="6761251" cy="3741422"/>
            </a:xfrm>
            <a:custGeom>
              <a:avLst/>
              <a:gdLst/>
              <a:ahLst/>
              <a:cxnLst/>
              <a:rect l="l" t="t" r="r" b="b"/>
              <a:pathLst>
                <a:path w="8089" h="13947" extrusionOk="0">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3569;p41">
              <a:extLst>
                <a:ext uri="{FF2B5EF4-FFF2-40B4-BE49-F238E27FC236}">
                  <a16:creationId xmlns:a16="http://schemas.microsoft.com/office/drawing/2014/main" id="{FE28DB8D-35E1-4F5C-AD2C-4F1E1FA9C3EF}"/>
                </a:ext>
              </a:extLst>
            </p:cNvPr>
            <p:cNvSpPr/>
            <p:nvPr/>
          </p:nvSpPr>
          <p:spPr>
            <a:xfrm>
              <a:off x="1129025" y="786125"/>
              <a:ext cx="6902748" cy="3661018"/>
            </a:xfrm>
            <a:custGeom>
              <a:avLst/>
              <a:gdLst/>
              <a:ahLst/>
              <a:cxnLst/>
              <a:rect l="l" t="t" r="r" b="b"/>
              <a:pathLst>
                <a:path w="8089" h="13947" extrusionOk="0">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grp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31CA7295-B697-49DF-8730-A9CFE8B4F496}"/>
              </a:ext>
            </a:extLst>
          </p:cNvPr>
          <p:cNvSpPr txBox="1"/>
          <p:nvPr/>
        </p:nvSpPr>
        <p:spPr>
          <a:xfrm>
            <a:off x="1457324" y="2772456"/>
            <a:ext cx="7928407"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0000"/>
                </a:solidFill>
                <a:effectLst/>
                <a:uLnTx/>
                <a:uFillTx/>
                <a:ea typeface="LNTH-LuoLuoNotangYuanTi 1" charset="-128"/>
                <a:cs typeface="LNTH-LuoLuoNotangYuanTi 1" charset="-128"/>
              </a:rPr>
              <a:t>KHÁM</a:t>
            </a:r>
            <a:r>
              <a:rPr kumimoji="0" lang="en-US" sz="8800" b="1" i="0" u="none" strike="noStrike" kern="1200" cap="none" spc="0" normalizeH="0" noProof="0" dirty="0">
                <a:ln>
                  <a:noFill/>
                </a:ln>
                <a:solidFill>
                  <a:srgbClr val="FF0000"/>
                </a:solidFill>
                <a:effectLst/>
                <a:uLnTx/>
                <a:uFillTx/>
                <a:ea typeface="LNTH-LuoLuoNotangYuanTi 1" charset="-128"/>
                <a:cs typeface="LNTH-LuoLuoNotangYuanTi 1" charset="-128"/>
              </a:rPr>
              <a:t> PHÁ</a:t>
            </a:r>
            <a:endParaRPr kumimoji="0" lang="vi-VN" sz="8800" b="1" i="0" u="none" strike="noStrike" kern="1200" cap="none" spc="0" normalizeH="0" baseline="0" noProof="0" dirty="0">
              <a:ln>
                <a:noFill/>
              </a:ln>
              <a:solidFill>
                <a:srgbClr val="FF0000"/>
              </a:solidFill>
              <a:effectLst/>
              <a:uLnTx/>
              <a:uFillTx/>
              <a:ea typeface="LNTH-LuoLuoNotangYuanTi 1" charset="-128"/>
              <a:cs typeface="LNTH-LuoLuoNotangYuanTi 1" charset="-128"/>
            </a:endParaRPr>
          </a:p>
        </p:txBody>
      </p:sp>
    </p:spTree>
    <p:extLst>
      <p:ext uri="{BB962C8B-B14F-4D97-AF65-F5344CB8AC3E}">
        <p14:creationId xmlns:p14="http://schemas.microsoft.com/office/powerpoint/2010/main" val="239658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gtEl>
                                        <p:attrNameLst>
                                          <p:attrName>ppt_y</p:attrName>
                                        </p:attrNameLst>
                                      </p:cBhvr>
                                      <p:tavLst>
                                        <p:tav tm="0">
                                          <p:val>
                                            <p:strVal val="#ppt_y"/>
                                          </p:val>
                                        </p:tav>
                                        <p:tav tm="100000">
                                          <p:val>
                                            <p:strVal val="#ppt_y"/>
                                          </p:val>
                                        </p:tav>
                                      </p:tavLst>
                                    </p:anim>
                                    <p:anim calcmode="lin" valueType="num">
                                      <p:cBhvr>
                                        <p:cTn id="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gtEl>
                                      </p:cBhvr>
                                    </p:animEffect>
                                  </p:childTnLst>
                                </p:cTn>
                              </p:par>
                              <p:par>
                                <p:cTn id="12" presetID="14" presetClass="entr" presetSubtype="1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0B961F50-8F8E-73A8-2263-11147DA1ED00}"/>
              </a:ext>
            </a:extLst>
          </p:cNvPr>
          <p:cNvSpPr/>
          <p:nvPr/>
        </p:nvSpPr>
        <p:spPr>
          <a:xfrm>
            <a:off x="430924" y="252248"/>
            <a:ext cx="11330152" cy="6463862"/>
          </a:xfrm>
          <a:prstGeom prst="round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29" name="Group 28">
            <a:extLst>
              <a:ext uri="{FF2B5EF4-FFF2-40B4-BE49-F238E27FC236}">
                <a16:creationId xmlns:a16="http://schemas.microsoft.com/office/drawing/2014/main" id="{DED32D58-72ED-C885-9260-6D67F7DBA393}"/>
              </a:ext>
            </a:extLst>
          </p:cNvPr>
          <p:cNvGrpSpPr/>
          <p:nvPr/>
        </p:nvGrpSpPr>
        <p:grpSpPr>
          <a:xfrm>
            <a:off x="562673" y="-230374"/>
            <a:ext cx="10753027" cy="1639810"/>
            <a:chOff x="1448498" y="5017901"/>
            <a:chExt cx="10753027" cy="1639810"/>
          </a:xfrm>
        </p:grpSpPr>
        <p:grpSp>
          <p:nvGrpSpPr>
            <p:cNvPr id="28" name="Group 27">
              <a:extLst>
                <a:ext uri="{FF2B5EF4-FFF2-40B4-BE49-F238E27FC236}">
                  <a16:creationId xmlns:a16="http://schemas.microsoft.com/office/drawing/2014/main" id="{6316BDEC-E684-F3F2-BED1-8FCD078B3EFE}"/>
                </a:ext>
              </a:extLst>
            </p:cNvPr>
            <p:cNvGrpSpPr/>
            <p:nvPr/>
          </p:nvGrpSpPr>
          <p:grpSpPr>
            <a:xfrm>
              <a:off x="1448498" y="5017901"/>
              <a:ext cx="10753027" cy="1639810"/>
              <a:chOff x="1448498" y="5017901"/>
              <a:chExt cx="10753027" cy="1639810"/>
            </a:xfrm>
          </p:grpSpPr>
          <p:grpSp>
            <p:nvGrpSpPr>
              <p:cNvPr id="17" name="Group 16">
                <a:extLst>
                  <a:ext uri="{FF2B5EF4-FFF2-40B4-BE49-F238E27FC236}">
                    <a16:creationId xmlns:a16="http://schemas.microsoft.com/office/drawing/2014/main" id="{A95FE5B0-41FC-7096-DB3C-7664E0981DF1}"/>
                  </a:ext>
                </a:extLst>
              </p:cNvPr>
              <p:cNvGrpSpPr/>
              <p:nvPr/>
            </p:nvGrpSpPr>
            <p:grpSpPr>
              <a:xfrm>
                <a:off x="1988817" y="5635299"/>
                <a:ext cx="10212708" cy="1022412"/>
                <a:chOff x="1650124" y="2144110"/>
                <a:chExt cx="12322648" cy="2017987"/>
              </a:xfrm>
            </p:grpSpPr>
            <p:sp>
              <p:nvSpPr>
                <p:cNvPr id="18" name="Rectangle: Rounded Corners 17">
                  <a:extLst>
                    <a:ext uri="{FF2B5EF4-FFF2-40B4-BE49-F238E27FC236}">
                      <a16:creationId xmlns:a16="http://schemas.microsoft.com/office/drawing/2014/main" id="{D2934090-1DF3-EB7E-5C31-575ADD9EA0B8}"/>
                    </a:ext>
                  </a:extLst>
                </p:cNvPr>
                <p:cNvSpPr/>
                <p:nvPr/>
              </p:nvSpPr>
              <p:spPr>
                <a:xfrm>
                  <a:off x="1650124" y="2144110"/>
                  <a:ext cx="1226518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1A9102D7-8193-B578-E815-5E6DF72E558B}"/>
                    </a:ext>
                  </a:extLst>
                </p:cNvPr>
                <p:cNvSpPr/>
                <p:nvPr/>
              </p:nvSpPr>
              <p:spPr>
                <a:xfrm>
                  <a:off x="1765736" y="2228194"/>
                  <a:ext cx="12207036"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CF8F2120-C521-34CF-9973-F4C88CC51AC1}"/>
                  </a:ext>
                </a:extLst>
              </p:cNvPr>
              <p:cNvGrpSpPr/>
              <p:nvPr/>
            </p:nvGrpSpPr>
            <p:grpSpPr>
              <a:xfrm>
                <a:off x="1448498" y="5017901"/>
                <a:ext cx="1516496" cy="1373872"/>
                <a:chOff x="474569" y="2683864"/>
                <a:chExt cx="1755900" cy="1785014"/>
              </a:xfrm>
            </p:grpSpPr>
            <p:pic>
              <p:nvPicPr>
                <p:cNvPr id="21" name="Picture 20">
                  <a:extLst>
                    <a:ext uri="{FF2B5EF4-FFF2-40B4-BE49-F238E27FC236}">
                      <a16:creationId xmlns:a16="http://schemas.microsoft.com/office/drawing/2014/main" id="{0867FBFC-1A87-3E05-FF07-CA683D8177B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7969" r="90000">
                              <a14:foregroundMark x1="12500" y1="22656" x2="7969" y2="22656"/>
                            </a14:backgroundRemoval>
                          </a14:imgEffect>
                        </a14:imgLayer>
                      </a14:imgProps>
                    </a:ext>
                    <a:ext uri="{28A0092B-C50C-407E-A947-70E740481C1C}">
                      <a14:useLocalDpi xmlns:a14="http://schemas.microsoft.com/office/drawing/2010/main" val="0"/>
                    </a:ext>
                  </a:extLst>
                </a:blip>
                <a:srcRect/>
                <a:stretch/>
              </p:blipFill>
              <p:spPr>
                <a:xfrm>
                  <a:off x="474569" y="2683864"/>
                  <a:ext cx="1755900" cy="1785014"/>
                </a:xfrm>
                <a:prstGeom prst="rect">
                  <a:avLst/>
                </a:prstGeom>
              </p:spPr>
            </p:pic>
            <p:sp>
              <p:nvSpPr>
                <p:cNvPr id="22" name="TextBox 21">
                  <a:extLst>
                    <a:ext uri="{FF2B5EF4-FFF2-40B4-BE49-F238E27FC236}">
                      <a16:creationId xmlns:a16="http://schemas.microsoft.com/office/drawing/2014/main" id="{A4AC21A1-00D6-28D4-999E-C44E6589E540}"/>
                    </a:ext>
                  </a:extLst>
                </p:cNvPr>
                <p:cNvSpPr txBox="1"/>
                <p:nvPr/>
              </p:nvSpPr>
              <p:spPr>
                <a:xfrm>
                  <a:off x="1095015" y="3259032"/>
                  <a:ext cx="515007" cy="99970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4400" b="0"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23" name="TextBox 22">
              <a:extLst>
                <a:ext uri="{FF2B5EF4-FFF2-40B4-BE49-F238E27FC236}">
                  <a16:creationId xmlns:a16="http://schemas.microsoft.com/office/drawing/2014/main" id="{3991D50B-7E9B-F38D-87A4-E2F17EC88D0D}"/>
                </a:ext>
              </a:extLst>
            </p:cNvPr>
            <p:cNvSpPr txBox="1"/>
            <p:nvPr/>
          </p:nvSpPr>
          <p:spPr>
            <a:xfrm>
              <a:off x="2619107" y="5675139"/>
              <a:ext cx="9372867"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err="1">
                  <a:effectLst/>
                  <a:latin typeface="Calibri" panose="020F0502020204030204" pitchFamily="34" charset="0"/>
                  <a:ea typeface="Calibri" panose="020F0502020204030204" pitchFamily="34" charset="0"/>
                  <a:cs typeface="Calibri" panose="020F0502020204030204" pitchFamily="34" charset="0"/>
                </a:rPr>
                <a:t>Bạn</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trong</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tranh</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đã</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thể</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hiện</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sự</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lễ</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phép</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vâng</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lời</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với</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ông</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bà</a:t>
              </a:r>
              <a:r>
                <a:rPr lang="en-US" sz="2800" b="1" dirty="0">
                  <a:effectLst/>
                  <a:latin typeface="Calibri" panose="020F0502020204030204" pitchFamily="34" charset="0"/>
                  <a:ea typeface="Calibri" panose="020F0502020204030204" pitchFamily="34" charset="0"/>
                  <a:cs typeface="Calibri" panose="020F0502020204030204" pitchFamily="34" charset="0"/>
                </a:rPr>
                <a:t>, cha </a:t>
              </a:r>
              <a:r>
                <a:rPr lang="en-US" sz="2800" b="1" dirty="0" err="1">
                  <a:effectLst/>
                  <a:latin typeface="Calibri" panose="020F0502020204030204" pitchFamily="34" charset="0"/>
                  <a:ea typeface="Calibri" panose="020F0502020204030204" pitchFamily="34" charset="0"/>
                  <a:cs typeface="Calibri" panose="020F0502020204030204" pitchFamily="34" charset="0"/>
                </a:rPr>
                <a:t>mẹ</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anh</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chị</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như</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thế</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nào</a:t>
              </a:r>
              <a:r>
                <a:rPr lang="en-US" sz="2800" b="1" dirty="0">
                  <a:effectLst/>
                  <a:latin typeface="Calibri" panose="020F0502020204030204" pitchFamily="34" charset="0"/>
                  <a:ea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 name="Picture 1" descr="A close up of text on a black background&#10;&#10;Description automatically generated">
            <a:extLst>
              <a:ext uri="{FF2B5EF4-FFF2-40B4-BE49-F238E27FC236}">
                <a16:creationId xmlns:a16="http://schemas.microsoft.com/office/drawing/2014/main" id="{926B167C-DE7B-ED70-3BB2-87CDF7E22B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5005" y="1367017"/>
            <a:ext cx="4670484" cy="2711965"/>
          </a:xfrm>
          <a:prstGeom prst="rect">
            <a:avLst/>
          </a:prstGeom>
        </p:spPr>
      </p:pic>
      <p:pic>
        <p:nvPicPr>
          <p:cNvPr id="3" name="Picture 2">
            <a:extLst>
              <a:ext uri="{FF2B5EF4-FFF2-40B4-BE49-F238E27FC236}">
                <a16:creationId xmlns:a16="http://schemas.microsoft.com/office/drawing/2014/main" id="{733975C9-6C64-3A0B-BF38-EEED2D78FA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2994" y="4061671"/>
            <a:ext cx="4253780" cy="2686219"/>
          </a:xfrm>
          <a:prstGeom prst="rect">
            <a:avLst/>
          </a:prstGeom>
        </p:spPr>
      </p:pic>
      <p:pic>
        <p:nvPicPr>
          <p:cNvPr id="4" name="Picture 3" descr="A close up of a sign&#10;&#10;Description automatically generated">
            <a:extLst>
              <a:ext uri="{FF2B5EF4-FFF2-40B4-BE49-F238E27FC236}">
                <a16:creationId xmlns:a16="http://schemas.microsoft.com/office/drawing/2014/main" id="{6333D24B-3B70-CA93-CE04-CEAE78B899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86184" y="4025477"/>
            <a:ext cx="4097484" cy="2575347"/>
          </a:xfrm>
          <a:prstGeom prst="rect">
            <a:avLst/>
          </a:prstGeom>
        </p:spPr>
      </p:pic>
      <p:pic>
        <p:nvPicPr>
          <p:cNvPr id="5" name="Picture 4">
            <a:extLst>
              <a:ext uri="{FF2B5EF4-FFF2-40B4-BE49-F238E27FC236}">
                <a16:creationId xmlns:a16="http://schemas.microsoft.com/office/drawing/2014/main" id="{74BC7D8F-15FB-BCEB-1B26-5E3948A28D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51179" y="1400175"/>
            <a:ext cx="4197222" cy="2705100"/>
          </a:xfrm>
          <a:prstGeom prst="rect">
            <a:avLst/>
          </a:prstGeom>
        </p:spPr>
      </p:pic>
      <p:sp>
        <p:nvSpPr>
          <p:cNvPr id="6" name="TextBox 5">
            <a:extLst>
              <a:ext uri="{FF2B5EF4-FFF2-40B4-BE49-F238E27FC236}">
                <a16:creationId xmlns:a16="http://schemas.microsoft.com/office/drawing/2014/main" id="{3CFAAB8C-056F-04AD-BE0A-8B900D47CCC0}"/>
              </a:ext>
            </a:extLst>
          </p:cNvPr>
          <p:cNvSpPr txBox="1"/>
          <p:nvPr/>
        </p:nvSpPr>
        <p:spPr>
          <a:xfrm>
            <a:off x="1287355" y="3524173"/>
            <a:ext cx="6094520" cy="523220"/>
          </a:xfrm>
          <a:prstGeom prst="rect">
            <a:avLst/>
          </a:prstGeom>
          <a:noFill/>
        </p:spPr>
        <p:txBody>
          <a:bodyPr wrap="square">
            <a:spAutoFit/>
          </a:bodyPr>
          <a:lstStyle/>
          <a:p>
            <a:pPr algn="ctr"/>
            <a:r>
              <a:rPr lang="en-US" sz="2800" dirty="0" err="1">
                <a:highlight>
                  <a:srgbClr val="FFFF00"/>
                </a:highlight>
              </a:rPr>
              <a:t>Vâng</a:t>
            </a:r>
            <a:r>
              <a:rPr lang="en-US" sz="2800" dirty="0">
                <a:highlight>
                  <a:srgbClr val="FFFF00"/>
                </a:highlight>
              </a:rPr>
              <a:t> </a:t>
            </a:r>
            <a:r>
              <a:rPr lang="en-US" sz="2800" dirty="0" err="1">
                <a:highlight>
                  <a:srgbClr val="FFFF00"/>
                </a:highlight>
              </a:rPr>
              <a:t>lời</a:t>
            </a:r>
            <a:r>
              <a:rPr lang="en-US" sz="2800" dirty="0">
                <a:highlight>
                  <a:srgbClr val="FFFF00"/>
                </a:highlight>
              </a:rPr>
              <a:t> </a:t>
            </a:r>
            <a:r>
              <a:rPr lang="en-US" sz="2800" dirty="0" err="1">
                <a:highlight>
                  <a:srgbClr val="FFFF00"/>
                </a:highlight>
              </a:rPr>
              <a:t>ông</a:t>
            </a:r>
            <a:r>
              <a:rPr lang="en-US" sz="2800" dirty="0">
                <a:highlight>
                  <a:srgbClr val="FFFF00"/>
                </a:highlight>
              </a:rPr>
              <a:t> </a:t>
            </a:r>
            <a:r>
              <a:rPr lang="en-US" sz="2800" dirty="0" err="1">
                <a:highlight>
                  <a:srgbClr val="FFFF00"/>
                </a:highlight>
              </a:rPr>
              <a:t>bà</a:t>
            </a:r>
            <a:endParaRPr lang="en-US" sz="2800" dirty="0">
              <a:highlight>
                <a:srgbClr val="FFFF00"/>
              </a:highlight>
            </a:endParaRPr>
          </a:p>
        </p:txBody>
      </p:sp>
      <p:sp>
        <p:nvSpPr>
          <p:cNvPr id="7" name="TextBox 6">
            <a:extLst>
              <a:ext uri="{FF2B5EF4-FFF2-40B4-BE49-F238E27FC236}">
                <a16:creationId xmlns:a16="http://schemas.microsoft.com/office/drawing/2014/main" id="{70503DFA-6CBC-0F80-AE22-5728EE6E7343}"/>
              </a:ext>
            </a:extLst>
          </p:cNvPr>
          <p:cNvSpPr txBox="1"/>
          <p:nvPr/>
        </p:nvSpPr>
        <p:spPr>
          <a:xfrm>
            <a:off x="5057774" y="3476548"/>
            <a:ext cx="6338656" cy="523220"/>
          </a:xfrm>
          <a:prstGeom prst="rect">
            <a:avLst/>
          </a:prstGeom>
          <a:noFill/>
        </p:spPr>
        <p:txBody>
          <a:bodyPr wrap="square">
            <a:spAutoFit/>
          </a:bodyPr>
          <a:lstStyle/>
          <a:p>
            <a:pPr algn="ctr"/>
            <a:r>
              <a:rPr lang="en-US" sz="2800" dirty="0" err="1">
                <a:highlight>
                  <a:srgbClr val="FFFF00"/>
                </a:highlight>
              </a:rPr>
              <a:t>Vâng</a:t>
            </a:r>
            <a:r>
              <a:rPr lang="en-US" sz="2800" dirty="0">
                <a:highlight>
                  <a:srgbClr val="FFFF00"/>
                </a:highlight>
              </a:rPr>
              <a:t> </a:t>
            </a:r>
            <a:r>
              <a:rPr lang="en-US" sz="2800" dirty="0" err="1">
                <a:highlight>
                  <a:srgbClr val="FFFF00"/>
                </a:highlight>
              </a:rPr>
              <a:t>lời</a:t>
            </a:r>
            <a:r>
              <a:rPr lang="en-US" sz="2800" dirty="0">
                <a:highlight>
                  <a:srgbClr val="FFFF00"/>
                </a:highlight>
              </a:rPr>
              <a:t> </a:t>
            </a:r>
            <a:r>
              <a:rPr lang="en-US" sz="2800" dirty="0" err="1">
                <a:highlight>
                  <a:srgbClr val="FFFF00"/>
                </a:highlight>
              </a:rPr>
              <a:t>anh</a:t>
            </a:r>
            <a:r>
              <a:rPr lang="en-US" sz="2800" dirty="0">
                <a:highlight>
                  <a:srgbClr val="FFFF00"/>
                </a:highlight>
              </a:rPr>
              <a:t> </a:t>
            </a:r>
            <a:r>
              <a:rPr lang="en-US" sz="2800" dirty="0" err="1">
                <a:highlight>
                  <a:srgbClr val="FFFF00"/>
                </a:highlight>
              </a:rPr>
              <a:t>chị</a:t>
            </a:r>
            <a:endParaRPr lang="en-US" sz="2800" dirty="0">
              <a:highlight>
                <a:srgbClr val="FFFF00"/>
              </a:highlight>
            </a:endParaRPr>
          </a:p>
        </p:txBody>
      </p:sp>
      <p:sp>
        <p:nvSpPr>
          <p:cNvPr id="9" name="TextBox 8">
            <a:extLst>
              <a:ext uri="{FF2B5EF4-FFF2-40B4-BE49-F238E27FC236}">
                <a16:creationId xmlns:a16="http://schemas.microsoft.com/office/drawing/2014/main" id="{A530DB76-207E-0267-E016-C7C27AC76E00}"/>
              </a:ext>
            </a:extLst>
          </p:cNvPr>
          <p:cNvSpPr txBox="1"/>
          <p:nvPr/>
        </p:nvSpPr>
        <p:spPr>
          <a:xfrm>
            <a:off x="941403" y="6189825"/>
            <a:ext cx="6094520" cy="523220"/>
          </a:xfrm>
          <a:prstGeom prst="rect">
            <a:avLst/>
          </a:prstGeom>
          <a:noFill/>
        </p:spPr>
        <p:txBody>
          <a:bodyPr wrap="square">
            <a:spAutoFit/>
          </a:bodyPr>
          <a:lstStyle/>
          <a:p>
            <a:pPr algn="ctr"/>
            <a:r>
              <a:rPr lang="en-US" sz="2800" dirty="0"/>
              <a:t>       </a:t>
            </a:r>
            <a:r>
              <a:rPr lang="en-US" sz="2800" dirty="0" err="1">
                <a:highlight>
                  <a:srgbClr val="FFFF00"/>
                </a:highlight>
              </a:rPr>
              <a:t>Vâng</a:t>
            </a:r>
            <a:r>
              <a:rPr lang="en-US" sz="2800" dirty="0">
                <a:highlight>
                  <a:srgbClr val="FFFF00"/>
                </a:highlight>
              </a:rPr>
              <a:t> </a:t>
            </a:r>
            <a:r>
              <a:rPr lang="en-US" sz="2800" dirty="0" err="1">
                <a:highlight>
                  <a:srgbClr val="FFFF00"/>
                </a:highlight>
              </a:rPr>
              <a:t>lời</a:t>
            </a:r>
            <a:r>
              <a:rPr lang="en-US" sz="2800" dirty="0">
                <a:highlight>
                  <a:srgbClr val="FFFF00"/>
                </a:highlight>
              </a:rPr>
              <a:t> cha </a:t>
            </a:r>
            <a:r>
              <a:rPr lang="en-US" sz="2800" dirty="0" err="1">
                <a:highlight>
                  <a:srgbClr val="FFFF00"/>
                </a:highlight>
              </a:rPr>
              <a:t>mẹ</a:t>
            </a:r>
            <a:endParaRPr lang="en-US" sz="2800" dirty="0">
              <a:highlight>
                <a:srgbClr val="FFFF00"/>
              </a:highlight>
            </a:endParaRPr>
          </a:p>
        </p:txBody>
      </p:sp>
      <p:sp>
        <p:nvSpPr>
          <p:cNvPr id="10" name="TextBox 9">
            <a:extLst>
              <a:ext uri="{FF2B5EF4-FFF2-40B4-BE49-F238E27FC236}">
                <a16:creationId xmlns:a16="http://schemas.microsoft.com/office/drawing/2014/main" id="{C48334B8-A7EB-C3F7-0F15-EC8170D26D72}"/>
              </a:ext>
            </a:extLst>
          </p:cNvPr>
          <p:cNvSpPr txBox="1"/>
          <p:nvPr/>
        </p:nvSpPr>
        <p:spPr>
          <a:xfrm>
            <a:off x="6296025" y="6182380"/>
            <a:ext cx="6400800" cy="523220"/>
          </a:xfrm>
          <a:prstGeom prst="rect">
            <a:avLst/>
          </a:prstGeom>
          <a:noFill/>
        </p:spPr>
        <p:txBody>
          <a:bodyPr wrap="square">
            <a:spAutoFit/>
          </a:bodyPr>
          <a:lstStyle/>
          <a:p>
            <a:r>
              <a:rPr lang="en-US" sz="2800" dirty="0" err="1">
                <a:highlight>
                  <a:srgbClr val="FFFF00"/>
                </a:highlight>
              </a:rPr>
              <a:t>Biết</a:t>
            </a:r>
            <a:r>
              <a:rPr lang="en-US" sz="2800" dirty="0">
                <a:highlight>
                  <a:srgbClr val="FFFF00"/>
                </a:highlight>
              </a:rPr>
              <a:t> </a:t>
            </a:r>
            <a:r>
              <a:rPr lang="en-US" sz="2800" dirty="0" err="1">
                <a:highlight>
                  <a:srgbClr val="FFFF00"/>
                </a:highlight>
              </a:rPr>
              <a:t>chào</a:t>
            </a:r>
            <a:r>
              <a:rPr lang="en-US" sz="2800" dirty="0">
                <a:highlight>
                  <a:srgbClr val="FFFF00"/>
                </a:highlight>
              </a:rPr>
              <a:t> </a:t>
            </a:r>
            <a:r>
              <a:rPr lang="en-US" sz="2800" dirty="0" err="1">
                <a:highlight>
                  <a:srgbClr val="FFFF00"/>
                </a:highlight>
              </a:rPr>
              <a:t>hỏi</a:t>
            </a:r>
            <a:r>
              <a:rPr lang="en-US" sz="2800" dirty="0">
                <a:highlight>
                  <a:srgbClr val="FFFF00"/>
                </a:highlight>
              </a:rPr>
              <a:t>, </a:t>
            </a:r>
            <a:r>
              <a:rPr lang="en-US" sz="2800" dirty="0" err="1">
                <a:highlight>
                  <a:srgbClr val="FFFF00"/>
                </a:highlight>
              </a:rPr>
              <a:t>lễ</a:t>
            </a:r>
            <a:r>
              <a:rPr lang="en-US" sz="2800" dirty="0">
                <a:highlight>
                  <a:srgbClr val="FFFF00"/>
                </a:highlight>
              </a:rPr>
              <a:t> </a:t>
            </a:r>
            <a:r>
              <a:rPr lang="en-US" sz="2800" dirty="0" err="1">
                <a:highlight>
                  <a:srgbClr val="FFFF00"/>
                </a:highlight>
              </a:rPr>
              <a:t>phép</a:t>
            </a:r>
            <a:r>
              <a:rPr lang="en-US" sz="2800" dirty="0">
                <a:highlight>
                  <a:srgbClr val="FFFF00"/>
                </a:highlight>
              </a:rPr>
              <a:t> </a:t>
            </a:r>
            <a:r>
              <a:rPr lang="en-US" sz="2800" dirty="0" err="1">
                <a:highlight>
                  <a:srgbClr val="FFFF00"/>
                </a:highlight>
              </a:rPr>
              <a:t>với</a:t>
            </a:r>
            <a:r>
              <a:rPr lang="en-US" sz="2800" dirty="0">
                <a:highlight>
                  <a:srgbClr val="FFFF00"/>
                </a:highlight>
              </a:rPr>
              <a:t> </a:t>
            </a:r>
            <a:r>
              <a:rPr lang="en-US" sz="2800" dirty="0" err="1">
                <a:highlight>
                  <a:srgbClr val="FFFF00"/>
                </a:highlight>
              </a:rPr>
              <a:t>mọi</a:t>
            </a:r>
            <a:r>
              <a:rPr lang="en-US" sz="2800" dirty="0">
                <a:highlight>
                  <a:srgbClr val="FFFF00"/>
                </a:highlight>
              </a:rPr>
              <a:t> </a:t>
            </a:r>
            <a:r>
              <a:rPr lang="en-US" sz="2800" dirty="0" err="1">
                <a:highlight>
                  <a:srgbClr val="FFFF00"/>
                </a:highlight>
              </a:rPr>
              <a:t>người</a:t>
            </a:r>
            <a:endParaRPr lang="en-US" sz="2800" dirty="0">
              <a:highlight>
                <a:srgbClr val="FFFF00"/>
              </a:highlight>
            </a:endParaRPr>
          </a:p>
        </p:txBody>
      </p:sp>
    </p:spTree>
    <p:extLst>
      <p:ext uri="{BB962C8B-B14F-4D97-AF65-F5344CB8AC3E}">
        <p14:creationId xmlns:p14="http://schemas.microsoft.com/office/powerpoint/2010/main" val="87048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
                                        <p:tgtEl>
                                          <p:spTgt spid="29"/>
                                        </p:tgtEl>
                                      </p:cBhvr>
                                    </p:animEffect>
                                    <p:anim calcmode="lin" valueType="num">
                                      <p:cBhvr>
                                        <p:cTn id="8" dur="400" fill="hold"/>
                                        <p:tgtEl>
                                          <p:spTgt spid="29"/>
                                        </p:tgtEl>
                                        <p:attrNameLst>
                                          <p:attrName>ppt_x</p:attrName>
                                        </p:attrNameLst>
                                      </p:cBhvr>
                                      <p:tavLst>
                                        <p:tav tm="0">
                                          <p:val>
                                            <p:strVal val="#ppt_x"/>
                                          </p:val>
                                        </p:tav>
                                        <p:tav tm="100000">
                                          <p:val>
                                            <p:strVal val="#ppt_x"/>
                                          </p:val>
                                        </p:tav>
                                      </p:tavLst>
                                    </p:anim>
                                    <p:anim calcmode="lin" valueType="num">
                                      <p:cBhvr>
                                        <p:cTn id="9" dur="400" fill="hold"/>
                                        <p:tgtEl>
                                          <p:spTgt spid="2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down)">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8E4EA88-5C6C-5367-434B-728CB8B8E271}"/>
              </a:ext>
            </a:extLst>
          </p:cNvPr>
          <p:cNvSpPr/>
          <p:nvPr/>
        </p:nvSpPr>
        <p:spPr>
          <a:xfrm>
            <a:off x="453512" y="255915"/>
            <a:ext cx="11330152" cy="6463862"/>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3">
            <a:extLst>
              <a:ext uri="{FF2B5EF4-FFF2-40B4-BE49-F238E27FC236}">
                <a16:creationId xmlns:a16="http://schemas.microsoft.com/office/drawing/2014/main" id="{4B4A3F01-9568-7B90-8FAB-7380D833A2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22324" y="2375433"/>
            <a:ext cx="3759536" cy="3846073"/>
          </a:xfrm>
          <a:prstGeom prst="rect">
            <a:avLst/>
          </a:prstGeom>
        </p:spPr>
      </p:pic>
      <p:grpSp>
        <p:nvGrpSpPr>
          <p:cNvPr id="14" name="Group 13">
            <a:extLst>
              <a:ext uri="{FF2B5EF4-FFF2-40B4-BE49-F238E27FC236}">
                <a16:creationId xmlns:a16="http://schemas.microsoft.com/office/drawing/2014/main" id="{E9E4AF98-6450-927E-456D-DB605AEF5826}"/>
              </a:ext>
            </a:extLst>
          </p:cNvPr>
          <p:cNvGrpSpPr/>
          <p:nvPr/>
        </p:nvGrpSpPr>
        <p:grpSpPr>
          <a:xfrm>
            <a:off x="5950278" y="138223"/>
            <a:ext cx="5943599" cy="2541499"/>
            <a:chOff x="6248401" y="0"/>
            <a:chExt cx="5943599" cy="2541499"/>
          </a:xfrm>
        </p:grpSpPr>
        <p:pic>
          <p:nvPicPr>
            <p:cNvPr id="12" name="Picture 11">
              <a:extLst>
                <a:ext uri="{FF2B5EF4-FFF2-40B4-BE49-F238E27FC236}">
                  <a16:creationId xmlns:a16="http://schemas.microsoft.com/office/drawing/2014/main" id="{D817DCDD-26B5-A2F6-2D47-859F4B38AE6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1946" t="38109" r="21602" b="29556"/>
            <a:stretch/>
          </p:blipFill>
          <p:spPr>
            <a:xfrm>
              <a:off x="6248401" y="0"/>
              <a:ext cx="5943599" cy="2057400"/>
            </a:xfrm>
            <a:prstGeom prst="rect">
              <a:avLst/>
            </a:prstGeom>
          </p:spPr>
        </p:pic>
        <p:sp>
          <p:nvSpPr>
            <p:cNvPr id="13" name="Rectangle 12">
              <a:extLst>
                <a:ext uri="{FF2B5EF4-FFF2-40B4-BE49-F238E27FC236}">
                  <a16:creationId xmlns:a16="http://schemas.microsoft.com/office/drawing/2014/main" id="{EFAE7708-1370-C9D7-B3DF-0AF00A550500}"/>
                </a:ext>
              </a:extLst>
            </p:cNvPr>
            <p:cNvSpPr/>
            <p:nvPr/>
          </p:nvSpPr>
          <p:spPr>
            <a:xfrm>
              <a:off x="6595887" y="783912"/>
              <a:ext cx="5187776" cy="1757587"/>
            </a:xfrm>
            <a:prstGeom prst="rect">
              <a:avLst/>
            </a:prstGeom>
            <a:noFill/>
          </p:spPr>
          <p:txBody>
            <a:bodyPr wrap="none" lIns="91440" tIns="45720" rIns="91440" bIns="45720">
              <a:prstTxWarp prst="textArchUp">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0160">
                    <a:solidFill>
                      <a:srgbClr val="FF0000"/>
                    </a:solidFill>
                    <a:prstDash val="solid"/>
                  </a:ln>
                  <a:solidFill>
                    <a:srgbClr val="F07A74"/>
                  </a:solidFill>
                  <a:effectLst>
                    <a:outerShdw blurRad="38100" dist="22860" dir="5400000" algn="tl" rotWithShape="0">
                      <a:srgbClr val="000000">
                        <a:alpha val="30000"/>
                      </a:srgbClr>
                    </a:outerShdw>
                  </a:effectLst>
                  <a:uLnTx/>
                  <a:uFillTx/>
                  <a:ea typeface="+mn-ea"/>
                  <a:cs typeface="+mn-cs"/>
                </a:rPr>
                <a:t>Cùng</a:t>
              </a:r>
              <a:r>
                <a:rPr kumimoji="0" lang="en-US" sz="6000" b="1" i="0" u="none" strike="noStrike" kern="1200" cap="none" spc="0" normalizeH="0" baseline="0" noProof="0" dirty="0">
                  <a:ln w="10160">
                    <a:solidFill>
                      <a:srgbClr val="FF0000"/>
                    </a:solidFill>
                    <a:prstDash val="solid"/>
                  </a:ln>
                  <a:solidFill>
                    <a:srgbClr val="F07A74"/>
                  </a:solidFill>
                  <a:effectLst>
                    <a:outerShdw blurRad="38100" dist="22860" dir="5400000" algn="tl" rotWithShape="0">
                      <a:srgbClr val="000000">
                        <a:alpha val="30000"/>
                      </a:srgbClr>
                    </a:outerShdw>
                  </a:effectLst>
                  <a:uLnTx/>
                  <a:uFillTx/>
                  <a:ea typeface="+mn-ea"/>
                  <a:cs typeface="+mn-cs"/>
                </a:rPr>
                <a:t> chia </a:t>
              </a:r>
              <a:r>
                <a:rPr kumimoji="0" lang="en-US" sz="6000" b="1" i="0" u="none" strike="noStrike" kern="1200" cap="none" spc="0" normalizeH="0" baseline="0" noProof="0" dirty="0" err="1">
                  <a:ln w="10160">
                    <a:solidFill>
                      <a:srgbClr val="FF0000"/>
                    </a:solidFill>
                    <a:prstDash val="solid"/>
                  </a:ln>
                  <a:solidFill>
                    <a:srgbClr val="F07A74"/>
                  </a:solidFill>
                  <a:effectLst>
                    <a:outerShdw blurRad="38100" dist="22860" dir="5400000" algn="tl" rotWithShape="0">
                      <a:srgbClr val="000000">
                        <a:alpha val="30000"/>
                      </a:srgbClr>
                    </a:outerShdw>
                  </a:effectLst>
                  <a:uLnTx/>
                  <a:uFillTx/>
                  <a:ea typeface="+mn-ea"/>
                  <a:cs typeface="+mn-cs"/>
                </a:rPr>
                <a:t>sẻ</a:t>
              </a:r>
              <a:endParaRPr kumimoji="0" lang="en-US" sz="6000" b="1" i="0" u="none" strike="noStrike" kern="1200" cap="none" spc="0" normalizeH="0" baseline="0" noProof="0" dirty="0">
                <a:ln w="10160">
                  <a:solidFill>
                    <a:srgbClr val="FF0000"/>
                  </a:solidFill>
                  <a:prstDash val="solid"/>
                </a:ln>
                <a:solidFill>
                  <a:srgbClr val="F07A74"/>
                </a:solidFill>
                <a:effectLst>
                  <a:outerShdw blurRad="38100" dist="22860" dir="5400000" algn="tl" rotWithShape="0">
                    <a:srgbClr val="000000">
                      <a:alpha val="30000"/>
                    </a:srgbClr>
                  </a:outerShdw>
                </a:effectLst>
                <a:uLnTx/>
                <a:uFillTx/>
                <a:ea typeface="+mn-ea"/>
                <a:cs typeface="+mn-cs"/>
              </a:endParaRPr>
            </a:p>
          </p:txBody>
        </p:sp>
      </p:grpSp>
      <p:sp>
        <p:nvSpPr>
          <p:cNvPr id="15" name="Rectangle: Rounded Corners 14">
            <a:extLst>
              <a:ext uri="{FF2B5EF4-FFF2-40B4-BE49-F238E27FC236}">
                <a16:creationId xmlns:a16="http://schemas.microsoft.com/office/drawing/2014/main" id="{CE4AA113-5F62-DC42-3475-236B23521177}"/>
              </a:ext>
            </a:extLst>
          </p:cNvPr>
          <p:cNvSpPr/>
          <p:nvPr/>
        </p:nvSpPr>
        <p:spPr>
          <a:xfrm>
            <a:off x="5079191" y="2366820"/>
            <a:ext cx="6290485" cy="1489564"/>
          </a:xfrm>
          <a:prstGeom prst="roundRect">
            <a:avLst/>
          </a:prstGeom>
          <a:solidFill>
            <a:schemeClr val="bg1"/>
          </a:solidFill>
          <a:ln w="57150">
            <a:solidFill>
              <a:srgbClr val="F07A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54C3137D-8D9A-89A1-B083-08981C52931A}"/>
              </a:ext>
            </a:extLst>
          </p:cNvPr>
          <p:cNvSpPr txBox="1"/>
          <p:nvPr/>
        </p:nvSpPr>
        <p:spPr>
          <a:xfrm>
            <a:off x="5218043" y="2567837"/>
            <a:ext cx="5993296" cy="1077218"/>
          </a:xfrm>
          <a:prstGeom prst="rect">
            <a:avLst/>
          </a:prstGeom>
          <a:noFill/>
        </p:spPr>
        <p:txBody>
          <a:bodyPr wrap="square" rtlCol="0">
            <a:spAutoFit/>
          </a:bodyPr>
          <a:lstStyle/>
          <a:p>
            <a:pPr lvl="0" algn="just" defTabSz="457200"/>
            <a:r>
              <a:rPr lang="en-US" sz="3200">
                <a:solidFill>
                  <a:prstClr val="black"/>
                </a:solidFill>
              </a:rPr>
              <a:t>Vì sao em cần lễ phép, vâng lời ông bà, cha mẹ, anh chị?</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18" name="Google Shape;1502;p31">
            <a:extLst>
              <a:ext uri="{FF2B5EF4-FFF2-40B4-BE49-F238E27FC236}">
                <a16:creationId xmlns:a16="http://schemas.microsoft.com/office/drawing/2014/main" id="{9E2F2AE6-CD35-E7DD-A872-713B37B46067}"/>
              </a:ext>
            </a:extLst>
          </p:cNvPr>
          <p:cNvGrpSpPr/>
          <p:nvPr/>
        </p:nvGrpSpPr>
        <p:grpSpPr>
          <a:xfrm rot="4064433">
            <a:off x="4741549" y="1506593"/>
            <a:ext cx="821775" cy="987781"/>
            <a:chOff x="3437888" y="415495"/>
            <a:chExt cx="821775" cy="987781"/>
          </a:xfrm>
          <a:solidFill>
            <a:srgbClr val="F07A74"/>
          </a:solidFill>
        </p:grpSpPr>
        <p:sp>
          <p:nvSpPr>
            <p:cNvPr id="19" name="Google Shape;1503;p31">
              <a:extLst>
                <a:ext uri="{FF2B5EF4-FFF2-40B4-BE49-F238E27FC236}">
                  <a16:creationId xmlns:a16="http://schemas.microsoft.com/office/drawing/2014/main" id="{4439BE9D-0E87-E5AE-BC4B-B41A3E3EE4CF}"/>
                </a:ext>
              </a:extLst>
            </p:cNvPr>
            <p:cNvSpPr/>
            <p:nvPr/>
          </p:nvSpPr>
          <p:spPr>
            <a:xfrm>
              <a:off x="4066595" y="1106194"/>
              <a:ext cx="193068" cy="297082"/>
            </a:xfrm>
            <a:custGeom>
              <a:avLst/>
              <a:gdLst/>
              <a:ahLst/>
              <a:cxnLst/>
              <a:rect l="l" t="t" r="r" b="b"/>
              <a:pathLst>
                <a:path w="1708" h="2628" extrusionOk="0">
                  <a:moveTo>
                    <a:pt x="1535" y="1"/>
                  </a:moveTo>
                  <a:cubicBezTo>
                    <a:pt x="1413" y="1"/>
                    <a:pt x="1292" y="33"/>
                    <a:pt x="1189" y="89"/>
                  </a:cubicBezTo>
                  <a:cubicBezTo>
                    <a:pt x="713" y="305"/>
                    <a:pt x="346" y="694"/>
                    <a:pt x="152" y="1169"/>
                  </a:cubicBezTo>
                  <a:cubicBezTo>
                    <a:pt x="44" y="1396"/>
                    <a:pt x="1" y="1655"/>
                    <a:pt x="44" y="1904"/>
                  </a:cubicBezTo>
                  <a:cubicBezTo>
                    <a:pt x="87" y="2228"/>
                    <a:pt x="249" y="2487"/>
                    <a:pt x="584" y="2595"/>
                  </a:cubicBezTo>
                  <a:cubicBezTo>
                    <a:pt x="638" y="2606"/>
                    <a:pt x="692" y="2617"/>
                    <a:pt x="746" y="2628"/>
                  </a:cubicBezTo>
                  <a:lnTo>
                    <a:pt x="811" y="2628"/>
                  </a:lnTo>
                  <a:cubicBezTo>
                    <a:pt x="1102" y="2552"/>
                    <a:pt x="1178" y="2466"/>
                    <a:pt x="1199" y="2163"/>
                  </a:cubicBezTo>
                  <a:cubicBezTo>
                    <a:pt x="1210" y="2012"/>
                    <a:pt x="1210" y="1850"/>
                    <a:pt x="1199" y="1699"/>
                  </a:cubicBezTo>
                  <a:cubicBezTo>
                    <a:pt x="1156" y="1169"/>
                    <a:pt x="1307" y="640"/>
                    <a:pt x="1610" y="197"/>
                  </a:cubicBezTo>
                  <a:cubicBezTo>
                    <a:pt x="1621" y="176"/>
                    <a:pt x="1642" y="143"/>
                    <a:pt x="1653" y="111"/>
                  </a:cubicBezTo>
                  <a:cubicBezTo>
                    <a:pt x="1707" y="35"/>
                    <a:pt x="1696" y="3"/>
                    <a:pt x="1588" y="3"/>
                  </a:cubicBezTo>
                  <a:cubicBezTo>
                    <a:pt x="1570" y="2"/>
                    <a:pt x="1553" y="1"/>
                    <a:pt x="1535" y="1"/>
                  </a:cubicBezTo>
                  <a:close/>
                </a:path>
              </a:pathLst>
            </a:custGeom>
            <a:grpFill/>
            <a:ln>
              <a:solidFill>
                <a:srgbClr val="F07A74"/>
              </a:solid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07A74"/>
                </a:solidFill>
                <a:effectLst/>
                <a:uLnTx/>
                <a:uFillTx/>
                <a:latin typeface="Calibri" panose="020F0502020204030204"/>
                <a:ea typeface="+mn-ea"/>
                <a:cs typeface="+mn-cs"/>
              </a:endParaRPr>
            </a:p>
          </p:txBody>
        </p:sp>
        <p:sp>
          <p:nvSpPr>
            <p:cNvPr id="20" name="Google Shape;1504;p31">
              <a:extLst>
                <a:ext uri="{FF2B5EF4-FFF2-40B4-BE49-F238E27FC236}">
                  <a16:creationId xmlns:a16="http://schemas.microsoft.com/office/drawing/2014/main" id="{F9BAB441-DA74-114E-8D41-05B3384A3899}"/>
                </a:ext>
              </a:extLst>
            </p:cNvPr>
            <p:cNvSpPr/>
            <p:nvPr/>
          </p:nvSpPr>
          <p:spPr>
            <a:xfrm>
              <a:off x="3437888" y="415495"/>
              <a:ext cx="766846" cy="466650"/>
            </a:xfrm>
            <a:custGeom>
              <a:avLst/>
              <a:gdLst/>
              <a:ahLst/>
              <a:cxnLst/>
              <a:rect l="l" t="t" r="r" b="b"/>
              <a:pathLst>
                <a:path w="6784" h="4128" extrusionOk="0">
                  <a:moveTo>
                    <a:pt x="1313" y="1"/>
                  </a:moveTo>
                  <a:cubicBezTo>
                    <a:pt x="1019" y="1"/>
                    <a:pt x="728" y="101"/>
                    <a:pt x="497" y="291"/>
                  </a:cubicBezTo>
                  <a:cubicBezTo>
                    <a:pt x="108" y="594"/>
                    <a:pt x="0" y="1026"/>
                    <a:pt x="76" y="1490"/>
                  </a:cubicBezTo>
                  <a:cubicBezTo>
                    <a:pt x="173" y="2041"/>
                    <a:pt x="454" y="2549"/>
                    <a:pt x="886" y="2905"/>
                  </a:cubicBezTo>
                  <a:cubicBezTo>
                    <a:pt x="1210" y="3175"/>
                    <a:pt x="1566" y="3402"/>
                    <a:pt x="1955" y="3564"/>
                  </a:cubicBezTo>
                  <a:cubicBezTo>
                    <a:pt x="2827" y="3933"/>
                    <a:pt x="3767" y="4127"/>
                    <a:pt x="4720" y="4127"/>
                  </a:cubicBezTo>
                  <a:cubicBezTo>
                    <a:pt x="4771" y="4127"/>
                    <a:pt x="4821" y="4127"/>
                    <a:pt x="4871" y="4126"/>
                  </a:cubicBezTo>
                  <a:cubicBezTo>
                    <a:pt x="4911" y="4126"/>
                    <a:pt x="4951" y="4127"/>
                    <a:pt x="4991" y="4127"/>
                  </a:cubicBezTo>
                  <a:cubicBezTo>
                    <a:pt x="5428" y="4127"/>
                    <a:pt x="5872" y="4073"/>
                    <a:pt x="6297" y="3974"/>
                  </a:cubicBezTo>
                  <a:cubicBezTo>
                    <a:pt x="6448" y="3942"/>
                    <a:pt x="6589" y="3888"/>
                    <a:pt x="6707" y="3802"/>
                  </a:cubicBezTo>
                  <a:cubicBezTo>
                    <a:pt x="6772" y="3769"/>
                    <a:pt x="6783" y="3737"/>
                    <a:pt x="6751" y="3694"/>
                  </a:cubicBezTo>
                  <a:cubicBezTo>
                    <a:pt x="6707" y="3640"/>
                    <a:pt x="6643" y="3618"/>
                    <a:pt x="6578" y="3618"/>
                  </a:cubicBezTo>
                  <a:cubicBezTo>
                    <a:pt x="6448" y="3618"/>
                    <a:pt x="6319" y="3607"/>
                    <a:pt x="6200" y="3586"/>
                  </a:cubicBezTo>
                  <a:cubicBezTo>
                    <a:pt x="5703" y="3478"/>
                    <a:pt x="5249" y="3272"/>
                    <a:pt x="4850" y="2959"/>
                  </a:cubicBezTo>
                  <a:cubicBezTo>
                    <a:pt x="4407" y="2613"/>
                    <a:pt x="3996" y="2225"/>
                    <a:pt x="3640" y="1793"/>
                  </a:cubicBezTo>
                  <a:cubicBezTo>
                    <a:pt x="3316" y="1436"/>
                    <a:pt x="3003" y="1069"/>
                    <a:pt x="2668" y="712"/>
                  </a:cubicBezTo>
                  <a:cubicBezTo>
                    <a:pt x="2430" y="453"/>
                    <a:pt x="2149" y="248"/>
                    <a:pt x="1825" y="108"/>
                  </a:cubicBezTo>
                  <a:cubicBezTo>
                    <a:pt x="1661" y="35"/>
                    <a:pt x="1486" y="1"/>
                    <a:pt x="1313" y="1"/>
                  </a:cubicBezTo>
                  <a:close/>
                </a:path>
              </a:pathLst>
            </a:custGeom>
            <a:grpFill/>
            <a:ln>
              <a:solidFill>
                <a:srgbClr val="F07A74"/>
              </a:solid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07A74"/>
                </a:solidFill>
                <a:effectLst/>
                <a:uLnTx/>
                <a:uFillTx/>
                <a:latin typeface="Calibri" panose="020F0502020204030204"/>
                <a:ea typeface="+mn-ea"/>
                <a:cs typeface="+mn-cs"/>
              </a:endParaRPr>
            </a:p>
          </p:txBody>
        </p:sp>
        <p:sp>
          <p:nvSpPr>
            <p:cNvPr id="21" name="Google Shape;1505;p31">
              <a:extLst>
                <a:ext uri="{FF2B5EF4-FFF2-40B4-BE49-F238E27FC236}">
                  <a16:creationId xmlns:a16="http://schemas.microsoft.com/office/drawing/2014/main" id="{D34D3000-2687-3AF0-231C-677F2F253F63}"/>
                </a:ext>
              </a:extLst>
            </p:cNvPr>
            <p:cNvSpPr/>
            <p:nvPr/>
          </p:nvSpPr>
          <p:spPr>
            <a:xfrm>
              <a:off x="3653900" y="969072"/>
              <a:ext cx="515338" cy="392153"/>
            </a:xfrm>
            <a:custGeom>
              <a:avLst/>
              <a:gdLst/>
              <a:ahLst/>
              <a:cxnLst/>
              <a:rect l="l" t="t" r="r" b="b"/>
              <a:pathLst>
                <a:path w="4559" h="3469" extrusionOk="0">
                  <a:moveTo>
                    <a:pt x="3796" y="1"/>
                  </a:moveTo>
                  <a:cubicBezTo>
                    <a:pt x="2987" y="1"/>
                    <a:pt x="2195" y="216"/>
                    <a:pt x="1502" y="622"/>
                  </a:cubicBezTo>
                  <a:cubicBezTo>
                    <a:pt x="919" y="946"/>
                    <a:pt x="454" y="1443"/>
                    <a:pt x="174" y="2037"/>
                  </a:cubicBezTo>
                  <a:cubicBezTo>
                    <a:pt x="66" y="2253"/>
                    <a:pt x="12" y="2480"/>
                    <a:pt x="1" y="2706"/>
                  </a:cubicBezTo>
                  <a:cubicBezTo>
                    <a:pt x="12" y="2782"/>
                    <a:pt x="12" y="2847"/>
                    <a:pt x="22" y="2912"/>
                  </a:cubicBezTo>
                  <a:cubicBezTo>
                    <a:pt x="51" y="3231"/>
                    <a:pt x="323" y="3468"/>
                    <a:pt x="628" y="3468"/>
                  </a:cubicBezTo>
                  <a:cubicBezTo>
                    <a:pt x="674" y="3468"/>
                    <a:pt x="721" y="3463"/>
                    <a:pt x="768" y="3452"/>
                  </a:cubicBezTo>
                  <a:cubicBezTo>
                    <a:pt x="1048" y="3409"/>
                    <a:pt x="1297" y="3279"/>
                    <a:pt x="1491" y="3085"/>
                  </a:cubicBezTo>
                  <a:cubicBezTo>
                    <a:pt x="1740" y="2825"/>
                    <a:pt x="1988" y="2555"/>
                    <a:pt x="2226" y="2274"/>
                  </a:cubicBezTo>
                  <a:cubicBezTo>
                    <a:pt x="2582" y="1799"/>
                    <a:pt x="2982" y="1346"/>
                    <a:pt x="3403" y="924"/>
                  </a:cubicBezTo>
                  <a:cubicBezTo>
                    <a:pt x="3695" y="633"/>
                    <a:pt x="4040" y="406"/>
                    <a:pt x="4418" y="265"/>
                  </a:cubicBezTo>
                  <a:cubicBezTo>
                    <a:pt x="4451" y="255"/>
                    <a:pt x="4472" y="244"/>
                    <a:pt x="4505" y="233"/>
                  </a:cubicBezTo>
                  <a:cubicBezTo>
                    <a:pt x="4548" y="201"/>
                    <a:pt x="4559" y="157"/>
                    <a:pt x="4516" y="125"/>
                  </a:cubicBezTo>
                  <a:cubicBezTo>
                    <a:pt x="4472" y="93"/>
                    <a:pt x="4418" y="71"/>
                    <a:pt x="4364" y="60"/>
                  </a:cubicBezTo>
                  <a:cubicBezTo>
                    <a:pt x="4246" y="39"/>
                    <a:pt x="4138" y="17"/>
                    <a:pt x="4019" y="6"/>
                  </a:cubicBezTo>
                  <a:cubicBezTo>
                    <a:pt x="3945" y="3"/>
                    <a:pt x="3870" y="1"/>
                    <a:pt x="3796" y="1"/>
                  </a:cubicBezTo>
                  <a:close/>
                </a:path>
              </a:pathLst>
            </a:custGeom>
            <a:grpFill/>
            <a:ln>
              <a:solidFill>
                <a:srgbClr val="F07A74"/>
              </a:solid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07A74"/>
                </a:solidFill>
                <a:effectLst/>
                <a:uLnTx/>
                <a:uFillTx/>
                <a:latin typeface="Calibri" panose="020F0502020204030204"/>
                <a:ea typeface="+mn-ea"/>
                <a:cs typeface="+mn-cs"/>
              </a:endParaRPr>
            </a:p>
          </p:txBody>
        </p:sp>
      </p:grpSp>
      <p:sp>
        <p:nvSpPr>
          <p:cNvPr id="22" name="Google Shape;1500;p31">
            <a:extLst>
              <a:ext uri="{FF2B5EF4-FFF2-40B4-BE49-F238E27FC236}">
                <a16:creationId xmlns:a16="http://schemas.microsoft.com/office/drawing/2014/main" id="{54FAC247-7C0A-41F6-BC0E-BE3F39869B21}"/>
              </a:ext>
            </a:extLst>
          </p:cNvPr>
          <p:cNvSpPr/>
          <p:nvPr/>
        </p:nvSpPr>
        <p:spPr>
          <a:xfrm rot="1564350">
            <a:off x="11093912" y="2448733"/>
            <a:ext cx="783257" cy="410071"/>
          </a:xfrm>
          <a:custGeom>
            <a:avLst/>
            <a:gdLst/>
            <a:ahLst/>
            <a:cxnLst/>
            <a:rect l="l" t="t" r="r" b="b"/>
            <a:pathLst>
              <a:path w="4840" h="2534" extrusionOk="0">
                <a:moveTo>
                  <a:pt x="3773" y="1"/>
                </a:moveTo>
                <a:cubicBezTo>
                  <a:pt x="3558" y="1"/>
                  <a:pt x="3342" y="62"/>
                  <a:pt x="3154" y="179"/>
                </a:cubicBezTo>
                <a:cubicBezTo>
                  <a:pt x="2916" y="319"/>
                  <a:pt x="2690" y="481"/>
                  <a:pt x="2463" y="643"/>
                </a:cubicBezTo>
                <a:cubicBezTo>
                  <a:pt x="2182" y="859"/>
                  <a:pt x="1923" y="1097"/>
                  <a:pt x="1653" y="1302"/>
                </a:cubicBezTo>
                <a:cubicBezTo>
                  <a:pt x="1286" y="1605"/>
                  <a:pt x="864" y="1821"/>
                  <a:pt x="400" y="1950"/>
                </a:cubicBezTo>
                <a:cubicBezTo>
                  <a:pt x="313" y="1972"/>
                  <a:pt x="227" y="1993"/>
                  <a:pt x="130" y="1993"/>
                </a:cubicBezTo>
                <a:cubicBezTo>
                  <a:pt x="76" y="1993"/>
                  <a:pt x="43" y="2004"/>
                  <a:pt x="22" y="2058"/>
                </a:cubicBezTo>
                <a:cubicBezTo>
                  <a:pt x="0" y="2112"/>
                  <a:pt x="33" y="2145"/>
                  <a:pt x="76" y="2166"/>
                </a:cubicBezTo>
                <a:cubicBezTo>
                  <a:pt x="162" y="2220"/>
                  <a:pt x="249" y="2263"/>
                  <a:pt x="335" y="2296"/>
                </a:cubicBezTo>
                <a:cubicBezTo>
                  <a:pt x="789" y="2447"/>
                  <a:pt x="1264" y="2523"/>
                  <a:pt x="1739" y="2534"/>
                </a:cubicBezTo>
                <a:cubicBezTo>
                  <a:pt x="2139" y="2534"/>
                  <a:pt x="2549" y="2490"/>
                  <a:pt x="2938" y="2404"/>
                </a:cubicBezTo>
                <a:cubicBezTo>
                  <a:pt x="3327" y="2328"/>
                  <a:pt x="3705" y="2177"/>
                  <a:pt x="4040" y="1961"/>
                </a:cubicBezTo>
                <a:cubicBezTo>
                  <a:pt x="4342" y="1745"/>
                  <a:pt x="4601" y="1497"/>
                  <a:pt x="4699" y="1119"/>
                </a:cubicBezTo>
                <a:cubicBezTo>
                  <a:pt x="4839" y="633"/>
                  <a:pt x="4526" y="125"/>
                  <a:pt x="4018" y="28"/>
                </a:cubicBezTo>
                <a:cubicBezTo>
                  <a:pt x="3938" y="10"/>
                  <a:pt x="3855" y="1"/>
                  <a:pt x="3773" y="1"/>
                </a:cubicBezTo>
                <a:close/>
              </a:path>
            </a:pathLst>
          </a:custGeom>
          <a:solidFill>
            <a:srgbClr val="F07A74"/>
          </a:solidFill>
          <a:ln>
            <a:solidFill>
              <a:srgbClr val="F07A74"/>
            </a:solid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1501;p31">
            <a:extLst>
              <a:ext uri="{FF2B5EF4-FFF2-40B4-BE49-F238E27FC236}">
                <a16:creationId xmlns:a16="http://schemas.microsoft.com/office/drawing/2014/main" id="{A15E9A4C-8765-2EBA-326C-A138067D065B}"/>
              </a:ext>
            </a:extLst>
          </p:cNvPr>
          <p:cNvSpPr/>
          <p:nvPr/>
        </p:nvSpPr>
        <p:spPr>
          <a:xfrm rot="1564350">
            <a:off x="11055396" y="2922565"/>
            <a:ext cx="541969" cy="317829"/>
          </a:xfrm>
          <a:custGeom>
            <a:avLst/>
            <a:gdLst/>
            <a:ahLst/>
            <a:cxnLst/>
            <a:rect l="l" t="t" r="r" b="b"/>
            <a:pathLst>
              <a:path w="3349" h="1964" extrusionOk="0">
                <a:moveTo>
                  <a:pt x="990" y="0"/>
                </a:moveTo>
                <a:cubicBezTo>
                  <a:pt x="779" y="0"/>
                  <a:pt x="568" y="20"/>
                  <a:pt x="357" y="59"/>
                </a:cubicBezTo>
                <a:cubicBezTo>
                  <a:pt x="271" y="59"/>
                  <a:pt x="195" y="81"/>
                  <a:pt x="109" y="113"/>
                </a:cubicBezTo>
                <a:cubicBezTo>
                  <a:pt x="55" y="146"/>
                  <a:pt x="22" y="200"/>
                  <a:pt x="1" y="254"/>
                </a:cubicBezTo>
                <a:cubicBezTo>
                  <a:pt x="1" y="264"/>
                  <a:pt x="65" y="318"/>
                  <a:pt x="98" y="340"/>
                </a:cubicBezTo>
                <a:cubicBezTo>
                  <a:pt x="519" y="491"/>
                  <a:pt x="908" y="707"/>
                  <a:pt x="1264" y="966"/>
                </a:cubicBezTo>
                <a:cubicBezTo>
                  <a:pt x="1578" y="1226"/>
                  <a:pt x="1891" y="1463"/>
                  <a:pt x="2215" y="1712"/>
                </a:cubicBezTo>
                <a:cubicBezTo>
                  <a:pt x="2355" y="1820"/>
                  <a:pt x="2528" y="1906"/>
                  <a:pt x="2712" y="1949"/>
                </a:cubicBezTo>
                <a:cubicBezTo>
                  <a:pt x="2757" y="1959"/>
                  <a:pt x="2802" y="1964"/>
                  <a:pt x="2844" y="1964"/>
                </a:cubicBezTo>
                <a:cubicBezTo>
                  <a:pt x="3135" y="1964"/>
                  <a:pt x="3349" y="1744"/>
                  <a:pt x="3349" y="1377"/>
                </a:cubicBezTo>
                <a:cubicBezTo>
                  <a:pt x="3338" y="1236"/>
                  <a:pt x="3284" y="1096"/>
                  <a:pt x="3198" y="966"/>
                </a:cubicBezTo>
                <a:cubicBezTo>
                  <a:pt x="3003" y="675"/>
                  <a:pt x="2712" y="437"/>
                  <a:pt x="2388" y="297"/>
                </a:cubicBezTo>
                <a:cubicBezTo>
                  <a:pt x="1945" y="101"/>
                  <a:pt x="1470" y="0"/>
                  <a:pt x="990" y="0"/>
                </a:cubicBezTo>
                <a:close/>
              </a:path>
            </a:pathLst>
          </a:custGeom>
          <a:solidFill>
            <a:srgbClr val="F07A74"/>
          </a:solidFill>
          <a:ln>
            <a:solidFill>
              <a:srgbClr val="F07A74"/>
            </a:solid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33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7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22"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10">
            <a:extLst>
              <a:ext uri="{FF2B5EF4-FFF2-40B4-BE49-F238E27FC236}">
                <a16:creationId xmlns:a16="http://schemas.microsoft.com/office/drawing/2014/main" id="{81D7A4E7-2F32-35E2-A50F-1FE0FEB8BAA4}"/>
              </a:ext>
            </a:extLst>
          </p:cNvPr>
          <p:cNvSpPr/>
          <p:nvPr/>
        </p:nvSpPr>
        <p:spPr>
          <a:xfrm>
            <a:off x="376035" y="475193"/>
            <a:ext cx="11439930" cy="6095333"/>
          </a:xfrm>
          <a:prstGeom prst="rect">
            <a:avLst/>
          </a:prstGeom>
          <a:solidFill>
            <a:schemeClr val="bg1">
              <a:alpha val="71000"/>
            </a:schemeClr>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12">
            <a:extLst>
              <a:ext uri="{FF2B5EF4-FFF2-40B4-BE49-F238E27FC236}">
                <a16:creationId xmlns:a16="http://schemas.microsoft.com/office/drawing/2014/main" id="{F68647CF-6C57-D76C-4FFB-BA59A1F870DB}"/>
              </a:ext>
            </a:extLst>
          </p:cNvPr>
          <p:cNvSpPr/>
          <p:nvPr/>
        </p:nvSpPr>
        <p:spPr>
          <a:xfrm>
            <a:off x="670561" y="1044836"/>
            <a:ext cx="10850879" cy="5132832"/>
          </a:xfrm>
          <a:prstGeom prst="rect">
            <a:avLst/>
          </a:prstGeom>
          <a:solidFill>
            <a:schemeClr val="bg1">
              <a:alpha val="58000"/>
            </a:schemeClr>
          </a:solidFill>
          <a:ln w="47625">
            <a:solidFill>
              <a:srgbClr val="92512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圆角 7">
            <a:extLst>
              <a:ext uri="{FF2B5EF4-FFF2-40B4-BE49-F238E27FC236}">
                <a16:creationId xmlns:a16="http://schemas.microsoft.com/office/drawing/2014/main" id="{65E9DFA6-6CEB-256D-952D-96858B993920}"/>
              </a:ext>
            </a:extLst>
          </p:cNvPr>
          <p:cNvSpPr/>
          <p:nvPr/>
        </p:nvSpPr>
        <p:spPr>
          <a:xfrm>
            <a:off x="4672442" y="651978"/>
            <a:ext cx="2847116" cy="954856"/>
          </a:xfrm>
          <a:prstGeom prst="roundRect">
            <a:avLst/>
          </a:prstGeom>
          <a:solidFill>
            <a:schemeClr val="bg1"/>
          </a:solidFill>
          <a:ln w="47625">
            <a:solidFill>
              <a:srgbClr val="92512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4" name="图片 8">
            <a:extLst>
              <a:ext uri="{FF2B5EF4-FFF2-40B4-BE49-F238E27FC236}">
                <a16:creationId xmlns:a16="http://schemas.microsoft.com/office/drawing/2014/main" id="{CB2396DA-FC91-33ED-0244-7ED9EA4F36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861"/>
            <a:ext cx="6949440" cy="2315740"/>
          </a:xfrm>
          <a:prstGeom prst="rect">
            <a:avLst/>
          </a:prstGeom>
        </p:spPr>
      </p:pic>
      <p:sp>
        <p:nvSpPr>
          <p:cNvPr id="10" name="TextBox 9">
            <a:extLst>
              <a:ext uri="{FF2B5EF4-FFF2-40B4-BE49-F238E27FC236}">
                <a16:creationId xmlns:a16="http://schemas.microsoft.com/office/drawing/2014/main" id="{2BC04565-D9B8-909F-81B9-26570EE760E8}"/>
              </a:ext>
            </a:extLst>
          </p:cNvPr>
          <p:cNvSpPr txBox="1"/>
          <p:nvPr/>
        </p:nvSpPr>
        <p:spPr>
          <a:xfrm>
            <a:off x="4840224" y="759665"/>
            <a:ext cx="2492630"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UVN Banh Mi" pitchFamily="2" charset="0"/>
                <a:ea typeface="+mn-ea"/>
                <a:cs typeface="+mn-cs"/>
              </a:rPr>
              <a:t>KẾT LUẬN</a:t>
            </a:r>
            <a:endParaRPr kumimoji="0" lang="vi-VN" sz="4400" b="0"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pic>
        <p:nvPicPr>
          <p:cNvPr id="24" name="Picture 13">
            <a:extLst>
              <a:ext uri="{FF2B5EF4-FFF2-40B4-BE49-F238E27FC236}">
                <a16:creationId xmlns:a16="http://schemas.microsoft.com/office/drawing/2014/main" id="{B1C8FA08-75CB-E35A-DCD6-113548D5FA4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50358" y="2790825"/>
            <a:ext cx="2904828" cy="3386843"/>
          </a:xfrm>
          <a:prstGeom prst="rect">
            <a:avLst/>
          </a:prstGeom>
        </p:spPr>
      </p:pic>
      <p:grpSp>
        <p:nvGrpSpPr>
          <p:cNvPr id="25" name="组合 20">
            <a:extLst>
              <a:ext uri="{FF2B5EF4-FFF2-40B4-BE49-F238E27FC236}">
                <a16:creationId xmlns:a16="http://schemas.microsoft.com/office/drawing/2014/main" id="{831A368C-EBC2-DDA6-6B79-310D0C2A25A3}"/>
              </a:ext>
            </a:extLst>
          </p:cNvPr>
          <p:cNvGrpSpPr/>
          <p:nvPr/>
        </p:nvGrpSpPr>
        <p:grpSpPr>
          <a:xfrm>
            <a:off x="2733675" y="657225"/>
            <a:ext cx="9458325" cy="6314685"/>
            <a:chOff x="1463455" y="318441"/>
            <a:chExt cx="6375995" cy="6096012"/>
          </a:xfrm>
        </p:grpSpPr>
        <p:sp>
          <p:nvSpPr>
            <p:cNvPr id="26" name="矩形: 圆角 19">
              <a:extLst>
                <a:ext uri="{FF2B5EF4-FFF2-40B4-BE49-F238E27FC236}">
                  <a16:creationId xmlns:a16="http://schemas.microsoft.com/office/drawing/2014/main" id="{47F766D7-45E2-6C94-A67E-8EA0FE247642}"/>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27" name="图片 15">
              <a:extLst>
                <a:ext uri="{FF2B5EF4-FFF2-40B4-BE49-F238E27FC236}">
                  <a16:creationId xmlns:a16="http://schemas.microsoft.com/office/drawing/2014/main" id="{B3387B40-1C5F-CAC1-6D01-017C07077F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455" y="318441"/>
              <a:ext cx="6375995" cy="6096012"/>
            </a:xfrm>
            <a:prstGeom prst="rect">
              <a:avLst/>
            </a:prstGeom>
          </p:spPr>
        </p:pic>
      </p:grpSp>
      <p:sp>
        <p:nvSpPr>
          <p:cNvPr id="11" name="TextBox 10">
            <a:extLst>
              <a:ext uri="{FF2B5EF4-FFF2-40B4-BE49-F238E27FC236}">
                <a16:creationId xmlns:a16="http://schemas.microsoft.com/office/drawing/2014/main" id="{6B152749-757F-B7D2-CA5B-B6EB042B77CF}"/>
              </a:ext>
            </a:extLst>
          </p:cNvPr>
          <p:cNvSpPr txBox="1"/>
          <p:nvPr/>
        </p:nvSpPr>
        <p:spPr>
          <a:xfrm>
            <a:off x="4257675" y="2364888"/>
            <a:ext cx="6696075" cy="2862322"/>
          </a:xfrm>
          <a:prstGeom prst="rect">
            <a:avLst/>
          </a:prstGeom>
          <a:noFill/>
        </p:spPr>
        <p:txBody>
          <a:bodyPr wrap="square" rtlCol="0">
            <a:spAutoFit/>
          </a:bodyPr>
          <a:lstStyle/>
          <a:p>
            <a:pPr algn="just"/>
            <a:r>
              <a:rPr lang="en-US" sz="3600" dirty="0" err="1"/>
              <a:t>Lễ</a:t>
            </a:r>
            <a:r>
              <a:rPr lang="en-US" sz="3600" dirty="0"/>
              <a:t> </a:t>
            </a:r>
            <a:r>
              <a:rPr lang="en-US" sz="3600" dirty="0" err="1"/>
              <a:t>phép</a:t>
            </a:r>
            <a:r>
              <a:rPr lang="en-US" sz="3600" dirty="0"/>
              <a:t>, </a:t>
            </a:r>
            <a:r>
              <a:rPr lang="en-US" sz="3600" dirty="0" err="1"/>
              <a:t>vâng</a:t>
            </a:r>
            <a:r>
              <a:rPr lang="en-US" sz="3600" dirty="0"/>
              <a:t> </a:t>
            </a:r>
            <a:r>
              <a:rPr lang="en-US" sz="3600" dirty="0" err="1"/>
              <a:t>lời</a:t>
            </a:r>
            <a:r>
              <a:rPr lang="en-US" sz="3600" dirty="0"/>
              <a:t> </a:t>
            </a:r>
            <a:r>
              <a:rPr lang="en-US" sz="3600" dirty="0" err="1"/>
              <a:t>là</a:t>
            </a:r>
            <a:r>
              <a:rPr lang="en-US" sz="3600" dirty="0"/>
              <a:t> </a:t>
            </a:r>
            <a:r>
              <a:rPr lang="en-US" sz="3600" dirty="0" err="1"/>
              <a:t>thể</a:t>
            </a:r>
            <a:r>
              <a:rPr lang="en-US" sz="3600" dirty="0"/>
              <a:t> </a:t>
            </a:r>
            <a:r>
              <a:rPr lang="en-US" sz="3600" dirty="0" err="1"/>
              <a:t>hiện</a:t>
            </a:r>
            <a:r>
              <a:rPr lang="en-US" sz="3600" dirty="0"/>
              <a:t> </a:t>
            </a:r>
            <a:r>
              <a:rPr lang="en-US" sz="3600" dirty="0" err="1"/>
              <a:t>lòng</a:t>
            </a:r>
            <a:r>
              <a:rPr lang="en-US" sz="3600" dirty="0"/>
              <a:t> </a:t>
            </a:r>
            <a:r>
              <a:rPr lang="en-US" sz="3600" dirty="0" err="1"/>
              <a:t>kính</a:t>
            </a:r>
            <a:r>
              <a:rPr lang="en-US" sz="3600" dirty="0"/>
              <a:t> </a:t>
            </a:r>
            <a:r>
              <a:rPr lang="en-US" sz="3600" dirty="0" err="1"/>
              <a:t>yêu</a:t>
            </a:r>
            <a:r>
              <a:rPr lang="en-US" sz="3600" dirty="0"/>
              <a:t> </a:t>
            </a:r>
            <a:r>
              <a:rPr lang="en-US" sz="3600" dirty="0" err="1"/>
              <a:t>mọi</a:t>
            </a:r>
            <a:r>
              <a:rPr lang="en-US" sz="3600" dirty="0"/>
              <a:t> </a:t>
            </a:r>
            <a:r>
              <a:rPr lang="en-US" sz="3600" dirty="0" err="1"/>
              <a:t>người</a:t>
            </a:r>
            <a:r>
              <a:rPr lang="en-US" sz="3600" dirty="0"/>
              <a:t> </a:t>
            </a:r>
            <a:r>
              <a:rPr lang="en-US" sz="3600" dirty="0" err="1"/>
              <a:t>trong</a:t>
            </a:r>
            <a:r>
              <a:rPr lang="en-US" sz="3600" dirty="0"/>
              <a:t> </a:t>
            </a:r>
            <a:r>
              <a:rPr lang="en-US" sz="3600" dirty="0" err="1"/>
              <a:t>gia</a:t>
            </a:r>
            <a:r>
              <a:rPr lang="en-US" sz="3600" dirty="0"/>
              <a:t> </a:t>
            </a:r>
            <a:r>
              <a:rPr lang="en-US" sz="3600" dirty="0" err="1"/>
              <a:t>đình</a:t>
            </a:r>
            <a:r>
              <a:rPr lang="en-US" sz="3600" dirty="0"/>
              <a:t>. </a:t>
            </a:r>
            <a:r>
              <a:rPr lang="en-US" sz="3600" dirty="0" err="1"/>
              <a:t>Em</a:t>
            </a:r>
            <a:r>
              <a:rPr lang="en-US" sz="3600" dirty="0"/>
              <a:t> </a:t>
            </a:r>
            <a:r>
              <a:rPr lang="en-US" sz="3600" dirty="0" err="1"/>
              <a:t>thể</a:t>
            </a:r>
            <a:r>
              <a:rPr lang="en-US" sz="3600" dirty="0"/>
              <a:t> </a:t>
            </a:r>
            <a:r>
              <a:rPr lang="en-US" sz="3600" dirty="0" err="1"/>
              <a:t>hiện</a:t>
            </a:r>
            <a:r>
              <a:rPr lang="en-US" sz="3600" dirty="0"/>
              <a:t> </a:t>
            </a:r>
            <a:r>
              <a:rPr lang="en-US" sz="3600" dirty="0" err="1"/>
              <a:t>sự</a:t>
            </a:r>
            <a:r>
              <a:rPr lang="en-US" sz="3600" dirty="0"/>
              <a:t> </a:t>
            </a:r>
            <a:r>
              <a:rPr lang="en-US" sz="3600" dirty="0" err="1"/>
              <a:t>lễ</a:t>
            </a:r>
            <a:r>
              <a:rPr lang="en-US" sz="3600" dirty="0"/>
              <a:t> </a:t>
            </a:r>
            <a:r>
              <a:rPr lang="en-US" sz="3600" dirty="0" err="1"/>
              <a:t>phép</a:t>
            </a:r>
            <a:r>
              <a:rPr lang="en-US" sz="3600" dirty="0"/>
              <a:t>, </a:t>
            </a:r>
            <a:r>
              <a:rPr lang="en-US" sz="3600" dirty="0" err="1"/>
              <a:t>vâng</a:t>
            </a:r>
            <a:r>
              <a:rPr lang="en-US" sz="3600" dirty="0"/>
              <a:t> </a:t>
            </a:r>
            <a:r>
              <a:rPr lang="en-US" sz="3600" dirty="0" err="1"/>
              <a:t>lời</a:t>
            </a:r>
            <a:r>
              <a:rPr lang="en-US" sz="3600" dirty="0"/>
              <a:t> </a:t>
            </a:r>
            <a:r>
              <a:rPr lang="en-US" sz="3600" dirty="0" err="1"/>
              <a:t>ông</a:t>
            </a:r>
            <a:r>
              <a:rPr lang="en-US" sz="3600" dirty="0"/>
              <a:t> </a:t>
            </a:r>
            <a:r>
              <a:rPr lang="en-US" sz="3600" dirty="0" err="1"/>
              <a:t>bà</a:t>
            </a:r>
            <a:r>
              <a:rPr lang="en-US" sz="3600" dirty="0"/>
              <a:t>, cha </a:t>
            </a:r>
            <a:r>
              <a:rPr lang="en-US" sz="3600" dirty="0" err="1"/>
              <a:t>mẹ</a:t>
            </a:r>
            <a:r>
              <a:rPr lang="en-US" sz="3600" dirty="0"/>
              <a:t>, </a:t>
            </a:r>
            <a:r>
              <a:rPr lang="en-US" sz="3600" dirty="0" err="1"/>
              <a:t>anh</a:t>
            </a:r>
            <a:r>
              <a:rPr lang="en-US" sz="3600" dirty="0"/>
              <a:t> </a:t>
            </a:r>
            <a:r>
              <a:rPr lang="en-US" sz="3600" dirty="0" err="1"/>
              <a:t>chị</a:t>
            </a:r>
            <a:r>
              <a:rPr lang="en-US" sz="3600" dirty="0"/>
              <a:t> </a:t>
            </a:r>
            <a:r>
              <a:rPr lang="en-US" sz="3600" dirty="0" err="1"/>
              <a:t>bằng</a:t>
            </a:r>
            <a:r>
              <a:rPr lang="en-US" sz="3600" dirty="0"/>
              <a:t> </a:t>
            </a:r>
            <a:r>
              <a:rPr lang="en-US" sz="3600" dirty="0" err="1"/>
              <a:t>thái</a:t>
            </a:r>
            <a:r>
              <a:rPr lang="en-US" sz="3600" dirty="0"/>
              <a:t> </a:t>
            </a:r>
            <a:r>
              <a:rPr lang="en-US" sz="3600" dirty="0" err="1"/>
              <a:t>độ</a:t>
            </a:r>
            <a:r>
              <a:rPr lang="en-US" sz="3600" dirty="0"/>
              <a:t>, </a:t>
            </a:r>
            <a:r>
              <a:rPr lang="en-US" sz="3600" dirty="0" err="1"/>
              <a:t>lời</a:t>
            </a:r>
            <a:r>
              <a:rPr lang="en-US" sz="3600" dirty="0"/>
              <a:t> </a:t>
            </a:r>
            <a:r>
              <a:rPr lang="en-US" sz="3600" dirty="0" err="1"/>
              <a:t>nói</a:t>
            </a:r>
            <a:r>
              <a:rPr lang="en-US" sz="3600" dirty="0"/>
              <a:t>, </a:t>
            </a:r>
            <a:r>
              <a:rPr lang="en-US" sz="3600" dirty="0" err="1"/>
              <a:t>cử</a:t>
            </a:r>
            <a:r>
              <a:rPr lang="en-US" sz="3600" dirty="0"/>
              <a:t> </a:t>
            </a:r>
            <a:r>
              <a:rPr lang="en-US" sz="3600" dirty="0" err="1"/>
              <a:t>chỉ</a:t>
            </a:r>
            <a:r>
              <a:rPr lang="en-US" sz="3600" dirty="0"/>
              <a:t> </a:t>
            </a:r>
            <a:r>
              <a:rPr lang="en-US" sz="3600" dirty="0" err="1"/>
              <a:t>phù</a:t>
            </a:r>
            <a:r>
              <a:rPr lang="en-US" sz="3600" dirty="0"/>
              <a:t> </a:t>
            </a:r>
            <a:r>
              <a:rPr lang="en-US" sz="3600" dirty="0" err="1"/>
              <a:t>hợp</a:t>
            </a:r>
            <a:r>
              <a:rPr lang="en-US" sz="3600" dirty="0"/>
              <a:t>.</a:t>
            </a:r>
          </a:p>
        </p:txBody>
      </p:sp>
    </p:spTree>
    <p:extLst>
      <p:ext uri="{BB962C8B-B14F-4D97-AF65-F5344CB8AC3E}">
        <p14:creationId xmlns:p14="http://schemas.microsoft.com/office/powerpoint/2010/main" val="286935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yellow, bedroom, room&#10;&#10;Description automatically generated">
            <a:extLst>
              <a:ext uri="{FF2B5EF4-FFF2-40B4-BE49-F238E27FC236}">
                <a16:creationId xmlns:a16="http://schemas.microsoft.com/office/drawing/2014/main" id="{95A05276-D770-5C6C-3609-98EF60190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9">
            <a:extLst>
              <a:ext uri="{FF2B5EF4-FFF2-40B4-BE49-F238E27FC236}">
                <a16:creationId xmlns:a16="http://schemas.microsoft.com/office/drawing/2014/main" id="{0CFD2201-A9DA-3AC7-E076-C5693AC1D9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1126" y="3908441"/>
            <a:ext cx="1745673" cy="2743200"/>
          </a:xfrm>
          <a:prstGeom prst="rect">
            <a:avLst/>
          </a:prstGeom>
        </p:spPr>
      </p:pic>
      <p:pic>
        <p:nvPicPr>
          <p:cNvPr id="6" name="Picture 10">
            <a:extLst>
              <a:ext uri="{FF2B5EF4-FFF2-40B4-BE49-F238E27FC236}">
                <a16:creationId xmlns:a16="http://schemas.microsoft.com/office/drawing/2014/main" id="{69160877-02B2-5F0D-FAF4-0EC359957C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64951" y="3843957"/>
            <a:ext cx="1934749" cy="2807684"/>
          </a:xfrm>
          <a:prstGeom prst="rect">
            <a:avLst/>
          </a:prstGeom>
        </p:spPr>
      </p:pic>
      <p:grpSp>
        <p:nvGrpSpPr>
          <p:cNvPr id="13" name="Google Shape;3567;p41">
            <a:extLst>
              <a:ext uri="{FF2B5EF4-FFF2-40B4-BE49-F238E27FC236}">
                <a16:creationId xmlns:a16="http://schemas.microsoft.com/office/drawing/2014/main" id="{5ED1AD11-F33C-41C2-948D-764CD5AA203D}"/>
              </a:ext>
            </a:extLst>
          </p:cNvPr>
          <p:cNvGrpSpPr/>
          <p:nvPr/>
        </p:nvGrpSpPr>
        <p:grpSpPr>
          <a:xfrm>
            <a:off x="1381125" y="2435429"/>
            <a:ext cx="8299066" cy="1910942"/>
            <a:chOff x="1129025" y="609299"/>
            <a:chExt cx="6902748" cy="3837843"/>
          </a:xfrm>
          <a:solidFill>
            <a:schemeClr val="accent4">
              <a:lumMod val="20000"/>
              <a:lumOff val="80000"/>
            </a:schemeClr>
          </a:solidFill>
        </p:grpSpPr>
        <p:sp>
          <p:nvSpPr>
            <p:cNvPr id="14" name="Google Shape;3568;p41">
              <a:extLst>
                <a:ext uri="{FF2B5EF4-FFF2-40B4-BE49-F238E27FC236}">
                  <a16:creationId xmlns:a16="http://schemas.microsoft.com/office/drawing/2014/main" id="{97465876-F2C5-4087-9BF2-537E9BF85DED}"/>
                </a:ext>
              </a:extLst>
            </p:cNvPr>
            <p:cNvSpPr/>
            <p:nvPr/>
          </p:nvSpPr>
          <p:spPr>
            <a:xfrm>
              <a:off x="1129025" y="609299"/>
              <a:ext cx="6761251" cy="3741422"/>
            </a:xfrm>
            <a:custGeom>
              <a:avLst/>
              <a:gdLst/>
              <a:ahLst/>
              <a:cxnLst/>
              <a:rect l="l" t="t" r="r" b="b"/>
              <a:pathLst>
                <a:path w="8089" h="13947" extrusionOk="0">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3569;p41">
              <a:extLst>
                <a:ext uri="{FF2B5EF4-FFF2-40B4-BE49-F238E27FC236}">
                  <a16:creationId xmlns:a16="http://schemas.microsoft.com/office/drawing/2014/main" id="{FE28DB8D-35E1-4F5C-AD2C-4F1E1FA9C3EF}"/>
                </a:ext>
              </a:extLst>
            </p:cNvPr>
            <p:cNvSpPr/>
            <p:nvPr/>
          </p:nvSpPr>
          <p:spPr>
            <a:xfrm>
              <a:off x="1129025" y="786125"/>
              <a:ext cx="6902748" cy="3661018"/>
            </a:xfrm>
            <a:custGeom>
              <a:avLst/>
              <a:gdLst/>
              <a:ahLst/>
              <a:cxnLst/>
              <a:rect l="l" t="t" r="r" b="b"/>
              <a:pathLst>
                <a:path w="8089" h="13947" extrusionOk="0">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grp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31CA7295-B697-49DF-8730-A9CFE8B4F496}"/>
              </a:ext>
            </a:extLst>
          </p:cNvPr>
          <p:cNvSpPr txBox="1"/>
          <p:nvPr/>
        </p:nvSpPr>
        <p:spPr>
          <a:xfrm>
            <a:off x="1381124" y="2772456"/>
            <a:ext cx="7928407"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800" b="1" dirty="0">
                <a:solidFill>
                  <a:srgbClr val="FF0000"/>
                </a:solidFill>
                <a:latin typeface="Calibri" panose="020F0502020204030204"/>
                <a:ea typeface="LNTH-LuoLuoNotangYuanTi 1" charset="-128"/>
                <a:cs typeface="LNTH-LuoLuoNotangYuanTi 1" charset="-128"/>
              </a:rPr>
              <a:t>LUYỆN TẬP</a:t>
            </a:r>
            <a:endParaRPr kumimoji="0" lang="vi-VN" sz="8800" b="1" i="0" u="none" strike="noStrike" kern="1200" cap="none" spc="0" normalizeH="0" baseline="0" noProof="0" dirty="0">
              <a:ln>
                <a:noFill/>
              </a:ln>
              <a:solidFill>
                <a:srgbClr val="FF0000"/>
              </a:solidFill>
              <a:effectLst/>
              <a:uLnTx/>
              <a:uFillTx/>
              <a:latin typeface="Arial" panose="020B0604020202020204" pitchFamily="34" charset="0"/>
              <a:ea typeface="LNTH-LuoLuoNotangYuanTi 1" charset="-128"/>
              <a:cs typeface="LNTH-LuoLuoNotangYuanTi 1" charset="-128"/>
            </a:endParaRPr>
          </a:p>
        </p:txBody>
      </p:sp>
    </p:spTree>
    <p:extLst>
      <p:ext uri="{BB962C8B-B14F-4D97-AF65-F5344CB8AC3E}">
        <p14:creationId xmlns:p14="http://schemas.microsoft.com/office/powerpoint/2010/main" val="258076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gtEl>
                                        <p:attrNameLst>
                                          <p:attrName>ppt_y</p:attrName>
                                        </p:attrNameLst>
                                      </p:cBhvr>
                                      <p:tavLst>
                                        <p:tav tm="0">
                                          <p:val>
                                            <p:strVal val="#ppt_y"/>
                                          </p:val>
                                        </p:tav>
                                        <p:tav tm="100000">
                                          <p:val>
                                            <p:strVal val="#ppt_y"/>
                                          </p:val>
                                        </p:tav>
                                      </p:tavLst>
                                    </p:anim>
                                    <p:anim calcmode="lin" valueType="num">
                                      <p:cBhvr>
                                        <p:cTn id="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gtEl>
                                      </p:cBhvr>
                                    </p:animEffect>
                                  </p:childTnLst>
                                </p:cTn>
                              </p:par>
                              <p:par>
                                <p:cTn id="12" presetID="14" presetClass="entr" presetSubtype="1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542</Words>
  <Application>Microsoft Office PowerPoint</Application>
  <PresentationFormat>Widescreen</PresentationFormat>
  <Paragraphs>51</Paragraphs>
  <Slides>23</Slides>
  <Notes>2</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23</vt:i4>
      </vt:variant>
    </vt:vector>
  </HeadingPairs>
  <TitlesOfParts>
    <vt:vector size="36" baseType="lpstr">
      <vt:lpstr>#9Slide05 SVNClementine</vt:lpstr>
      <vt:lpstr>Arial</vt:lpstr>
      <vt:lpstr>Calibri</vt:lpstr>
      <vt:lpstr>Calibri Light</vt:lpstr>
      <vt:lpstr>iCiel Cadena</vt:lpstr>
      <vt:lpstr>iCiel Crocante</vt:lpstr>
      <vt:lpstr>LNTH-LuoLuoNotangYuanTi 1</vt:lpstr>
      <vt:lpstr>UVN Banh Mi</vt:lpstr>
      <vt:lpstr>Wingdings 2</vt:lpstr>
      <vt:lpstr>思源黑体 Medium</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cp:lastModifiedBy>
  <cp:revision>28</cp:revision>
  <dcterms:created xsi:type="dcterms:W3CDTF">2023-04-29T06:21:46Z</dcterms:created>
  <dcterms:modified xsi:type="dcterms:W3CDTF">2025-10-13T11:53:08Z</dcterms:modified>
</cp:coreProperties>
</file>