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96" r:id="rId2"/>
    <p:sldMasterId id="2147483708" r:id="rId3"/>
    <p:sldMasterId id="2147483719" r:id="rId4"/>
    <p:sldMasterId id="2147483753" r:id="rId5"/>
    <p:sldMasterId id="2147483777" r:id="rId6"/>
  </p:sldMasterIdLst>
  <p:notesMasterIdLst>
    <p:notesMasterId r:id="rId23"/>
  </p:notesMasterIdLst>
  <p:handoutMasterIdLst>
    <p:handoutMasterId r:id="rId24"/>
  </p:handoutMasterIdLst>
  <p:sldIdLst>
    <p:sldId id="263" r:id="rId7"/>
    <p:sldId id="370" r:id="rId8"/>
    <p:sldId id="256" r:id="rId9"/>
    <p:sldId id="264" r:id="rId10"/>
    <p:sldId id="258" r:id="rId11"/>
    <p:sldId id="550" r:id="rId12"/>
    <p:sldId id="570" r:id="rId13"/>
    <p:sldId id="571" r:id="rId14"/>
    <p:sldId id="572" r:id="rId15"/>
    <p:sldId id="549" r:id="rId16"/>
    <p:sldId id="2007577339" r:id="rId17"/>
    <p:sldId id="574" r:id="rId18"/>
    <p:sldId id="2007577340" r:id="rId19"/>
    <p:sldId id="365" r:id="rId20"/>
    <p:sldId id="2007577338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8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5CCDDC-BA27-274C-C86F-ECD57AD3C4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BB5F7-7CA7-2EB1-9461-F22E2670C5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01399-AE3D-44BF-ACA7-11EFAC980C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02171-802D-75F3-1357-E9A85FBEF6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92B23B-B481-40FD-56F1-BEEDF9208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D8AEA-1952-492A-B717-484A9CBF2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90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701BE-DD46-41FE-AED3-A61BDA3C7B1A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3ADC7-E543-4328-BAE5-4A205800A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62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627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CC2C6-726C-C528-1BFA-04835295B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63E7654-29F5-7F86-FC48-9ACACA68E6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B245E02-F796-32A1-3A90-ABBA8E9CB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A71322-8801-E1B4-350C-43DAB488D7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695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7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97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51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728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160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25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58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926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313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15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03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87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55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958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891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329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409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849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947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755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2025/10/13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8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566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2025/10/13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42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2025/10/13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11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2025/10/13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82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2025/10/13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02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2025/10/13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25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677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732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7497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622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2025/10/13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6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19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2025/10/13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66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2025/10/13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63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2025/10/13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24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519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2025/10/13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57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719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673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070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176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2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45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11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47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81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23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94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65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444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522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93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291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880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384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94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93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15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10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98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76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65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FAD1EDE8-DCB4-4F2C-8701-0316454C987F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859AB9-2B5D-B0FA-2852-0535083D013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165179"/>
            <a:ext cx="1484946" cy="1484946"/>
          </a:xfrm>
          <a:prstGeom prst="rect">
            <a:avLst/>
          </a:prstGeom>
        </p:spPr>
      </p:pic>
      <p:sp>
        <p:nvSpPr>
          <p:cNvPr id="8" name="9Slide.vn - 2019">
            <a:extLst>
              <a:ext uri="{FF2B5EF4-FFF2-40B4-BE49-F238E27FC236}">
                <a16:creationId xmlns:a16="http://schemas.microsoft.com/office/drawing/2014/main" id="{9002657D-0DF0-DE5A-3F06-52E0D8B4272A}"/>
              </a:ext>
            </a:extLst>
          </p:cNvPr>
          <p:cNvSpPr txBox="1"/>
          <p:nvPr userDrawn="1"/>
        </p:nvSpPr>
        <p:spPr>
          <a:xfrm>
            <a:off x="0" y="-879079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 –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24751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A14B4163-A757-4FB2-A1CA-E98B1FE3B7DC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A01ED-91DE-4A52-8FA0-31123C6A1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6365"/>
          <a:stretch/>
        </p:blipFill>
        <p:spPr>
          <a:xfrm>
            <a:off x="0" y="1"/>
            <a:ext cx="12192001" cy="700116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917E3B-8BD9-9782-25D1-CC7598185C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165179"/>
            <a:ext cx="1484946" cy="1484946"/>
          </a:xfrm>
          <a:prstGeom prst="rect">
            <a:avLst/>
          </a:prstGeom>
        </p:spPr>
      </p:pic>
      <p:sp>
        <p:nvSpPr>
          <p:cNvPr id="3" name="9Slide.vn - 2019">
            <a:extLst>
              <a:ext uri="{FF2B5EF4-FFF2-40B4-BE49-F238E27FC236}">
                <a16:creationId xmlns:a16="http://schemas.microsoft.com/office/drawing/2014/main" id="{57F82F81-6114-B4CB-B600-9B6F9CEA6E6B}"/>
              </a:ext>
            </a:extLst>
          </p:cNvPr>
          <p:cNvSpPr txBox="1"/>
          <p:nvPr userDrawn="1"/>
        </p:nvSpPr>
        <p:spPr>
          <a:xfrm>
            <a:off x="0" y="-879079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 –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50029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Slide.vn - 2019">
            <a:extLst>
              <a:ext uri="{FF2B5EF4-FFF2-40B4-BE49-F238E27FC236}">
                <a16:creationId xmlns:a16="http://schemas.microsoft.com/office/drawing/2014/main" id="{0EEBE310-943D-47F0-96BE-9AF7B695AD29}"/>
              </a:ext>
            </a:extLst>
          </p:cNvPr>
          <p:cNvSpPr txBox="1"/>
          <p:nvPr userDrawn="1"/>
        </p:nvSpPr>
        <p:spPr>
          <a:xfrm>
            <a:off x="0" y="-879079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 –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0972.115.126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7B5DEC-56B5-7FB0-DE8C-62608778465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124ACF-58FE-9DF8-677A-BB9A4263F0E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165179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1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94722128-C36E-4C69-8D52-2584205648E6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19F3A8-7E4B-B014-7FEC-6B71A692D8F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CCF1D4-EA9D-5EF5-DA99-F6313CAB92E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165179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6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709164-CAE6-5752-7EF1-51F188F8EB6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165179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2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93FA0D-BDB1-43E6-7941-37243010CC5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165179"/>
            <a:ext cx="1484946" cy="1484946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95FC7D-56E4-6B02-7463-EFBAEAD84B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316" y="5267951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sv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svg"/><Relationship Id="rId7" Type="http://schemas.openxmlformats.org/officeDocument/2006/relationships/image" Target="../media/image28.svg"/><Relationship Id="rId12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sv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3.wav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emf"/><Relationship Id="rId5" Type="http://schemas.openxmlformats.org/officeDocument/2006/relationships/slideLayout" Target="../slideLayouts/slideLayout38.xml"/><Relationship Id="rId4" Type="http://schemas.openxmlformats.org/officeDocument/2006/relationships/audio" Target="../media/media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5.wav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emf"/><Relationship Id="rId5" Type="http://schemas.openxmlformats.org/officeDocument/2006/relationships/slideLayout" Target="../slideLayouts/slideLayout38.xml"/><Relationship Id="rId4" Type="http://schemas.openxmlformats.org/officeDocument/2006/relationships/audio" Target="../media/media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7.wav"/><Relationship Id="rId7" Type="http://schemas.openxmlformats.org/officeDocument/2006/relationships/image" Target="../media/image3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5.emf"/><Relationship Id="rId5" Type="http://schemas.openxmlformats.org/officeDocument/2006/relationships/slideLayout" Target="../slideLayouts/slideLayout38.xml"/><Relationship Id="rId4" Type="http://schemas.openxmlformats.org/officeDocument/2006/relationships/audio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4994" y="551520"/>
            <a:ext cx="6993995" cy="6172200"/>
          </a:xfrm>
          <a:custGeom>
            <a:avLst/>
            <a:gdLst/>
            <a:ahLst/>
            <a:cxnLst/>
            <a:rect l="l" t="t" r="r" b="b"/>
            <a:pathLst>
              <a:path w="10490992" h="9258300">
                <a:moveTo>
                  <a:pt x="0" y="0"/>
                </a:moveTo>
                <a:lnTo>
                  <a:pt x="10490992" y="0"/>
                </a:lnTo>
                <a:lnTo>
                  <a:pt x="1049099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689780" y="6172200"/>
            <a:ext cx="6822741" cy="2679477"/>
          </a:xfrm>
          <a:custGeom>
            <a:avLst/>
            <a:gdLst/>
            <a:ahLst/>
            <a:cxnLst/>
            <a:rect l="l" t="t" r="r" b="b"/>
            <a:pathLst>
              <a:path w="10234111" h="4019215">
                <a:moveTo>
                  <a:pt x="0" y="0"/>
                </a:moveTo>
                <a:lnTo>
                  <a:pt x="10234112" y="0"/>
                </a:lnTo>
                <a:lnTo>
                  <a:pt x="10234112" y="4019215"/>
                </a:lnTo>
                <a:lnTo>
                  <a:pt x="0" y="4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3252">
            <a:off x="-951510" y="-1654110"/>
            <a:ext cx="7457307" cy="2928688"/>
          </a:xfrm>
          <a:custGeom>
            <a:avLst/>
            <a:gdLst/>
            <a:ahLst/>
            <a:cxnLst/>
            <a:rect l="l" t="t" r="r" b="b"/>
            <a:pathLst>
              <a:path w="11185961" h="4393032">
                <a:moveTo>
                  <a:pt x="0" y="0"/>
                </a:moveTo>
                <a:lnTo>
                  <a:pt x="11185960" y="0"/>
                </a:lnTo>
                <a:lnTo>
                  <a:pt x="11185960" y="4393032"/>
                </a:lnTo>
                <a:lnTo>
                  <a:pt x="0" y="4393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97422" y="184427"/>
            <a:ext cx="3490599" cy="3497580"/>
            <a:chOff x="0" y="0"/>
            <a:chExt cx="6350000" cy="6362700"/>
          </a:xfrm>
        </p:grpSpPr>
        <p:sp>
          <p:nvSpPr>
            <p:cNvPr id="6" name="Freeform 6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5"/>
              <a:stretch>
                <a:fillRect l="-27397" t="-91215"/>
              </a:stretch>
            </a:blipFill>
            <a:ln w="104775" cap="sq">
              <a:solidFill>
                <a:srgbClr val="F286B6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86265" y="4600473"/>
            <a:ext cx="1856815" cy="2257527"/>
          </a:xfrm>
          <a:custGeom>
            <a:avLst/>
            <a:gdLst/>
            <a:ahLst/>
            <a:cxnLst/>
            <a:rect l="l" t="t" r="r" b="b"/>
            <a:pathLst>
              <a:path w="2785223" h="3386290">
                <a:moveTo>
                  <a:pt x="0" y="0"/>
                </a:moveTo>
                <a:lnTo>
                  <a:pt x="2785223" y="0"/>
                </a:lnTo>
                <a:lnTo>
                  <a:pt x="2785223" y="3386290"/>
                </a:lnTo>
                <a:lnTo>
                  <a:pt x="0" y="3386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01151" y="551520"/>
            <a:ext cx="1978603" cy="2438956"/>
          </a:xfrm>
          <a:custGeom>
            <a:avLst/>
            <a:gdLst/>
            <a:ahLst/>
            <a:cxnLst/>
            <a:rect l="l" t="t" r="r" b="b"/>
            <a:pathLst>
              <a:path w="2967905" h="3658434">
                <a:moveTo>
                  <a:pt x="0" y="0"/>
                </a:moveTo>
                <a:lnTo>
                  <a:pt x="2967905" y="0"/>
                </a:lnTo>
                <a:lnTo>
                  <a:pt x="2967905" y="3658434"/>
                </a:lnTo>
                <a:lnTo>
                  <a:pt x="0" y="36584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 descr="A close up of a text&#10;&#10;AI-generated content may be incorrect.">
            <a:extLst>
              <a:ext uri="{FF2B5EF4-FFF2-40B4-BE49-F238E27FC236}">
                <a16:creationId xmlns:a16="http://schemas.microsoft.com/office/drawing/2014/main" id="{FCCAC596-D76A-1301-8918-5662557355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27" y="2800274"/>
            <a:ext cx="6603386" cy="2299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" descr="1 (216)">
            <a:extLst>
              <a:ext uri="{FF2B5EF4-FFF2-40B4-BE49-F238E27FC236}">
                <a16:creationId xmlns:a16="http://schemas.microsoft.com/office/drawing/2014/main" id="{0F6D2DBB-BEDD-41D1-A46B-E1E9AC3871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05351" y="-1286540"/>
            <a:ext cx="10686649" cy="8553984"/>
          </a:xfrm>
          <a:prstGeom prst="rect">
            <a:avLst/>
          </a:prstGeom>
        </p:spPr>
      </p:pic>
      <p:sp>
        <p:nvSpPr>
          <p:cNvPr id="13" name="Hộp Văn bản 8">
            <a:extLst>
              <a:ext uri="{FF2B5EF4-FFF2-40B4-BE49-F238E27FC236}">
                <a16:creationId xmlns:a16="http://schemas.microsoft.com/office/drawing/2014/main" id="{8B7A443F-6B89-450A-852B-B6D99BC1ABF9}"/>
              </a:ext>
            </a:extLst>
          </p:cNvPr>
          <p:cNvSpPr txBox="1"/>
          <p:nvPr/>
        </p:nvSpPr>
        <p:spPr>
          <a:xfrm rot="191624">
            <a:off x="2644867" y="2195602"/>
            <a:ext cx="73325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217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em cần thể hiện những hành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quan tâm yêu thương bằng những hành động nhỏ nhất như: Đỡ em dậy khi em ngã, rót nước mời ông bà uống…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CD2579D6-FFCE-6DD2-6CCF-144FBC582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49" y="627188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98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E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DE91E1-1F45-7D05-E388-BDBDEB392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814B60B-1721-593E-514B-A3047599D178}"/>
              </a:ext>
            </a:extLst>
          </p:cNvPr>
          <p:cNvSpPr/>
          <p:nvPr/>
        </p:nvSpPr>
        <p:spPr>
          <a:xfrm>
            <a:off x="2073350" y="498358"/>
            <a:ext cx="8261498" cy="6172200"/>
          </a:xfrm>
          <a:custGeom>
            <a:avLst/>
            <a:gdLst/>
            <a:ahLst/>
            <a:cxnLst/>
            <a:rect l="l" t="t" r="r" b="b"/>
            <a:pathLst>
              <a:path w="10490992" h="9258300">
                <a:moveTo>
                  <a:pt x="0" y="0"/>
                </a:moveTo>
                <a:lnTo>
                  <a:pt x="10490992" y="0"/>
                </a:lnTo>
                <a:lnTo>
                  <a:pt x="1049099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AAD6CB6-173B-0F73-09EF-9310E0B1B3A3}"/>
              </a:ext>
            </a:extLst>
          </p:cNvPr>
          <p:cNvSpPr/>
          <p:nvPr/>
        </p:nvSpPr>
        <p:spPr>
          <a:xfrm>
            <a:off x="6689780" y="6172200"/>
            <a:ext cx="6822741" cy="2679477"/>
          </a:xfrm>
          <a:custGeom>
            <a:avLst/>
            <a:gdLst/>
            <a:ahLst/>
            <a:cxnLst/>
            <a:rect l="l" t="t" r="r" b="b"/>
            <a:pathLst>
              <a:path w="10234111" h="4019215">
                <a:moveTo>
                  <a:pt x="0" y="0"/>
                </a:moveTo>
                <a:lnTo>
                  <a:pt x="10234112" y="0"/>
                </a:lnTo>
                <a:lnTo>
                  <a:pt x="10234112" y="4019215"/>
                </a:lnTo>
                <a:lnTo>
                  <a:pt x="0" y="4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A8E17F0-1181-51DF-4877-2AA166AD4F68}"/>
              </a:ext>
            </a:extLst>
          </p:cNvPr>
          <p:cNvSpPr/>
          <p:nvPr/>
        </p:nvSpPr>
        <p:spPr>
          <a:xfrm rot="-543252">
            <a:off x="-951510" y="-1654110"/>
            <a:ext cx="7457307" cy="2928688"/>
          </a:xfrm>
          <a:custGeom>
            <a:avLst/>
            <a:gdLst/>
            <a:ahLst/>
            <a:cxnLst/>
            <a:rect l="l" t="t" r="r" b="b"/>
            <a:pathLst>
              <a:path w="11185961" h="4393032">
                <a:moveTo>
                  <a:pt x="0" y="0"/>
                </a:moveTo>
                <a:lnTo>
                  <a:pt x="11185960" y="0"/>
                </a:lnTo>
                <a:lnTo>
                  <a:pt x="11185960" y="4393032"/>
                </a:lnTo>
                <a:lnTo>
                  <a:pt x="0" y="4393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0C598A3-990D-2635-2497-0D22F76ABA80}"/>
              </a:ext>
            </a:extLst>
          </p:cNvPr>
          <p:cNvSpPr/>
          <p:nvPr/>
        </p:nvSpPr>
        <p:spPr>
          <a:xfrm>
            <a:off x="386265" y="4600473"/>
            <a:ext cx="1856815" cy="2257527"/>
          </a:xfrm>
          <a:custGeom>
            <a:avLst/>
            <a:gdLst/>
            <a:ahLst/>
            <a:cxnLst/>
            <a:rect l="l" t="t" r="r" b="b"/>
            <a:pathLst>
              <a:path w="2785223" h="3386290">
                <a:moveTo>
                  <a:pt x="0" y="0"/>
                </a:moveTo>
                <a:lnTo>
                  <a:pt x="2785223" y="0"/>
                </a:lnTo>
                <a:lnTo>
                  <a:pt x="2785223" y="3386290"/>
                </a:lnTo>
                <a:lnTo>
                  <a:pt x="0" y="3386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417BEE5-C90D-3541-1926-6B2BAE7A5E0B}"/>
              </a:ext>
            </a:extLst>
          </p:cNvPr>
          <p:cNvSpPr/>
          <p:nvPr/>
        </p:nvSpPr>
        <p:spPr>
          <a:xfrm>
            <a:off x="10101151" y="551520"/>
            <a:ext cx="1978603" cy="2438956"/>
          </a:xfrm>
          <a:custGeom>
            <a:avLst/>
            <a:gdLst/>
            <a:ahLst/>
            <a:cxnLst/>
            <a:rect l="l" t="t" r="r" b="b"/>
            <a:pathLst>
              <a:path w="2967905" h="3658434">
                <a:moveTo>
                  <a:pt x="0" y="0"/>
                </a:moveTo>
                <a:lnTo>
                  <a:pt x="2967905" y="0"/>
                </a:lnTo>
                <a:lnTo>
                  <a:pt x="2967905" y="3658434"/>
                </a:lnTo>
                <a:lnTo>
                  <a:pt x="0" y="36584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nk and purple text&#10;&#10;AI-generated content may be incorrect.">
            <a:extLst>
              <a:ext uri="{FF2B5EF4-FFF2-40B4-BE49-F238E27FC236}">
                <a16:creationId xmlns:a16="http://schemas.microsoft.com/office/drawing/2014/main" id="{9BE75569-CF43-6FFB-5491-EC2773BB7F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5" y="1727016"/>
            <a:ext cx="6444400" cy="44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203F3E-15AC-4048-90C1-338A2D68E461}"/>
              </a:ext>
            </a:extLst>
          </p:cNvPr>
          <p:cNvSpPr/>
          <p:nvPr/>
        </p:nvSpPr>
        <p:spPr>
          <a:xfrm>
            <a:off x="5170968" y="2182615"/>
            <a:ext cx="5273930" cy="19700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9" t="36994"/>
          <a:stretch/>
        </p:blipFill>
        <p:spPr>
          <a:xfrm>
            <a:off x="1809362" y="3107846"/>
            <a:ext cx="3037377" cy="3750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E0DD7-0170-4831-9DB9-02CFB7245AD1}"/>
              </a:ext>
            </a:extLst>
          </p:cNvPr>
          <p:cNvSpPr txBox="1"/>
          <p:nvPr/>
        </p:nvSpPr>
        <p:spPr>
          <a:xfrm>
            <a:off x="5283496" y="2482418"/>
            <a:ext cx="5181599" cy="1323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về những hành vi yêu thương</a:t>
            </a:r>
            <a:endParaRPr kumimoji="0" lang="zh-CN" altLang="en-US" sz="3999" b="1" i="0" u="none" strike="noStrike" kern="1200" cap="none" spc="0" normalizeH="0" baseline="0" noProof="0" dirty="0">
              <a:ln>
                <a:noFill/>
              </a:ln>
              <a:solidFill>
                <a:srgbClr val="99BC3E"/>
              </a:solidFill>
              <a:effectLst/>
              <a:uLnTx/>
              <a:uFillTx/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4F0B4F-2387-4725-A6AD-CAAB8B9BEC85}"/>
              </a:ext>
            </a:extLst>
          </p:cNvPr>
          <p:cNvSpPr txBox="1"/>
          <p:nvPr/>
        </p:nvSpPr>
        <p:spPr>
          <a:xfrm>
            <a:off x="1956342" y="567803"/>
            <a:ext cx="4431021" cy="923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5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3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5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18323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130AB-B375-E737-F058-E25E72200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0E72CD-8A32-3772-7841-282A0D1403C3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13FDAEF-FF63-D627-0DDD-E54734BE8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2324" y="2375433"/>
            <a:ext cx="3759536" cy="384607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556351A-FFB5-9BAA-41A7-1A058CFFEB7D}"/>
              </a:ext>
            </a:extLst>
          </p:cNvPr>
          <p:cNvSpPr/>
          <p:nvPr/>
        </p:nvSpPr>
        <p:spPr>
          <a:xfrm>
            <a:off x="1259374" y="564900"/>
            <a:ext cx="3079529" cy="1501548"/>
          </a:xfrm>
          <a:prstGeom prst="wedgeRoundRectCallout">
            <a:avLst>
              <a:gd name="adj1" fmla="val -7749"/>
              <a:gd name="adj2" fmla="val 80230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93C852-A850-A239-EB2F-CD37DA230C69}"/>
              </a:ext>
            </a:extLst>
          </p:cNvPr>
          <p:cNvGrpSpPr/>
          <p:nvPr/>
        </p:nvGrpSpPr>
        <p:grpSpPr>
          <a:xfrm>
            <a:off x="5950278" y="138223"/>
            <a:ext cx="5943599" cy="2541499"/>
            <a:chOff x="6248401" y="0"/>
            <a:chExt cx="5943599" cy="25414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DBBB02-6521-B153-5FEC-86BD5A7FA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6" t="38109" r="21602" b="29556"/>
            <a:stretch/>
          </p:blipFill>
          <p:spPr>
            <a:xfrm>
              <a:off x="6248401" y="0"/>
              <a:ext cx="5943599" cy="20574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5C69B6-753C-D09C-10EA-FD2ACFB221E9}"/>
                </a:ext>
              </a:extLst>
            </p:cNvPr>
            <p:cNvSpPr/>
            <p:nvPr/>
          </p:nvSpPr>
          <p:spPr>
            <a:xfrm>
              <a:off x="6595887" y="783912"/>
              <a:ext cx="5187776" cy="17575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Sắm</a:t>
              </a:r>
              <a:r>
                <a:rPr lang="en-US" sz="4000" b="1" cap="none" spc="0" dirty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cap="none" spc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vai</a:t>
              </a:r>
              <a:r>
                <a:rPr lang="en-US" sz="4000" b="1" cap="none" spc="0" dirty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chia </a:t>
              </a:r>
              <a:r>
                <a:rPr lang="en-US" sz="4000" b="1" cap="none" spc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sẻ</a:t>
              </a:r>
              <a:r>
                <a:rPr lang="en-US" sz="4000" b="1" cap="none" spc="0" dirty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cap="none" spc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000" b="1" cap="none" spc="0" dirty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B02514A-7A55-6235-5C70-9D47BA20B2D8}"/>
              </a:ext>
            </a:extLst>
          </p:cNvPr>
          <p:cNvSpPr/>
          <p:nvPr/>
        </p:nvSpPr>
        <p:spPr>
          <a:xfrm>
            <a:off x="5079191" y="2366820"/>
            <a:ext cx="6290485" cy="14895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4687A-8735-36D1-F764-3C1D57401537}"/>
              </a:ext>
            </a:extLst>
          </p:cNvPr>
          <p:cNvSpPr txBox="1"/>
          <p:nvPr/>
        </p:nvSpPr>
        <p:spPr>
          <a:xfrm>
            <a:off x="5218043" y="2567837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Những hành vi yêu thương 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em đã thể hiện với mọi người?</a:t>
            </a:r>
          </a:p>
        </p:txBody>
      </p:sp>
      <p:grpSp>
        <p:nvGrpSpPr>
          <p:cNvPr id="14" name="Google Shape;1502;p31">
            <a:extLst>
              <a:ext uri="{FF2B5EF4-FFF2-40B4-BE49-F238E27FC236}">
                <a16:creationId xmlns:a16="http://schemas.microsoft.com/office/drawing/2014/main" id="{12CF795D-9C34-0BBA-CC4A-0D5A0EA04FC1}"/>
              </a:ext>
            </a:extLst>
          </p:cNvPr>
          <p:cNvGrpSpPr/>
          <p:nvPr/>
        </p:nvGrpSpPr>
        <p:grpSpPr>
          <a:xfrm rot="4064433">
            <a:off x="4741549" y="1506593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15" name="Google Shape;1503;p31">
              <a:extLst>
                <a:ext uri="{FF2B5EF4-FFF2-40B4-BE49-F238E27FC236}">
                  <a16:creationId xmlns:a16="http://schemas.microsoft.com/office/drawing/2014/main" id="{3AE41DA0-E3CC-D2DF-4C69-D50F01976FAF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07A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Google Shape;1504;p31">
              <a:extLst>
                <a:ext uri="{FF2B5EF4-FFF2-40B4-BE49-F238E27FC236}">
                  <a16:creationId xmlns:a16="http://schemas.microsoft.com/office/drawing/2014/main" id="{D8364731-D018-CA0A-CEB2-605418052A4C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07A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Google Shape;1505;p31">
              <a:extLst>
                <a:ext uri="{FF2B5EF4-FFF2-40B4-BE49-F238E27FC236}">
                  <a16:creationId xmlns:a16="http://schemas.microsoft.com/office/drawing/2014/main" id="{7E07EBC5-A7A4-E4B2-80C5-D7228A92BC29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07A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Google Shape;1500;p31">
            <a:extLst>
              <a:ext uri="{FF2B5EF4-FFF2-40B4-BE49-F238E27FC236}">
                <a16:creationId xmlns:a16="http://schemas.microsoft.com/office/drawing/2014/main" id="{56EDEEE5-C5B9-A560-0AC3-6C6ECC3F12F2}"/>
              </a:ext>
            </a:extLst>
          </p:cNvPr>
          <p:cNvSpPr/>
          <p:nvPr/>
        </p:nvSpPr>
        <p:spPr>
          <a:xfrm rot="1564350">
            <a:off x="11093912" y="2448733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Google Shape;1501;p31">
            <a:extLst>
              <a:ext uri="{FF2B5EF4-FFF2-40B4-BE49-F238E27FC236}">
                <a16:creationId xmlns:a16="http://schemas.microsoft.com/office/drawing/2014/main" id="{1FFAEAE1-2C4D-7EC0-C24A-E61FA72514EC}"/>
              </a:ext>
            </a:extLst>
          </p:cNvPr>
          <p:cNvSpPr/>
          <p:nvPr/>
        </p:nvSpPr>
        <p:spPr>
          <a:xfrm rot="1564350">
            <a:off x="11055396" y="2922565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726FC73-A90A-B78A-2467-68252B3CB5C1}"/>
              </a:ext>
            </a:extLst>
          </p:cNvPr>
          <p:cNvSpPr/>
          <p:nvPr/>
        </p:nvSpPr>
        <p:spPr>
          <a:xfrm>
            <a:off x="5065659" y="4286768"/>
            <a:ext cx="6290485" cy="148956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4E44E3-B9E8-C273-9845-D36BDD41AF7A}"/>
              </a:ext>
            </a:extLst>
          </p:cNvPr>
          <p:cNvSpPr txBox="1"/>
          <p:nvPr/>
        </p:nvSpPr>
        <p:spPr>
          <a:xfrm>
            <a:off x="5227785" y="4467393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Những hành vi của gia đình, người khác dành cho em?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oogle Shape;6106;p36">
            <a:extLst>
              <a:ext uri="{FF2B5EF4-FFF2-40B4-BE49-F238E27FC236}">
                <a16:creationId xmlns:a16="http://schemas.microsoft.com/office/drawing/2014/main" id="{A27C8C9E-5412-04D1-1693-01A2BB864EDA}"/>
              </a:ext>
            </a:extLst>
          </p:cNvPr>
          <p:cNvGrpSpPr/>
          <p:nvPr/>
        </p:nvGrpSpPr>
        <p:grpSpPr>
          <a:xfrm>
            <a:off x="5002978" y="4213533"/>
            <a:ext cx="390063" cy="390029"/>
            <a:chOff x="6793725" y="-1219900"/>
            <a:chExt cx="288850" cy="288825"/>
          </a:xfrm>
        </p:grpSpPr>
        <p:sp>
          <p:nvSpPr>
            <p:cNvPr id="23" name="Google Shape;6107;p36">
              <a:extLst>
                <a:ext uri="{FF2B5EF4-FFF2-40B4-BE49-F238E27FC236}">
                  <a16:creationId xmlns:a16="http://schemas.microsoft.com/office/drawing/2014/main" id="{085F1515-AA52-6D48-C4F1-C82D810EAD0D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Google Shape;6108;p36">
              <a:extLst>
                <a:ext uri="{FF2B5EF4-FFF2-40B4-BE49-F238E27FC236}">
                  <a16:creationId xmlns:a16="http://schemas.microsoft.com/office/drawing/2014/main" id="{8B80E4DC-F1AB-9812-FD6F-7F5D3C927A1C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Google Shape;6109;p36">
              <a:extLst>
                <a:ext uri="{FF2B5EF4-FFF2-40B4-BE49-F238E27FC236}">
                  <a16:creationId xmlns:a16="http://schemas.microsoft.com/office/drawing/2014/main" id="{9CD8CC16-B161-55E6-FBEA-F7A49331AA9E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Google Shape;6110;p36">
              <a:extLst>
                <a:ext uri="{FF2B5EF4-FFF2-40B4-BE49-F238E27FC236}">
                  <a16:creationId xmlns:a16="http://schemas.microsoft.com/office/drawing/2014/main" id="{786360D9-8428-B27E-91ED-A59B95379C7E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Google Shape;6111;p36">
              <a:extLst>
                <a:ext uri="{FF2B5EF4-FFF2-40B4-BE49-F238E27FC236}">
                  <a16:creationId xmlns:a16="http://schemas.microsoft.com/office/drawing/2014/main" id="{DB68BF2D-3BC0-0651-6F41-727EEDA5642C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oogle Shape;6106;p36">
            <a:extLst>
              <a:ext uri="{FF2B5EF4-FFF2-40B4-BE49-F238E27FC236}">
                <a16:creationId xmlns:a16="http://schemas.microsoft.com/office/drawing/2014/main" id="{EDAF94AB-41C7-C38E-FA22-39F994AAD85D}"/>
              </a:ext>
            </a:extLst>
          </p:cNvPr>
          <p:cNvGrpSpPr/>
          <p:nvPr/>
        </p:nvGrpSpPr>
        <p:grpSpPr>
          <a:xfrm>
            <a:off x="11043649" y="5363985"/>
            <a:ext cx="390063" cy="390029"/>
            <a:chOff x="6793725" y="-1219900"/>
            <a:chExt cx="288850" cy="288825"/>
          </a:xfrm>
        </p:grpSpPr>
        <p:sp>
          <p:nvSpPr>
            <p:cNvPr id="29" name="Google Shape;6107;p36">
              <a:extLst>
                <a:ext uri="{FF2B5EF4-FFF2-40B4-BE49-F238E27FC236}">
                  <a16:creationId xmlns:a16="http://schemas.microsoft.com/office/drawing/2014/main" id="{9FDC25F4-EFDA-647C-5F74-6876126CCB7C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Google Shape;6108;p36">
              <a:extLst>
                <a:ext uri="{FF2B5EF4-FFF2-40B4-BE49-F238E27FC236}">
                  <a16:creationId xmlns:a16="http://schemas.microsoft.com/office/drawing/2014/main" id="{FA210EE9-3218-9EF6-CDE9-345E757C0550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Google Shape;6109;p36">
              <a:extLst>
                <a:ext uri="{FF2B5EF4-FFF2-40B4-BE49-F238E27FC236}">
                  <a16:creationId xmlns:a16="http://schemas.microsoft.com/office/drawing/2014/main" id="{1D19FEDE-3F6F-A1F4-E48C-22AF8C2C9B29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Google Shape;6110;p36">
              <a:extLst>
                <a:ext uri="{FF2B5EF4-FFF2-40B4-BE49-F238E27FC236}">
                  <a16:creationId xmlns:a16="http://schemas.microsoft.com/office/drawing/2014/main" id="{E842227D-3C19-E966-8374-1A9956F64FC0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Google Shape;6111;p36">
              <a:extLst>
                <a:ext uri="{FF2B5EF4-FFF2-40B4-BE49-F238E27FC236}">
                  <a16:creationId xmlns:a16="http://schemas.microsoft.com/office/drawing/2014/main" id="{A419B453-B31F-1554-B3E7-4FC97628468A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774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3" grpId="0"/>
      <p:bldP spid="18" grpId="0" animBg="1"/>
      <p:bldP spid="19" grpId="0" animBg="1"/>
      <p:bldP spid="20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7E097C-0162-8AB9-32C2-AD5370EF9985}"/>
              </a:ext>
            </a:extLst>
          </p:cNvPr>
          <p:cNvSpPr txBox="1"/>
          <p:nvPr/>
        </p:nvSpPr>
        <p:spPr>
          <a:xfrm>
            <a:off x="2266951" y="3819525"/>
            <a:ext cx="6591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err="1">
                <a:solidFill>
                  <a:srgbClr val="FF0000"/>
                </a:solidFill>
              </a:rPr>
              <a:t>Sắm</a:t>
            </a:r>
            <a:r>
              <a:rPr lang="en-US" sz="6600" b="1" i="1" dirty="0">
                <a:solidFill>
                  <a:srgbClr val="FF0000"/>
                </a:solidFill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</a:rPr>
              <a:t>vai</a:t>
            </a:r>
            <a:r>
              <a:rPr lang="en-US" sz="6600" b="1" i="1" dirty="0">
                <a:solidFill>
                  <a:srgbClr val="FF0000"/>
                </a:solidFill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</a:rPr>
              <a:t>trước</a:t>
            </a:r>
            <a:r>
              <a:rPr lang="en-US" sz="6600" b="1" i="1" dirty="0">
                <a:solidFill>
                  <a:srgbClr val="FF0000"/>
                </a:solidFill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</a:rPr>
              <a:t>lớp</a:t>
            </a:r>
            <a:endParaRPr lang="en-US" sz="6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E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2F35B1-6C32-C633-AEFF-405A6796A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5D83B39-D17C-BE7E-43E7-BE738229FED3}"/>
              </a:ext>
            </a:extLst>
          </p:cNvPr>
          <p:cNvSpPr/>
          <p:nvPr/>
        </p:nvSpPr>
        <p:spPr>
          <a:xfrm>
            <a:off x="2073350" y="498358"/>
            <a:ext cx="8261498" cy="6172200"/>
          </a:xfrm>
          <a:custGeom>
            <a:avLst/>
            <a:gdLst/>
            <a:ahLst/>
            <a:cxnLst/>
            <a:rect l="l" t="t" r="r" b="b"/>
            <a:pathLst>
              <a:path w="10490992" h="9258300">
                <a:moveTo>
                  <a:pt x="0" y="0"/>
                </a:moveTo>
                <a:lnTo>
                  <a:pt x="10490992" y="0"/>
                </a:lnTo>
                <a:lnTo>
                  <a:pt x="1049099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96EC2AD-D595-6295-61D7-03F7FA2A9C95}"/>
              </a:ext>
            </a:extLst>
          </p:cNvPr>
          <p:cNvSpPr/>
          <p:nvPr/>
        </p:nvSpPr>
        <p:spPr>
          <a:xfrm>
            <a:off x="6689780" y="6172200"/>
            <a:ext cx="6822741" cy="2679477"/>
          </a:xfrm>
          <a:custGeom>
            <a:avLst/>
            <a:gdLst/>
            <a:ahLst/>
            <a:cxnLst/>
            <a:rect l="l" t="t" r="r" b="b"/>
            <a:pathLst>
              <a:path w="10234111" h="4019215">
                <a:moveTo>
                  <a:pt x="0" y="0"/>
                </a:moveTo>
                <a:lnTo>
                  <a:pt x="10234112" y="0"/>
                </a:lnTo>
                <a:lnTo>
                  <a:pt x="10234112" y="4019215"/>
                </a:lnTo>
                <a:lnTo>
                  <a:pt x="0" y="4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247C1C2-BCBA-6C08-B7F8-0F63F1FF031F}"/>
              </a:ext>
            </a:extLst>
          </p:cNvPr>
          <p:cNvSpPr/>
          <p:nvPr/>
        </p:nvSpPr>
        <p:spPr>
          <a:xfrm rot="-543252">
            <a:off x="-951510" y="-1654110"/>
            <a:ext cx="7457307" cy="2928688"/>
          </a:xfrm>
          <a:custGeom>
            <a:avLst/>
            <a:gdLst/>
            <a:ahLst/>
            <a:cxnLst/>
            <a:rect l="l" t="t" r="r" b="b"/>
            <a:pathLst>
              <a:path w="11185961" h="4393032">
                <a:moveTo>
                  <a:pt x="0" y="0"/>
                </a:moveTo>
                <a:lnTo>
                  <a:pt x="11185960" y="0"/>
                </a:lnTo>
                <a:lnTo>
                  <a:pt x="11185960" y="4393032"/>
                </a:lnTo>
                <a:lnTo>
                  <a:pt x="0" y="4393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6745AB2-691F-41B1-FC7C-A102DA1ADCD3}"/>
              </a:ext>
            </a:extLst>
          </p:cNvPr>
          <p:cNvSpPr/>
          <p:nvPr/>
        </p:nvSpPr>
        <p:spPr>
          <a:xfrm>
            <a:off x="386265" y="4600473"/>
            <a:ext cx="1856815" cy="2257527"/>
          </a:xfrm>
          <a:custGeom>
            <a:avLst/>
            <a:gdLst/>
            <a:ahLst/>
            <a:cxnLst/>
            <a:rect l="l" t="t" r="r" b="b"/>
            <a:pathLst>
              <a:path w="2785223" h="3386290">
                <a:moveTo>
                  <a:pt x="0" y="0"/>
                </a:moveTo>
                <a:lnTo>
                  <a:pt x="2785223" y="0"/>
                </a:lnTo>
                <a:lnTo>
                  <a:pt x="2785223" y="3386290"/>
                </a:lnTo>
                <a:lnTo>
                  <a:pt x="0" y="3386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2DECA0E-2BDE-DA3E-806A-FE9E2D7CBB75}"/>
              </a:ext>
            </a:extLst>
          </p:cNvPr>
          <p:cNvSpPr/>
          <p:nvPr/>
        </p:nvSpPr>
        <p:spPr>
          <a:xfrm>
            <a:off x="10101151" y="551520"/>
            <a:ext cx="1978603" cy="2438956"/>
          </a:xfrm>
          <a:custGeom>
            <a:avLst/>
            <a:gdLst/>
            <a:ahLst/>
            <a:cxnLst/>
            <a:rect l="l" t="t" r="r" b="b"/>
            <a:pathLst>
              <a:path w="2967905" h="3658434">
                <a:moveTo>
                  <a:pt x="0" y="0"/>
                </a:moveTo>
                <a:lnTo>
                  <a:pt x="2967905" y="0"/>
                </a:lnTo>
                <a:lnTo>
                  <a:pt x="2967905" y="3658434"/>
                </a:lnTo>
                <a:lnTo>
                  <a:pt x="0" y="36584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78095236-43AD-DA9E-A5ED-CA692D07A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4" y="958451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7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95922" y="685800"/>
            <a:ext cx="6216884" cy="5486400"/>
          </a:xfrm>
          <a:custGeom>
            <a:avLst/>
            <a:gdLst/>
            <a:ahLst/>
            <a:cxnLst/>
            <a:rect l="l" t="t" r="r" b="b"/>
            <a:pathLst>
              <a:path w="9325326" h="8229600">
                <a:moveTo>
                  <a:pt x="0" y="0"/>
                </a:moveTo>
                <a:lnTo>
                  <a:pt x="9325325" y="0"/>
                </a:lnTo>
                <a:lnTo>
                  <a:pt x="93253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1535658">
            <a:off x="567959" y="3298438"/>
            <a:ext cx="2637495" cy="4271246"/>
          </a:xfrm>
          <a:custGeom>
            <a:avLst/>
            <a:gdLst/>
            <a:ahLst/>
            <a:cxnLst/>
            <a:rect l="l" t="t" r="r" b="b"/>
            <a:pathLst>
              <a:path w="3956242" h="6406869">
                <a:moveTo>
                  <a:pt x="0" y="0"/>
                </a:moveTo>
                <a:lnTo>
                  <a:pt x="3956242" y="0"/>
                </a:lnTo>
                <a:lnTo>
                  <a:pt x="3956242" y="6406869"/>
                </a:lnTo>
                <a:lnTo>
                  <a:pt x="0" y="6406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27904" y="685800"/>
            <a:ext cx="2178297" cy="2685112"/>
          </a:xfrm>
          <a:custGeom>
            <a:avLst/>
            <a:gdLst/>
            <a:ahLst/>
            <a:cxnLst/>
            <a:rect l="l" t="t" r="r" b="b"/>
            <a:pathLst>
              <a:path w="3267445" h="4027668">
                <a:moveTo>
                  <a:pt x="0" y="0"/>
                </a:moveTo>
                <a:lnTo>
                  <a:pt x="3267445" y="0"/>
                </a:lnTo>
                <a:lnTo>
                  <a:pt x="3267445" y="4027668"/>
                </a:lnTo>
                <a:lnTo>
                  <a:pt x="0" y="40276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689780" y="6172200"/>
            <a:ext cx="6822741" cy="2679477"/>
          </a:xfrm>
          <a:custGeom>
            <a:avLst/>
            <a:gdLst/>
            <a:ahLst/>
            <a:cxnLst/>
            <a:rect l="l" t="t" r="r" b="b"/>
            <a:pathLst>
              <a:path w="10234111" h="4019215">
                <a:moveTo>
                  <a:pt x="0" y="0"/>
                </a:moveTo>
                <a:lnTo>
                  <a:pt x="10234112" y="0"/>
                </a:lnTo>
                <a:lnTo>
                  <a:pt x="10234112" y="4019215"/>
                </a:lnTo>
                <a:lnTo>
                  <a:pt x="0" y="4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543252">
            <a:off x="-951510" y="-1654110"/>
            <a:ext cx="7457307" cy="2928688"/>
          </a:xfrm>
          <a:custGeom>
            <a:avLst/>
            <a:gdLst/>
            <a:ahLst/>
            <a:cxnLst/>
            <a:rect l="l" t="t" r="r" b="b"/>
            <a:pathLst>
              <a:path w="11185961" h="4393032">
                <a:moveTo>
                  <a:pt x="0" y="0"/>
                </a:moveTo>
                <a:lnTo>
                  <a:pt x="11185960" y="0"/>
                </a:lnTo>
                <a:lnTo>
                  <a:pt x="11185960" y="4393032"/>
                </a:lnTo>
                <a:lnTo>
                  <a:pt x="0" y="4393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17074" y="4719217"/>
            <a:ext cx="1395732" cy="1347029"/>
          </a:xfrm>
          <a:custGeom>
            <a:avLst/>
            <a:gdLst/>
            <a:ahLst/>
            <a:cxnLst/>
            <a:rect l="l" t="t" r="r" b="b"/>
            <a:pathLst>
              <a:path w="2093598" h="2020543">
                <a:moveTo>
                  <a:pt x="0" y="0"/>
                </a:moveTo>
                <a:lnTo>
                  <a:pt x="2093597" y="0"/>
                </a:lnTo>
                <a:lnTo>
                  <a:pt x="2093597" y="2020543"/>
                </a:lnTo>
                <a:lnTo>
                  <a:pt x="0" y="202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929828" y="4119235"/>
            <a:ext cx="2549072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14"/>
              </a:lnSpc>
            </a:pPr>
            <a:r>
              <a:rPr lang="en-US" sz="2641">
                <a:solidFill>
                  <a:srgbClr val="FFFFFF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Let’s work together</a:t>
            </a:r>
          </a:p>
        </p:txBody>
      </p:sp>
      <p:pic>
        <p:nvPicPr>
          <p:cNvPr id="12" name="Picture 11" descr="A blue and orange text&#10;&#10;AI-generated content may be incorrect.">
            <a:extLst>
              <a:ext uri="{FF2B5EF4-FFF2-40B4-BE49-F238E27FC236}">
                <a16:creationId xmlns:a16="http://schemas.microsoft.com/office/drawing/2014/main" id="{E368399E-40FD-66C3-D9DB-445BA8BC0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44" y="2679405"/>
            <a:ext cx="6296051" cy="2176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áu yêu bà">
            <a:hlinkClick r:id="" action="ppaction://media"/>
            <a:extLst>
              <a:ext uri="{FF2B5EF4-FFF2-40B4-BE49-F238E27FC236}">
                <a16:creationId xmlns:a16="http://schemas.microsoft.com/office/drawing/2014/main" id="{B9DDF9F7-03F4-A26F-02BA-40AE8764E7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7392" y="466555"/>
            <a:ext cx="6713758" cy="5924891"/>
          </a:xfrm>
          <a:custGeom>
            <a:avLst/>
            <a:gdLst/>
            <a:ahLst/>
            <a:cxnLst/>
            <a:rect l="l" t="t" r="r" b="b"/>
            <a:pathLst>
              <a:path w="10070637" h="8887337">
                <a:moveTo>
                  <a:pt x="0" y="0"/>
                </a:moveTo>
                <a:lnTo>
                  <a:pt x="10070637" y="0"/>
                </a:lnTo>
                <a:lnTo>
                  <a:pt x="10070637" y="8887338"/>
                </a:lnTo>
                <a:lnTo>
                  <a:pt x="0" y="8887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1535658">
            <a:off x="567959" y="3298438"/>
            <a:ext cx="2637495" cy="4271246"/>
          </a:xfrm>
          <a:custGeom>
            <a:avLst/>
            <a:gdLst/>
            <a:ahLst/>
            <a:cxnLst/>
            <a:rect l="l" t="t" r="r" b="b"/>
            <a:pathLst>
              <a:path w="3956242" h="6406869">
                <a:moveTo>
                  <a:pt x="0" y="0"/>
                </a:moveTo>
                <a:lnTo>
                  <a:pt x="3956242" y="0"/>
                </a:lnTo>
                <a:lnTo>
                  <a:pt x="3956242" y="6406869"/>
                </a:lnTo>
                <a:lnTo>
                  <a:pt x="0" y="6406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27904" y="685800"/>
            <a:ext cx="2178297" cy="2685112"/>
          </a:xfrm>
          <a:custGeom>
            <a:avLst/>
            <a:gdLst/>
            <a:ahLst/>
            <a:cxnLst/>
            <a:rect l="l" t="t" r="r" b="b"/>
            <a:pathLst>
              <a:path w="3267445" h="4027668">
                <a:moveTo>
                  <a:pt x="0" y="0"/>
                </a:moveTo>
                <a:lnTo>
                  <a:pt x="3267445" y="0"/>
                </a:lnTo>
                <a:lnTo>
                  <a:pt x="3267445" y="4027668"/>
                </a:lnTo>
                <a:lnTo>
                  <a:pt x="0" y="40276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689780" y="6172200"/>
            <a:ext cx="6822741" cy="2679477"/>
          </a:xfrm>
          <a:custGeom>
            <a:avLst/>
            <a:gdLst/>
            <a:ahLst/>
            <a:cxnLst/>
            <a:rect l="l" t="t" r="r" b="b"/>
            <a:pathLst>
              <a:path w="10234111" h="4019215">
                <a:moveTo>
                  <a:pt x="0" y="0"/>
                </a:moveTo>
                <a:lnTo>
                  <a:pt x="10234112" y="0"/>
                </a:lnTo>
                <a:lnTo>
                  <a:pt x="10234112" y="4019215"/>
                </a:lnTo>
                <a:lnTo>
                  <a:pt x="0" y="4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543252">
            <a:off x="-951510" y="-1654110"/>
            <a:ext cx="7457307" cy="2928688"/>
          </a:xfrm>
          <a:custGeom>
            <a:avLst/>
            <a:gdLst/>
            <a:ahLst/>
            <a:cxnLst/>
            <a:rect l="l" t="t" r="r" b="b"/>
            <a:pathLst>
              <a:path w="11185961" h="4393032">
                <a:moveTo>
                  <a:pt x="0" y="0"/>
                </a:moveTo>
                <a:lnTo>
                  <a:pt x="11185960" y="0"/>
                </a:lnTo>
                <a:lnTo>
                  <a:pt x="11185960" y="4393032"/>
                </a:lnTo>
                <a:lnTo>
                  <a:pt x="0" y="4393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281037" y="4035784"/>
            <a:ext cx="2946784" cy="2954170"/>
          </a:xfrm>
          <a:custGeom>
            <a:avLst/>
            <a:gdLst/>
            <a:ahLst/>
            <a:cxnLst/>
            <a:rect l="l" t="t" r="r" b="b"/>
            <a:pathLst>
              <a:path w="4420176" h="4431255">
                <a:moveTo>
                  <a:pt x="0" y="0"/>
                </a:moveTo>
                <a:lnTo>
                  <a:pt x="4420177" y="0"/>
                </a:lnTo>
                <a:lnTo>
                  <a:pt x="4420177" y="4431254"/>
                </a:lnTo>
                <a:lnTo>
                  <a:pt x="0" y="44312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4FC2AC-989D-AB60-7C15-ECDF41507A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346" y="102265"/>
            <a:ext cx="4541914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719E3F-CFEE-205D-8A9F-772423B009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797" y="531714"/>
            <a:ext cx="3603048" cy="128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488DAA-3DDC-306A-B9F7-4DBA57AB3D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8381" y="2033946"/>
            <a:ext cx="7651143" cy="3066554"/>
          </a:xfrm>
          <a:prstGeom prst="rect">
            <a:avLst/>
          </a:prstGeom>
        </p:spPr>
      </p:pic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6115DD-6F5B-6BDA-EE1C-4D9ACE3FFE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316" y="5267951"/>
            <a:ext cx="1484946" cy="1484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9600" y="685800"/>
            <a:ext cx="6993995" cy="6172200"/>
          </a:xfrm>
          <a:custGeom>
            <a:avLst/>
            <a:gdLst/>
            <a:ahLst/>
            <a:cxnLst/>
            <a:rect l="l" t="t" r="r" b="b"/>
            <a:pathLst>
              <a:path w="10490992" h="9258300">
                <a:moveTo>
                  <a:pt x="0" y="0"/>
                </a:moveTo>
                <a:lnTo>
                  <a:pt x="10490992" y="0"/>
                </a:lnTo>
                <a:lnTo>
                  <a:pt x="1049099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689780" y="6172200"/>
            <a:ext cx="6822741" cy="2679477"/>
          </a:xfrm>
          <a:custGeom>
            <a:avLst/>
            <a:gdLst/>
            <a:ahLst/>
            <a:cxnLst/>
            <a:rect l="l" t="t" r="r" b="b"/>
            <a:pathLst>
              <a:path w="10234111" h="4019215">
                <a:moveTo>
                  <a:pt x="0" y="0"/>
                </a:moveTo>
                <a:lnTo>
                  <a:pt x="10234112" y="0"/>
                </a:lnTo>
                <a:lnTo>
                  <a:pt x="10234112" y="4019215"/>
                </a:lnTo>
                <a:lnTo>
                  <a:pt x="0" y="4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3252">
            <a:off x="-951510" y="-1654110"/>
            <a:ext cx="7457307" cy="2928688"/>
          </a:xfrm>
          <a:custGeom>
            <a:avLst/>
            <a:gdLst/>
            <a:ahLst/>
            <a:cxnLst/>
            <a:rect l="l" t="t" r="r" b="b"/>
            <a:pathLst>
              <a:path w="11185961" h="4393032">
                <a:moveTo>
                  <a:pt x="0" y="0"/>
                </a:moveTo>
                <a:lnTo>
                  <a:pt x="11185960" y="0"/>
                </a:lnTo>
                <a:lnTo>
                  <a:pt x="11185960" y="4393032"/>
                </a:lnTo>
                <a:lnTo>
                  <a:pt x="0" y="4393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1061" y="685800"/>
            <a:ext cx="1985362" cy="1317784"/>
          </a:xfrm>
          <a:custGeom>
            <a:avLst/>
            <a:gdLst/>
            <a:ahLst/>
            <a:cxnLst/>
            <a:rect l="l" t="t" r="r" b="b"/>
            <a:pathLst>
              <a:path w="2978043" h="1976676">
                <a:moveTo>
                  <a:pt x="0" y="0"/>
                </a:moveTo>
                <a:lnTo>
                  <a:pt x="2978043" y="0"/>
                </a:lnTo>
                <a:lnTo>
                  <a:pt x="2978043" y="1976676"/>
                </a:lnTo>
                <a:lnTo>
                  <a:pt x="0" y="1976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29723" y="4142775"/>
            <a:ext cx="1879755" cy="2029425"/>
          </a:xfrm>
          <a:custGeom>
            <a:avLst/>
            <a:gdLst/>
            <a:ahLst/>
            <a:cxnLst/>
            <a:rect l="l" t="t" r="r" b="b"/>
            <a:pathLst>
              <a:path w="2819633" h="3044138">
                <a:moveTo>
                  <a:pt x="0" y="0"/>
                </a:moveTo>
                <a:lnTo>
                  <a:pt x="2819633" y="0"/>
                </a:lnTo>
                <a:lnTo>
                  <a:pt x="2819633" y="3044138"/>
                </a:lnTo>
                <a:lnTo>
                  <a:pt x="0" y="30441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7931061" y="2367032"/>
            <a:ext cx="3497580" cy="349758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cubicBezTo>
                    <a:pt x="5773420" y="5069840"/>
                    <a:pt x="5796280" y="4507230"/>
                    <a:pt x="5473700" y="4127500"/>
                  </a:cubicBezTo>
                  <a:cubicBezTo>
                    <a:pt x="5970270" y="4088130"/>
                    <a:pt x="6352540" y="3674110"/>
                    <a:pt x="6352540" y="3176270"/>
                  </a:cubicBez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blipFill>
              <a:blip r:embed="rId7"/>
              <a:stretch>
                <a:fillRect l="-69966" t="-13262"/>
              </a:stretch>
            </a:blipFill>
            <a:ln w="133350" cap="sq">
              <a:solidFill>
                <a:srgbClr val="F286B6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A green and red text&#10;&#10;AI-generated content may be incorrect.">
            <a:extLst>
              <a:ext uri="{FF2B5EF4-FFF2-40B4-BE49-F238E27FC236}">
                <a16:creationId xmlns:a16="http://schemas.microsoft.com/office/drawing/2014/main" id="{E34668BD-2851-E24E-D87B-B06B56F6C1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71" y="1652041"/>
            <a:ext cx="5578323" cy="4340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9780" y="6172200"/>
            <a:ext cx="6822741" cy="2679477"/>
          </a:xfrm>
          <a:custGeom>
            <a:avLst/>
            <a:gdLst/>
            <a:ahLst/>
            <a:cxnLst/>
            <a:rect l="l" t="t" r="r" b="b"/>
            <a:pathLst>
              <a:path w="10234111" h="4019215">
                <a:moveTo>
                  <a:pt x="0" y="0"/>
                </a:moveTo>
                <a:lnTo>
                  <a:pt x="10234112" y="0"/>
                </a:lnTo>
                <a:lnTo>
                  <a:pt x="10234112" y="4019215"/>
                </a:lnTo>
                <a:lnTo>
                  <a:pt x="0" y="4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543252">
            <a:off x="-951510" y="-1654110"/>
            <a:ext cx="7457307" cy="2928688"/>
          </a:xfrm>
          <a:custGeom>
            <a:avLst/>
            <a:gdLst/>
            <a:ahLst/>
            <a:cxnLst/>
            <a:rect l="l" t="t" r="r" b="b"/>
            <a:pathLst>
              <a:path w="11185961" h="4393032">
                <a:moveTo>
                  <a:pt x="0" y="0"/>
                </a:moveTo>
                <a:lnTo>
                  <a:pt x="11185960" y="0"/>
                </a:lnTo>
                <a:lnTo>
                  <a:pt x="11185960" y="4393032"/>
                </a:lnTo>
                <a:lnTo>
                  <a:pt x="0" y="4393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796268" y="5040687"/>
            <a:ext cx="1141001" cy="1101186"/>
          </a:xfrm>
          <a:custGeom>
            <a:avLst/>
            <a:gdLst/>
            <a:ahLst/>
            <a:cxnLst/>
            <a:rect l="l" t="t" r="r" b="b"/>
            <a:pathLst>
              <a:path w="1711501" h="1651779">
                <a:moveTo>
                  <a:pt x="0" y="0"/>
                </a:moveTo>
                <a:lnTo>
                  <a:pt x="1711501" y="0"/>
                </a:lnTo>
                <a:lnTo>
                  <a:pt x="1711501" y="1651779"/>
                </a:lnTo>
                <a:lnTo>
                  <a:pt x="0" y="1651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2066" y="985146"/>
            <a:ext cx="1395732" cy="1347029"/>
          </a:xfrm>
          <a:custGeom>
            <a:avLst/>
            <a:gdLst/>
            <a:ahLst/>
            <a:cxnLst/>
            <a:rect l="l" t="t" r="r" b="b"/>
            <a:pathLst>
              <a:path w="2093598" h="2020543">
                <a:moveTo>
                  <a:pt x="0" y="0"/>
                </a:moveTo>
                <a:lnTo>
                  <a:pt x="2093598" y="0"/>
                </a:lnTo>
                <a:lnTo>
                  <a:pt x="2093598" y="2020543"/>
                </a:lnTo>
                <a:lnTo>
                  <a:pt x="0" y="20205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0630652" y="656756"/>
            <a:ext cx="1472234" cy="2743200"/>
          </a:xfrm>
          <a:custGeom>
            <a:avLst/>
            <a:gdLst/>
            <a:ahLst/>
            <a:cxnLst/>
            <a:rect l="l" t="t" r="r" b="b"/>
            <a:pathLst>
              <a:path w="2208351" h="4114800">
                <a:moveTo>
                  <a:pt x="0" y="0"/>
                </a:moveTo>
                <a:lnTo>
                  <a:pt x="2208351" y="0"/>
                </a:lnTo>
                <a:lnTo>
                  <a:pt x="2208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83333" y="5040687"/>
            <a:ext cx="1100333" cy="1951811"/>
          </a:xfrm>
          <a:custGeom>
            <a:avLst/>
            <a:gdLst/>
            <a:ahLst/>
            <a:cxnLst/>
            <a:rect l="l" t="t" r="r" b="b"/>
            <a:pathLst>
              <a:path w="1650500" h="2927716">
                <a:moveTo>
                  <a:pt x="0" y="0"/>
                </a:moveTo>
                <a:lnTo>
                  <a:pt x="1650500" y="0"/>
                </a:lnTo>
                <a:lnTo>
                  <a:pt x="1650500" y="2927716"/>
                </a:lnTo>
                <a:lnTo>
                  <a:pt x="0" y="29277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283333" y="1658660"/>
            <a:ext cx="2098548" cy="2743200"/>
          </a:xfrm>
          <a:custGeom>
            <a:avLst/>
            <a:gdLst/>
            <a:ahLst/>
            <a:cxnLst/>
            <a:rect l="l" t="t" r="r" b="b"/>
            <a:pathLst>
              <a:path w="3147822" h="4114800">
                <a:moveTo>
                  <a:pt x="0" y="0"/>
                </a:moveTo>
                <a:lnTo>
                  <a:pt x="3147822" y="0"/>
                </a:lnTo>
                <a:lnTo>
                  <a:pt x="31478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512694" y="3182461"/>
            <a:ext cx="2795618" cy="2743200"/>
          </a:xfrm>
          <a:custGeom>
            <a:avLst/>
            <a:gdLst/>
            <a:ahLst/>
            <a:cxnLst/>
            <a:rect l="l" t="t" r="r" b="b"/>
            <a:pathLst>
              <a:path w="4193427" h="4114800">
                <a:moveTo>
                  <a:pt x="0" y="0"/>
                </a:moveTo>
                <a:lnTo>
                  <a:pt x="4193426" y="0"/>
                </a:lnTo>
                <a:lnTo>
                  <a:pt x="41934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5BA37D0-2A39-F580-9963-20275683CBC7}"/>
              </a:ext>
            </a:extLst>
          </p:cNvPr>
          <p:cNvGrpSpPr/>
          <p:nvPr/>
        </p:nvGrpSpPr>
        <p:grpSpPr>
          <a:xfrm>
            <a:off x="2748544" y="891642"/>
            <a:ext cx="1272309" cy="1272309"/>
            <a:chOff x="2748544" y="891642"/>
            <a:chExt cx="1272309" cy="1272309"/>
          </a:xfrm>
        </p:grpSpPr>
        <p:grpSp>
          <p:nvGrpSpPr>
            <p:cNvPr id="9" name="Group 9"/>
            <p:cNvGrpSpPr/>
            <p:nvPr/>
          </p:nvGrpSpPr>
          <p:grpSpPr>
            <a:xfrm>
              <a:off x="2748544" y="891642"/>
              <a:ext cx="1272309" cy="1272309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6498"/>
              </a:solidFill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301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93AECD-6C2A-35FC-B8D9-DC6A00944650}"/>
                </a:ext>
              </a:extLst>
            </p:cNvPr>
            <p:cNvSpPr txBox="1"/>
            <p:nvPr/>
          </p:nvSpPr>
          <p:spPr>
            <a:xfrm>
              <a:off x="3062177" y="956931"/>
              <a:ext cx="7868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2C24E17-3A2D-7AF6-16B5-33E803AFDC0D}"/>
              </a:ext>
            </a:extLst>
          </p:cNvPr>
          <p:cNvSpPr/>
          <p:nvPr/>
        </p:nvSpPr>
        <p:spPr>
          <a:xfrm>
            <a:off x="4065183" y="2381692"/>
            <a:ext cx="5273930" cy="21692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hiểu những hành động thể hiện tình yêu thương</a:t>
            </a:r>
            <a:endParaRPr lang="zh-CN" altLang="en-US" sz="3600" b="1" dirty="0">
              <a:solidFill>
                <a:srgbClr val="99BC3E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pic>
        <p:nvPicPr>
          <p:cNvPr id="30" name="Picture 2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111973-8DE0-0EA8-8EFF-25F9B0CDA5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316" y="5267951"/>
            <a:ext cx="1484946" cy="1484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7FEC93-7726-F57F-BE7B-7A6EB38E6433}"/>
              </a:ext>
            </a:extLst>
          </p:cNvPr>
          <p:cNvSpPr/>
          <p:nvPr/>
        </p:nvSpPr>
        <p:spPr>
          <a:xfrm>
            <a:off x="390525" y="495300"/>
            <a:ext cx="11649075" cy="609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C2A69C-854C-750E-77F9-B24688BF58B9}"/>
              </a:ext>
            </a:extLst>
          </p:cNvPr>
          <p:cNvSpPr/>
          <p:nvPr/>
        </p:nvSpPr>
        <p:spPr>
          <a:xfrm>
            <a:off x="419101" y="115912"/>
            <a:ext cx="11249024" cy="9508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các tranh các bạn đẽ thể hiện hành động yêu thương như thế nào?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C35A84-AADC-EF9B-3EC4-681D7555F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7" y="1252537"/>
            <a:ext cx="6562725" cy="46577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6E7D5E-6D73-0F90-0379-9E0511A1DA47}"/>
              </a:ext>
            </a:extLst>
          </p:cNvPr>
          <p:cNvGrpSpPr/>
          <p:nvPr/>
        </p:nvGrpSpPr>
        <p:grpSpPr>
          <a:xfrm>
            <a:off x="7731304" y="3948939"/>
            <a:ext cx="4278451" cy="2175001"/>
            <a:chOff x="892354" y="3758439"/>
            <a:chExt cx="4278451" cy="2175001"/>
          </a:xfrm>
        </p:grpSpPr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A941D85B-1BA9-E453-DBB1-5462074F6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E871CCE-F02C-E9B3-0E35-EF54EE2777E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842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7FEC93-7726-F57F-BE7B-7A6EB38E6433}"/>
              </a:ext>
            </a:extLst>
          </p:cNvPr>
          <p:cNvSpPr/>
          <p:nvPr/>
        </p:nvSpPr>
        <p:spPr>
          <a:xfrm>
            <a:off x="390525" y="495300"/>
            <a:ext cx="11649075" cy="609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C1802FDF-A9AB-FF2A-D905-4278B9F82256}"/>
              </a:ext>
            </a:extLst>
          </p:cNvPr>
          <p:cNvSpPr/>
          <p:nvPr/>
        </p:nvSpPr>
        <p:spPr>
          <a:xfrm flipH="1">
            <a:off x="6402453" y="216420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Anh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ngã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đau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A8A24-E387-8C5E-1169-10CCFFC14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546" y="798242"/>
            <a:ext cx="7010400" cy="943704"/>
          </a:xfrm>
          <a:prstGeom prst="rect">
            <a:avLst/>
          </a:prstGeom>
        </p:spPr>
      </p:pic>
      <p:pic>
        <p:nvPicPr>
          <p:cNvPr id="5" name="PixVerse_V4.5_Image_Text_360P_little_boy__is_c">
            <a:hlinkClick r:id="" action="ppaction://media"/>
            <a:extLst>
              <a:ext uri="{FF2B5EF4-FFF2-40B4-BE49-F238E27FC236}">
                <a16:creationId xmlns:a16="http://schemas.microsoft.com/office/drawing/2014/main" id="{F42AD26A-7DEE-D336-6BDB-CB5C70838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009" y="2216888"/>
            <a:ext cx="4938233" cy="3333307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3D3B095B-1533-89B4-C317-CB67316A01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9507" y="6952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79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7FEC93-7726-F57F-BE7B-7A6EB38E6433}"/>
              </a:ext>
            </a:extLst>
          </p:cNvPr>
          <p:cNvSpPr/>
          <p:nvPr/>
        </p:nvSpPr>
        <p:spPr>
          <a:xfrm>
            <a:off x="390525" y="495300"/>
            <a:ext cx="11649075" cy="609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C1802FDF-A9AB-FF2A-D905-4278B9F82256}"/>
              </a:ext>
            </a:extLst>
          </p:cNvPr>
          <p:cNvSpPr/>
          <p:nvPr/>
        </p:nvSpPr>
        <p:spPr>
          <a:xfrm flipH="1">
            <a:off x="6072842" y="2185470"/>
            <a:ext cx="5588636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nhỏ rót nước mời bà uống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A8A24-E387-8C5E-1169-10CCFFC14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546" y="798242"/>
            <a:ext cx="7010400" cy="943704"/>
          </a:xfrm>
          <a:prstGeom prst="rect">
            <a:avLst/>
          </a:prstGeom>
        </p:spPr>
      </p:pic>
      <p:pic>
        <p:nvPicPr>
          <p:cNvPr id="2" name="PixVerse_V4.5_Image_Text_360P_little_girl_give">
            <a:hlinkClick r:id="" action="ppaction://media"/>
            <a:extLst>
              <a:ext uri="{FF2B5EF4-FFF2-40B4-BE49-F238E27FC236}">
                <a16:creationId xmlns:a16="http://schemas.microsoft.com/office/drawing/2014/main" id="{BC877DAC-0FED-47C6-907D-87D00FD771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542" y="1803399"/>
            <a:ext cx="5012867" cy="3768061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FE845997-4B5D-5933-CD85-53C750817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80140" y="6208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8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7FEC93-7726-F57F-BE7B-7A6EB38E6433}"/>
              </a:ext>
            </a:extLst>
          </p:cNvPr>
          <p:cNvSpPr/>
          <p:nvPr/>
        </p:nvSpPr>
        <p:spPr>
          <a:xfrm>
            <a:off x="390525" y="495300"/>
            <a:ext cx="11649075" cy="609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C1802FDF-A9AB-FF2A-D905-4278B9F82256}"/>
              </a:ext>
            </a:extLst>
          </p:cNvPr>
          <p:cNvSpPr/>
          <p:nvPr/>
        </p:nvSpPr>
        <p:spPr>
          <a:xfrm flipH="1">
            <a:off x="6359921" y="2228000"/>
            <a:ext cx="4912362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nhỏ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đấm lưng cho ông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A8A24-E387-8C5E-1169-10CCFFC14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546" y="798242"/>
            <a:ext cx="7010400" cy="943704"/>
          </a:xfrm>
          <a:prstGeom prst="rect">
            <a:avLst/>
          </a:prstGeom>
        </p:spPr>
      </p:pic>
      <p:pic>
        <p:nvPicPr>
          <p:cNvPr id="6" name="PixVerse_V4.5_Image_Text_360P_boy_massages_his">
            <a:hlinkClick r:id="" action="ppaction://media"/>
            <a:extLst>
              <a:ext uri="{FF2B5EF4-FFF2-40B4-BE49-F238E27FC236}">
                <a16:creationId xmlns:a16="http://schemas.microsoft.com/office/drawing/2014/main" id="{D6DDD8AA-6AF4-B9B4-D385-BA4FDE6C5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784" y="2154273"/>
            <a:ext cx="4758255" cy="3576675"/>
          </a:xfrm>
          <a:prstGeom prst="rect">
            <a:avLst/>
          </a:prstGeom>
        </p:spPr>
      </p:pic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id="{71B521EE-53A6-704A-A1F5-051CD6159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1917" y="3550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4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151</Words>
  <Application>Microsoft Office PowerPoint</Application>
  <PresentationFormat>Widescreen</PresentationFormat>
  <Paragraphs>18</Paragraphs>
  <Slides>16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DengXian</vt:lpstr>
      <vt:lpstr>#9Slide07 Altus</vt:lpstr>
      <vt:lpstr>Arial</vt:lpstr>
      <vt:lpstr>Calibri</vt:lpstr>
      <vt:lpstr>Cambria</vt:lpstr>
      <vt:lpstr>ITC Avant Garde Std Bk</vt:lpstr>
      <vt:lpstr>Tahoma</vt:lpstr>
      <vt:lpstr>อีฟดอวอิ้ง</vt:lpstr>
      <vt:lpstr>字魂27号-布丁体</vt:lpstr>
      <vt:lpstr>1_Office Theme</vt:lpstr>
      <vt:lpstr>Custom Design</vt:lpstr>
      <vt:lpstr>3_Office 主题</vt:lpstr>
      <vt:lpstr>4_Office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34</cp:revision>
  <dcterms:created xsi:type="dcterms:W3CDTF">2023-07-31T00:46:51Z</dcterms:created>
  <dcterms:modified xsi:type="dcterms:W3CDTF">2025-10-12T22:55:31Z</dcterms:modified>
</cp:coreProperties>
</file>