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4" r:id="rId1"/>
    <p:sldMasterId id="2147483687" r:id="rId2"/>
    <p:sldMasterId id="2147483703" r:id="rId3"/>
    <p:sldMasterId id="2147483728" r:id="rId4"/>
    <p:sldMasterId id="2147483807" r:id="rId5"/>
    <p:sldMasterId id="2147483844" r:id="rId6"/>
    <p:sldMasterId id="2147483858" r:id="rId7"/>
    <p:sldMasterId id="2147483882" r:id="rId8"/>
    <p:sldMasterId id="2147483894" r:id="rId9"/>
    <p:sldMasterId id="2147483906" r:id="rId10"/>
  </p:sldMasterIdLst>
  <p:notesMasterIdLst>
    <p:notesMasterId r:id="rId26"/>
  </p:notesMasterIdLst>
  <p:sldIdLst>
    <p:sldId id="321" r:id="rId11"/>
    <p:sldId id="264" r:id="rId12"/>
    <p:sldId id="2007577198" r:id="rId13"/>
    <p:sldId id="266" r:id="rId14"/>
    <p:sldId id="318" r:id="rId15"/>
    <p:sldId id="319" r:id="rId16"/>
    <p:sldId id="320" r:id="rId17"/>
    <p:sldId id="341" r:id="rId18"/>
    <p:sldId id="307" r:id="rId19"/>
    <p:sldId id="310" r:id="rId20"/>
    <p:sldId id="311" r:id="rId21"/>
    <p:sldId id="317" r:id="rId22"/>
    <p:sldId id="674" r:id="rId23"/>
    <p:sldId id="394" r:id="rId24"/>
    <p:sldId id="200757719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79" autoAdjust="0"/>
    <p:restoredTop sz="94660"/>
  </p:normalViewPr>
  <p:slideViewPr>
    <p:cSldViewPr snapToGrid="0">
      <p:cViewPr varScale="1">
        <p:scale>
          <a:sx n="79" d="100"/>
          <a:sy n="79" d="100"/>
        </p:scale>
        <p:origin x="1080" y="43"/>
      </p:cViewPr>
      <p:guideLst>
        <p:guide orient="horz" pos="2160"/>
        <p:guide pos="384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2E15-125A-4A36-87A6-68660807AD8B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98D2-1677-4DA8-A20D-C0C5D373E58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Đình</a:t>
            </a:r>
            <a:r>
              <a:rPr lang="en-US" baseline="0"/>
              <a:t> làng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1694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F8991B5-C5AE-6B26-6B87-082CFF4DBB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434" y="0"/>
            <a:ext cx="1410018" cy="1410018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E1DE6BC-8689-E8EA-A05C-EC7E204D76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47" y="5338916"/>
            <a:ext cx="1410018" cy="1410018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40DC211-4CD1-8C5F-97E9-14C38E5E98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715" y="-2489632"/>
            <a:ext cx="1410018" cy="1410018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F4338D5-DF4A-3676-202A-13DB7758C2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948" y="7857525"/>
            <a:ext cx="1410018" cy="1410018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191B9-E97B-AD00-52A8-4D946AE93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F40718-D92E-9215-1B07-A390CA76F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19/10/2025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9C5669-2747-FB92-A181-F99F1C6F6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CDB73-7258-D7A9-CFF5-A2FF9DDBF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4075502"/>
      </p:ext>
    </p:extLst>
  </p:cSld>
  <p:clrMapOvr>
    <a:masterClrMapping/>
  </p:clrMapOvr>
  <p:transition spd="slow">
    <p:wip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C7FC82-DBBB-CB9B-1A45-B10A32722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19/10/2025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976601-3A54-6CD9-B8DE-228C4D9D5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22F146-2803-7B37-FAE2-4AB5C3F7F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82618037"/>
      </p:ext>
    </p:extLst>
  </p:cSld>
  <p:clrMapOvr>
    <a:masterClrMapping/>
  </p:clrMapOvr>
  <p:transition spd="slow">
    <p:wip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EA546-AC04-FF4B-7481-F446E0DE8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A9259-2C9C-9E6A-492C-9EC11A54FB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6A6958-C1A4-F0BD-D52F-4D574D2163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68D5BA-826A-E16D-337E-0CDB993B0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19/10/2025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930282-D5B1-CCDA-B67E-00AA95455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90CEB2-29DA-A98C-8ED6-6FF7CF930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7691871"/>
      </p:ext>
    </p:extLst>
  </p:cSld>
  <p:clrMapOvr>
    <a:masterClrMapping/>
  </p:clrMapOvr>
  <p:transition spd="slow">
    <p:wip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868AE-BD2B-8C90-B60C-7F78A690C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ED1A09-A951-4CF5-4FA7-0AFB319D65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F6EFED-4669-CBAB-0C4E-D70B3AD128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1EEE1E-5589-29B2-0819-DC5882B5F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19/10/2025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390F5-1431-D39A-BC78-5905BC97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74E33E-C1F2-ED34-90D9-5AB40C5B1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38517"/>
      </p:ext>
    </p:extLst>
  </p:cSld>
  <p:clrMapOvr>
    <a:masterClrMapping/>
  </p:clrMapOvr>
  <p:transition spd="slow">
    <p:wip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4516D-61D7-9C7F-2DBC-18164A111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E56DBE-ED17-3382-E034-4AE31F7C1C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F20A78-D94E-F5D6-0197-AB1372135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19/10/2025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1F5CDD-BF9A-3B66-85C6-4BEBEF109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DC60D-A652-8C50-F0A0-1A0321AF4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5697817"/>
      </p:ext>
    </p:extLst>
  </p:cSld>
  <p:clrMapOvr>
    <a:masterClrMapping/>
  </p:clrMapOvr>
  <p:transition spd="slow">
    <p:wip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57D458-5F27-5714-58F8-C2C872E65C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9F88FC-AAAB-B7CE-5C2E-F468D1C8F9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55E813-B7F2-C298-5801-5FD503478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19/10/2025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BB139-B483-DE1D-D32D-2B29C092C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CDC7F-7726-B204-29DB-D637C57FE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229896"/>
      </p:ext>
    </p:extLst>
  </p:cSld>
  <p:clrMapOvr>
    <a:masterClrMapping/>
  </p:clrMapOvr>
  <p:transition spd="slow">
    <p:wip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285E5-3499-79CD-D4A0-9A0FB777E0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26FE1A-D2E8-9FED-7353-D9A0531657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486936-4C26-1DD1-42CF-5A856BBC46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D06B07-BA08-63ED-6BF1-B58D1B416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5336A-54C4-B51F-BEA9-62E3C173D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56193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51D6B-0B77-62CE-7971-4A2760524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B642F-1B13-1AB4-3D47-BF2C057087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55AAD-ACCA-B481-3FBD-9A40CF92B7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36E94-76D9-B434-609B-870390487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B764D-AF39-BD2A-797F-1D8CEDEF6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94490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521D6-4CE4-5EC5-60B4-3561EA123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491D95-236A-E39F-17D8-02EAE5B0A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76ED1-317F-43EA-3D9F-CCD6630B4D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3B16D-0197-6FB4-A14F-1FAC3AE6D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6511F-9F77-57DC-5D27-4771E485C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34452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71939-D73E-9F5B-B76A-4050DE95E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1CC68-E542-3666-216C-0449C011C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BC2EB8-8189-5F3E-CE8F-EDBAAE1855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F04FF-5F68-1C96-2611-9289AC898A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C4C64-6B31-8101-A08E-14AEDCA98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4C4801-5C0B-9C2D-1582-D2D5083B3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767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3E826-7416-DFE4-E64B-F39B5A8CD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FEE1C0-D8B9-40CA-5756-A33552BC0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AB5B2C-8699-2707-184A-97EA728132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C17991-B6E2-9CCB-53FE-CF7F2BE1DC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19C6E5-39B2-F488-61ED-01DAEA12DF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4C1422-821C-0551-CC9A-9867A20A52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0AAD14-6817-0A8A-F460-5DA7F1181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1DF8F6-928A-FE52-535C-07E9E94E0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53284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E7850-C959-A108-7585-577387CFB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1CF750-1F1C-1CA2-CF89-9682854BCC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CDBF80-C737-19C0-6F4A-C09443A1C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0F1DA0-754D-FE1F-424F-8EC7F36F8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17542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453D95-BE57-7370-EE9E-550D502713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7CC7CA-5955-B84D-14D5-EF37E9053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1C2C4-794C-5541-E92F-D71B25C76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00219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1A71F-8BB9-D874-4265-8A31648CF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4F56D-DC3B-23A9-A3B0-5CD2AF824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D28FF-0D49-4633-D1F1-828971FEAA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FF04FD-1862-99BD-2F27-0CCC481AC6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4C4179-E539-43BC-CD43-631BE7B93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27EE77-2CAE-CCA4-BE1F-E23D5D7AA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59541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25E5A-D732-4762-D017-0FD71CF8F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621A4B-17BA-41A8-D73D-C9FE57F1EB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52B2E6-4E0E-AAE8-B623-02AF74B08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C8DCD0-FB89-DDBA-E5CF-102075138C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44EFE2-DB5F-A1C2-0B64-81C9AD4A9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05B3E-B799-536C-8A38-1517E6BC6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99674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DF364-1E15-02CE-55E1-99F47B000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1D8FED-CAF8-38DE-324D-95A8D86BC2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C0696-E281-5E91-7BDB-8F6959CD44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8C964E-3ABE-E366-C585-BD1E576A7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2B6A9-F5DE-22E7-79C5-C3703062E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49129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DEA13C-B81C-EE0B-9EE4-EE4E45662B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83A7D8-C912-C1EF-82C0-DA6BD264C5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06C4D-F1A6-9D65-4D44-2A68B0B934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79BFB-FEEE-7AB9-1B27-8E40BCB7C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366F81-EE8C-04D5-923A-ACF6960CE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0133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07DEABC-F753-ACBA-6CB6-BA0A81BA43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434" y="0"/>
            <a:ext cx="1410018" cy="1410018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72DC410-0E1B-8D56-0211-594E934674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47" y="5338916"/>
            <a:ext cx="1410018" cy="1410018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F689BED-080C-A33A-BFDF-15921033CC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715" y="-2489632"/>
            <a:ext cx="1410018" cy="1410018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42DFEE3-C85E-5F8A-2D88-68E69E3AA2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948" y="7857525"/>
            <a:ext cx="1410018" cy="1410018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2D8C61C-8F18-9FEB-5F22-9297D48C30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434" y="0"/>
            <a:ext cx="1410018" cy="1410018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EA45684-5229-5CC0-F5B1-426BEEC789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47" y="5338916"/>
            <a:ext cx="1410018" cy="1410018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1F76CB7-1021-7DC7-C722-9352834AF9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715" y="-2489632"/>
            <a:ext cx="1410018" cy="1410018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2A3FA53-3A2B-4BF6-8AE1-23EC49FE75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948" y="7857525"/>
            <a:ext cx="1410018" cy="1410018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478A34C-8988-98FC-1D88-B9DBB0D9D4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434" y="0"/>
            <a:ext cx="1410018" cy="1410018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9EF3D82-13EE-C898-16FB-7B3CF783AB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47" y="5338916"/>
            <a:ext cx="1410018" cy="1410018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C295820-0E50-F1F4-2A10-EE7A7FE0FE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715" y="-2489632"/>
            <a:ext cx="1410018" cy="1410018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CF4F451-8BD0-30FC-FC1A-3AF53D4A1C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948" y="7857525"/>
            <a:ext cx="1410018" cy="1410018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435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1615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466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8289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46829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5928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8641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7263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0858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66600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378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08305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7745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0739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3148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14532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2044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1552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36771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53487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112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022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510923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809971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\ppt创作\2进行中\2进行中\新建文件夹\新建文件夹\12.png12"/>
          <p:cNvPicPr>
            <a:picLocks noChangeAspect="1"/>
          </p:cNvPicPr>
          <p:nvPr userDrawn="1"/>
        </p:nvPicPr>
        <p:blipFill>
          <a:blip r:embed="rId2"/>
          <a:srcRect l="34171" r="34171"/>
          <a:stretch>
            <a:fillRect/>
          </a:stretch>
        </p:blipFill>
        <p:spPr>
          <a:xfrm rot="5400000">
            <a:off x="2665144" y="-2665147"/>
            <a:ext cx="686170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252987"/>
      </p:ext>
    </p:extLst>
  </p:cSld>
  <p:clrMapOvr>
    <a:masterClrMapping/>
  </p:clrMapOvr>
  <p:transition spd="slow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E:\ppt创作\2进行中\2进行中\新建文件夹\新建文件夹\12.png12"/>
          <p:cNvPicPr>
            <a:picLocks noChangeAspect="1"/>
          </p:cNvPicPr>
          <p:nvPr userDrawn="1"/>
        </p:nvPicPr>
        <p:blipFill>
          <a:blip r:embed="rId2"/>
          <a:srcRect l="34171" r="34171"/>
          <a:stretch>
            <a:fillRect/>
          </a:stretch>
        </p:blipFill>
        <p:spPr>
          <a:xfrm rot="5400000">
            <a:off x="2707005" y="-2707005"/>
            <a:ext cx="6861810" cy="12275820"/>
          </a:xfrm>
          <a:prstGeom prst="rect">
            <a:avLst/>
          </a:prstGeom>
        </p:spPr>
      </p:pic>
      <p:pic>
        <p:nvPicPr>
          <p:cNvPr id="7" name="图片 6" descr="E:\ppt创作\2进行中\2进行中\新建文件夹\新建文件夹\14.png14"/>
          <p:cNvPicPr>
            <a:picLocks noChangeAspect="1"/>
          </p:cNvPicPr>
          <p:nvPr userDrawn="1"/>
        </p:nvPicPr>
        <p:blipFill>
          <a:blip r:embed="rId3"/>
          <a:srcRect l="33519" r="33519"/>
          <a:stretch>
            <a:fillRect/>
          </a:stretch>
        </p:blipFill>
        <p:spPr>
          <a:xfrm rot="5400000">
            <a:off x="2858675" y="-2360438"/>
            <a:ext cx="6682155" cy="1140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987888"/>
      </p:ext>
    </p:extLst>
  </p:cSld>
  <p:clrMapOvr>
    <a:masterClrMapping/>
  </p:clrMapOvr>
  <p:transition spd="slow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751460"/>
      </p:ext>
    </p:extLst>
  </p:cSld>
  <p:clrMapOvr>
    <a:masterClrMapping/>
  </p:clrMapOvr>
  <p:transition spd="slow">
    <p:push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584882"/>
      </p:ext>
    </p:extLst>
  </p:cSld>
  <p:clrMapOvr>
    <a:masterClrMapping/>
  </p:clrMapOvr>
  <p:transition spd="slow">
    <p:push dir="u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615505"/>
      </p:ext>
    </p:extLst>
  </p:cSld>
  <p:clrMapOvr>
    <a:masterClrMapping/>
  </p:clrMapOvr>
  <p:transition spd="slow">
    <p:push dir="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1427291"/>
      </p:ext>
    </p:extLst>
  </p:cSld>
  <p:clrMapOvr>
    <a:masterClrMapping/>
  </p:clrMapOvr>
  <p:transition spd="slow">
    <p:push dir="u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901250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9716405"/>
      </p:ext>
    </p:extLst>
  </p:cSld>
  <p:clrMapOvr>
    <a:masterClrMapping/>
  </p:clrMapOvr>
  <p:transition spd="slow">
    <p:push dir="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460103"/>
      </p:ext>
    </p:extLst>
  </p:cSld>
  <p:clrMapOvr>
    <a:masterClrMapping/>
  </p:clrMapOvr>
  <p:transition spd="slow">
    <p:push dir="u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722290"/>
      </p:ext>
    </p:extLst>
  </p:cSld>
  <p:clrMapOvr>
    <a:masterClrMapping/>
  </p:clrMapOvr>
  <p:transition spd="slow">
    <p:push dir="u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437937"/>
      </p:ext>
    </p:extLst>
  </p:cSld>
  <p:clrMapOvr>
    <a:masterClrMapping/>
  </p:clrMapOvr>
  <p:transition spd="slow">
    <p:push dir="u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02826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174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44938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08716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94134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75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73343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24417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45659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45351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56806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9DFED-DA48-FEDC-727C-F184C73633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752F35-BE8A-3165-EEA7-9C675ED911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EDD93D-27F5-D271-231A-FE58AC30F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19/10/2025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D8F6CA-EF3D-A7B5-4AF7-DBC5CB96D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485159-ED64-09D2-37B2-E612E6BDC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1949312"/>
      </p:ext>
    </p:extLst>
  </p:cSld>
  <p:clrMapOvr>
    <a:masterClrMapping/>
  </p:clrMapOvr>
  <p:transition spd="slow">
    <p:wip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16425-E4CF-6AAD-A784-E82E4386B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5F2F86-4468-1E7B-ACFD-0209327BFD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5FC0D8-2240-26D8-5BCA-0748B4E8D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19/10/2025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1ECEA1-0B1A-D6CF-C9BA-FADB9E08A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F6BEBB-9C91-871F-EC82-0AE9D6ABA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03903150"/>
      </p:ext>
    </p:extLst>
  </p:cSld>
  <p:clrMapOvr>
    <a:masterClrMapping/>
  </p:clrMapOvr>
  <p:transition spd="slow">
    <p:wip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99F6A-31C1-B4F3-B526-0CBDD5E18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D26619-95FC-A4A2-DA43-BFC07BAD2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481E77-5A1F-7AB1-68DA-471317E3C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19/10/2025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6398A5-782D-749C-025F-56296890B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B3C515-0C2D-F219-AE1B-E0F7CD0B3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2930686"/>
      </p:ext>
    </p:extLst>
  </p:cSld>
  <p:clrMapOvr>
    <a:masterClrMapping/>
  </p:clrMapOvr>
  <p:transition spd="slow">
    <p:wip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83DAF-CEF0-D0F0-55D7-4CECC3C2F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1EAF0-8EE7-A2A1-F9D6-682E79B6DC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2D8229-3168-C1CC-9C11-CA2F4ED592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8277F2-86AF-250C-D14B-2ECB43D37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19/10/2025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20217-D914-625C-ED49-EF5A3F049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78E705-90D1-3322-3F42-00FD7E885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7929541"/>
      </p:ext>
    </p:extLst>
  </p:cSld>
  <p:clrMapOvr>
    <a:masterClrMapping/>
  </p:clrMapOvr>
  <p:transition spd="slow">
    <p:wip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F7E47-F4B4-7F54-7D1B-5A650945E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8662D2-A0DB-8EDC-7443-AA34081F5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9C3A36-3E92-98AC-CB9B-49AD8EB94B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B25FCD-7A9B-4010-05D7-5382E2BB0F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F6BE47-ADB7-2A16-9C17-D1F680D6B1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644CBA-E466-3C73-022A-CD83B40BE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19/10/2025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9DEDC9-C568-4AD7-D7A9-30AED805C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B1E6DF-DBD6-8A6D-AFE5-F2C2C68E4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17968482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C05F3456-2B02-4FC3-9B3D-9B550E85FD3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A39071-9BD6-65EA-52D4-038A6423EF7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-4743"/>
            <a:ext cx="12293600" cy="686274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4F3F7AE-C2CD-5FB2-BEED-8EACAC32BF13}"/>
              </a:ext>
            </a:extLst>
          </p:cNvPr>
          <p:cNvSpPr/>
          <p:nvPr userDrawn="1"/>
        </p:nvSpPr>
        <p:spPr>
          <a:xfrm>
            <a:off x="236538" y="415701"/>
            <a:ext cx="11855450" cy="6096000"/>
          </a:xfrm>
          <a:prstGeom prst="roundRect">
            <a:avLst>
              <a:gd name="adj" fmla="val 6979"/>
            </a:avLst>
          </a:prstGeom>
          <a:solidFill>
            <a:schemeClr val="bg1"/>
          </a:solidFill>
          <a:ln w="3492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1C2129D-10E8-0DCC-B84F-DF8BEBBB775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434" y="0"/>
            <a:ext cx="1410018" cy="1410018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960FBEB-F919-6C07-C86C-DAA3709ADDF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47" y="5338916"/>
            <a:ext cx="1410018" cy="1410018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57C55DB-69A3-F4B0-1E0B-70118683492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715" y="-2489632"/>
            <a:ext cx="1410018" cy="1410018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9705EC5-E7AD-8E18-93AE-FAC0DD05D98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948" y="7857525"/>
            <a:ext cx="1410018" cy="141001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7997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C05F3456-2B02-4FC3-9B3D-9B550E85FD3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26F7CC-B513-AC8D-01A6-03CF969460F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-4743"/>
            <a:ext cx="12293600" cy="686274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7727134-EA97-8EDC-449E-90D35D8F28D8}"/>
              </a:ext>
            </a:extLst>
          </p:cNvPr>
          <p:cNvSpPr/>
          <p:nvPr userDrawn="1"/>
        </p:nvSpPr>
        <p:spPr>
          <a:xfrm>
            <a:off x="236538" y="415701"/>
            <a:ext cx="11855450" cy="6096000"/>
          </a:xfrm>
          <a:prstGeom prst="roundRect">
            <a:avLst>
              <a:gd name="adj" fmla="val 6979"/>
            </a:avLst>
          </a:prstGeom>
          <a:solidFill>
            <a:schemeClr val="bg1"/>
          </a:solidFill>
          <a:ln w="3492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9FF41C9-0303-289A-F6E6-1287E3FA698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434" y="0"/>
            <a:ext cx="1410018" cy="1410018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91D928C-3E8B-1485-B0BF-F5A13DDCC98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47" y="5338916"/>
            <a:ext cx="1410018" cy="1410018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89A01B0-63A3-D285-81FE-AD676015DF0B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715" y="-2489632"/>
            <a:ext cx="1410018" cy="1410018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38BF571-A5C5-9791-DFF7-6843CB00CA1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948" y="7857525"/>
            <a:ext cx="1410018" cy="141001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2" r:id="rId13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  <p:sp>
        <p:nvSpPr>
          <p:cNvPr id="2" name="Title 1025">
            <a:extLst>
              <a:ext uri="{FF2B5EF4-FFF2-40B4-BE49-F238E27FC236}">
                <a16:creationId xmlns:a16="http://schemas.microsoft.com/office/drawing/2014/main" id="{C80A06B1-20B5-CD53-47AF-95AE4BFDD193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1026">
            <a:extLst>
              <a:ext uri="{FF2B5EF4-FFF2-40B4-BE49-F238E27FC236}">
                <a16:creationId xmlns:a16="http://schemas.microsoft.com/office/drawing/2014/main" id="{575BAB52-FE95-E86C-476D-FA1D267A4227}"/>
              </a:ext>
            </a:extLst>
          </p:cNvPr>
          <p:cNvSpPr txBox="1">
            <a:spLocks/>
          </p:cNvSpPr>
          <p:nvPr userDrawn="1"/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027">
            <a:extLst>
              <a:ext uri="{FF2B5EF4-FFF2-40B4-BE49-F238E27FC236}">
                <a16:creationId xmlns:a16="http://schemas.microsoft.com/office/drawing/2014/main" id="{DBCA8164-A7B8-F793-9E89-82F2419C5677}"/>
              </a:ext>
            </a:extLst>
          </p:cNvPr>
          <p:cNvSpPr txBox="1">
            <a:spLocks/>
          </p:cNvSpPr>
          <p:nvPr userDrawn="1"/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05F3456-2B02-4FC3-9B3D-9B550E85FD30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5" name="Slide Number Placeholder 1029">
            <a:extLst>
              <a:ext uri="{FF2B5EF4-FFF2-40B4-BE49-F238E27FC236}">
                <a16:creationId xmlns:a16="http://schemas.microsoft.com/office/drawing/2014/main" id="{4212DC33-B705-529A-8E98-D74F9099D528}"/>
              </a:ext>
            </a:extLst>
          </p:cNvPr>
          <p:cNvSpPr txBox="1">
            <a:spLocks/>
          </p:cNvSpPr>
          <p:nvPr userDrawn="1"/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FBA2D87-73F4-43AA-8DEB-95B52318C27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B1D570-3DCF-CA33-B662-4553BBE4077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-4743"/>
            <a:ext cx="12293600" cy="686274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4D04BE6-688E-35B4-1657-F2C425B9265F}"/>
              </a:ext>
            </a:extLst>
          </p:cNvPr>
          <p:cNvSpPr/>
          <p:nvPr userDrawn="1"/>
        </p:nvSpPr>
        <p:spPr>
          <a:xfrm>
            <a:off x="236538" y="415701"/>
            <a:ext cx="11855450" cy="6096000"/>
          </a:xfrm>
          <a:prstGeom prst="roundRect">
            <a:avLst>
              <a:gd name="adj" fmla="val 6979"/>
            </a:avLst>
          </a:prstGeom>
          <a:solidFill>
            <a:schemeClr val="bg1"/>
          </a:solidFill>
          <a:ln w="3492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23A3866-41C3-9352-0D03-50A76688216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434" y="0"/>
            <a:ext cx="1410018" cy="1410018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61E78A7-08FC-DCAE-E341-DE39A9DD367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47" y="5338916"/>
            <a:ext cx="1410018" cy="1410018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04CBDA8-1B2A-24C9-664F-2B61F72AC92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715" y="-2489632"/>
            <a:ext cx="1410018" cy="1410018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10D72F7-6560-EBC5-AF84-B03ED1F8442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948" y="7857525"/>
            <a:ext cx="1410018" cy="141001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4FBDB-570B-47DF-96E0-31EC931D542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16B788-AA8D-CB4C-36A1-A38A069607F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4743"/>
            <a:ext cx="12293600" cy="686274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836A665-7D25-CD3C-D5F7-D370B96B7637}"/>
              </a:ext>
            </a:extLst>
          </p:cNvPr>
          <p:cNvSpPr/>
          <p:nvPr userDrawn="1"/>
        </p:nvSpPr>
        <p:spPr>
          <a:xfrm>
            <a:off x="236538" y="415701"/>
            <a:ext cx="11855450" cy="6096000"/>
          </a:xfrm>
          <a:prstGeom prst="roundRect">
            <a:avLst>
              <a:gd name="adj" fmla="val 6979"/>
            </a:avLst>
          </a:prstGeom>
          <a:solidFill>
            <a:schemeClr val="bg1"/>
          </a:solidFill>
          <a:ln w="3492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3FAFDAB-5A23-5FC5-D6E4-B07BE4311BE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434" y="0"/>
            <a:ext cx="1410018" cy="1410018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067B73F-17F9-761F-F555-4787DBE75EA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47" y="5338916"/>
            <a:ext cx="1410018" cy="1410018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227A9EA-BB45-6038-54BB-1157364F57E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715" y="-2489632"/>
            <a:ext cx="1410018" cy="1410018"/>
          </a:xfrm>
          <a:prstGeom prst="rect">
            <a:avLst/>
          </a:prstGeom>
        </p:spPr>
      </p:pic>
      <p:pic>
        <p:nvPicPr>
          <p:cNvPr id="12" name="Picture 1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22DDD9E-6E65-66C7-2506-01D6FFE1E04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948" y="7857525"/>
            <a:ext cx="1410018" cy="14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263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7F6443-9D49-4363-B4B0-27BD47ABD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3C451-960E-4FC3-AE52-B3A2A5868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CC8BC-BC4D-46DD-84EA-732E907B0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9382C-7718-45CE-9E53-300FF85A589F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04C4A-C998-45D8-8438-6FD5C773A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F663C-3234-4780-A52E-F645A7CA2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F69B5F7-AD16-6C41-144E-27825BA2573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434" y="0"/>
            <a:ext cx="1410018" cy="1410018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6514929-30E8-0F86-6A73-F366C81AE85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47" y="5338916"/>
            <a:ext cx="1410018" cy="1410018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1FD9950-C78F-CFB9-8B67-25AFAFB9631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715" y="-2489632"/>
            <a:ext cx="1410018" cy="1410018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389288B-CF9A-0C61-E2DA-8C782C7A2A7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948" y="7857525"/>
            <a:ext cx="1410018" cy="14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204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  <p:sldLayoutId id="214748385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76A62DE-6F36-ECC1-B705-4F142AD9250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434" y="0"/>
            <a:ext cx="1410018" cy="1410018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DA4B459-6511-1685-7E8A-9305CEDDA98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47" y="5338916"/>
            <a:ext cx="1410018" cy="1410018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B54666D-5545-B4A8-4E25-725C80ADF3F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715" y="-2489632"/>
            <a:ext cx="1410018" cy="1410018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BE33425-F65A-CDA3-2C85-BB585691150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948" y="7857525"/>
            <a:ext cx="1410018" cy="14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403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9C06C2E-378F-35D8-6609-7465C0C7866C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42CD20F-54C8-E547-8CA5-5894A8967F53}"/>
              </a:ext>
            </a:extLst>
          </p:cNvPr>
          <p:cNvSpPr txBox="1">
            <a:spLocks/>
          </p:cNvSpPr>
          <p:nvPr userDrawn="1"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1929967-2AC4-96F5-CE8D-0AD0D61F9938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EBD0CC-E3E2-4331-AA06-EBB8ADD6037D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431FCE-1242-5D89-0433-C5BD22647190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D5C88EA-6146-4807-6FFA-89D817DBB85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4743"/>
            <a:ext cx="12293600" cy="6862743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BF830F5-AD20-1C19-1736-26DCA15B0622}"/>
              </a:ext>
            </a:extLst>
          </p:cNvPr>
          <p:cNvSpPr/>
          <p:nvPr userDrawn="1"/>
        </p:nvSpPr>
        <p:spPr>
          <a:xfrm>
            <a:off x="236538" y="415701"/>
            <a:ext cx="11855450" cy="6096000"/>
          </a:xfrm>
          <a:prstGeom prst="roundRect">
            <a:avLst>
              <a:gd name="adj" fmla="val 6979"/>
            </a:avLst>
          </a:prstGeom>
          <a:solidFill>
            <a:schemeClr val="bg1"/>
          </a:solidFill>
          <a:ln w="3492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AB87322-5D60-6D52-24B9-F3506DEF304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434" y="0"/>
            <a:ext cx="1410018" cy="1410018"/>
          </a:xfrm>
          <a:prstGeom prst="rect">
            <a:avLst/>
          </a:prstGeom>
        </p:spPr>
      </p:pic>
      <p:pic>
        <p:nvPicPr>
          <p:cNvPr id="14" name="Picture 1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7F9F6A7-58F6-3E63-4521-5204297C115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47" y="5338916"/>
            <a:ext cx="1410018" cy="1410018"/>
          </a:xfrm>
          <a:prstGeom prst="rect">
            <a:avLst/>
          </a:prstGeom>
        </p:spPr>
      </p:pic>
      <p:pic>
        <p:nvPicPr>
          <p:cNvPr id="15" name="Picture 1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4FE1CBB-34C8-D443-1731-411FA40BC9B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715" y="-2489632"/>
            <a:ext cx="1410018" cy="1410018"/>
          </a:xfrm>
          <a:prstGeom prst="rect">
            <a:avLst/>
          </a:prstGeom>
        </p:spPr>
      </p:pic>
      <p:pic>
        <p:nvPicPr>
          <p:cNvPr id="16" name="Picture 1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66BD751-CA19-DB9B-4DD7-53D4F93D2F0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948" y="7857525"/>
            <a:ext cx="1410018" cy="14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073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E2FF3C-A215-9713-6804-73D1D98F9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70F61A-222B-868D-45F3-418553AE1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14C3E4-1B67-7EC4-6738-CF988EAEF8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F062F8B-C29A-4F4A-A8DB-6E1C63C8248D}" type="datetimeFigureOut">
              <a:rPr lang="vi-VN" smtClean="0"/>
              <a:t>19/10/2025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B5977-6AC2-76F3-83FD-4C3537F377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2AA85-5C9B-BA8F-AD6D-918700D253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DA0C697-0DFD-8B9D-7A22-1E4372969F5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434" y="0"/>
            <a:ext cx="1410018" cy="1410018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34A67F9-91E0-0C48-170D-D932F84987D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47" y="5338916"/>
            <a:ext cx="1410018" cy="1410018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D097D2C-4403-A3B3-D1BB-F23D8F2E76D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715" y="-2489632"/>
            <a:ext cx="1410018" cy="1410018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7459BB4-10B5-6C70-E087-54CCB62CBF4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948" y="7857525"/>
            <a:ext cx="1410018" cy="14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546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6.xml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icken Danc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143" end="125227.3203"/>
                  <p14:fade in="5000" out="3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274638"/>
            <a:ext cx="10972800" cy="627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69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384364" y="5715001"/>
            <a:ext cx="915822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Công viên</a:t>
            </a:r>
          </a:p>
        </p:txBody>
      </p:sp>
      <p:pic>
        <p:nvPicPr>
          <p:cNvPr id="4098" name="Picture 2" descr="Thỏa sức vui chơi cùng Top 7 công viên đẹp nhất Tp.HCM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53340"/>
            <a:ext cx="8643939" cy="553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684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Khu vui chơi giải trí mang màu sắc châu Âu ở miền Tây - VnExpress Du lị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316" y="152401"/>
            <a:ext cx="6494318" cy="487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384364" y="5715001"/>
            <a:ext cx="915822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 vui chơi giải trí</a:t>
            </a:r>
          </a:p>
        </p:txBody>
      </p:sp>
    </p:spTree>
    <p:extLst>
      <p:ext uri="{BB962C8B-B14F-4D97-AF65-F5344CB8AC3E}">
        <p14:creationId xmlns:p14="http://schemas.microsoft.com/office/powerpoint/2010/main" val="130460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Trọn Bộ] hình ảnh làng quê Việt Nam ngày xưa mộc mạc, yên bì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609600"/>
            <a:ext cx="7847724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1241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huyện cái đình làng - Báo Thừa Thiên Huế On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33400"/>
            <a:ext cx="10571096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9148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BE1A04-40B3-A28E-09CC-FFCA58B00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0147" y="1901859"/>
            <a:ext cx="6383065" cy="21398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 shot of a video game&#10;&#10;Description automatically generated">
            <a:extLst>
              <a:ext uri="{FF2B5EF4-FFF2-40B4-BE49-F238E27FC236}">
                <a16:creationId xmlns:a16="http://schemas.microsoft.com/office/drawing/2014/main" id="{C2A835E4-84DE-4350-2C98-D8877D3569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3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6" name="Freeform 7">
            <a:extLst>
              <a:ext uri="{FF2B5EF4-FFF2-40B4-BE49-F238E27FC236}">
                <a16:creationId xmlns:a16="http://schemas.microsoft.com/office/drawing/2014/main" id="{BFA0908E-8721-3AE1-05B8-A6C1F20ED8AC}"/>
              </a:ext>
            </a:extLst>
          </p:cNvPr>
          <p:cNvSpPr/>
          <p:nvPr/>
        </p:nvSpPr>
        <p:spPr>
          <a:xfrm>
            <a:off x="7188484" y="2450592"/>
            <a:ext cx="5003516" cy="4407408"/>
          </a:xfrm>
          <a:custGeom>
            <a:avLst/>
            <a:gdLst/>
            <a:ahLst/>
            <a:cxnLst/>
            <a:rect l="l" t="t" r="r" b="b"/>
            <a:pathLst>
              <a:path w="3705034" h="3282043">
                <a:moveTo>
                  <a:pt x="0" y="0"/>
                </a:moveTo>
                <a:lnTo>
                  <a:pt x="3705035" y="0"/>
                </a:lnTo>
                <a:lnTo>
                  <a:pt x="3705035" y="3282043"/>
                </a:lnTo>
                <a:lnTo>
                  <a:pt x="0" y="32820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8E3293-852B-7299-DBF8-6849CED008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4929" y="2029968"/>
            <a:ext cx="6313664" cy="2569464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07823C5-47B4-5F32-DF7A-5DC8E48BB9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434" y="0"/>
            <a:ext cx="1410018" cy="14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9297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92" y="5181600"/>
            <a:ext cx="11222230" cy="1933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16" y="0"/>
            <a:ext cx="11095182" cy="5647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9" name="Content Placeholder 8" descr="A yellow wood floor with blue sky and clouds&#10;&#10;Description automatically generated">
            <a:extLst>
              <a:ext uri="{FF2B5EF4-FFF2-40B4-BE49-F238E27FC236}">
                <a16:creationId xmlns:a16="http://schemas.microsoft.com/office/drawing/2014/main" id="{299181C5-90B5-B6BC-D6D9-1EF693CB0A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  <p:sp>
        <p:nvSpPr>
          <p:cNvPr id="2" name="Freeform 13">
            <a:extLst>
              <a:ext uri="{FF2B5EF4-FFF2-40B4-BE49-F238E27FC236}">
                <a16:creationId xmlns:a16="http://schemas.microsoft.com/office/drawing/2014/main" id="{BDB6E45E-9FED-6185-3A2A-1F7472155D13}"/>
              </a:ext>
            </a:extLst>
          </p:cNvPr>
          <p:cNvSpPr/>
          <p:nvPr/>
        </p:nvSpPr>
        <p:spPr>
          <a:xfrm>
            <a:off x="874544" y="2007435"/>
            <a:ext cx="2938503" cy="5518077"/>
          </a:xfrm>
          <a:custGeom>
            <a:avLst/>
            <a:gdLst/>
            <a:ahLst/>
            <a:cxnLst/>
            <a:rect l="l" t="t" r="r" b="b"/>
            <a:pathLst>
              <a:path w="1244794" h="2278799">
                <a:moveTo>
                  <a:pt x="0" y="0"/>
                </a:moveTo>
                <a:lnTo>
                  <a:pt x="1244794" y="0"/>
                </a:lnTo>
                <a:lnTo>
                  <a:pt x="1244794" y="2278798"/>
                </a:lnTo>
                <a:lnTo>
                  <a:pt x="0" y="22787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19">
            <a:extLst>
              <a:ext uri="{FF2B5EF4-FFF2-40B4-BE49-F238E27FC236}">
                <a16:creationId xmlns:a16="http://schemas.microsoft.com/office/drawing/2014/main" id="{179B0EA8-B546-DA7F-57C0-4AEEBC9410B1}"/>
              </a:ext>
            </a:extLst>
          </p:cNvPr>
          <p:cNvSpPr/>
          <p:nvPr/>
        </p:nvSpPr>
        <p:spPr>
          <a:xfrm>
            <a:off x="4011224" y="0"/>
            <a:ext cx="6230055" cy="4655387"/>
          </a:xfrm>
          <a:custGeom>
            <a:avLst/>
            <a:gdLst/>
            <a:ahLst/>
            <a:cxnLst/>
            <a:rect l="l" t="t" r="r" b="b"/>
            <a:pathLst>
              <a:path w="3749862" h="2517095">
                <a:moveTo>
                  <a:pt x="0" y="0"/>
                </a:moveTo>
                <a:lnTo>
                  <a:pt x="3749862" y="0"/>
                </a:lnTo>
                <a:lnTo>
                  <a:pt x="3749862" y="2517095"/>
                </a:lnTo>
                <a:lnTo>
                  <a:pt x="0" y="25170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0D3653-FD18-2788-1931-7DA7D239E29C}"/>
              </a:ext>
            </a:extLst>
          </p:cNvPr>
          <p:cNvSpPr txBox="1"/>
          <p:nvPr/>
        </p:nvSpPr>
        <p:spPr>
          <a:xfrm>
            <a:off x="4519422" y="1417320"/>
            <a:ext cx="5392674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-93"/>
                <a:ea typeface="+mn-ea"/>
                <a:cs typeface="+mn-cs"/>
              </a:rPr>
              <a:t>Tiết</a:t>
            </a: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-93"/>
                <a:ea typeface="+mn-ea"/>
                <a:cs typeface="+mn-cs"/>
              </a:rPr>
              <a:t> 2</a:t>
            </a:r>
            <a:endParaRPr kumimoji="0" lang="vi-VN" sz="1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BoosterNextFYBlack" panose="02000A03000000020004" pitchFamily="2" charset="-93"/>
              <a:ea typeface="+mn-ea"/>
              <a:cs typeface="+mn-cs"/>
            </a:endParaRPr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DB527FD-E85A-0024-91AE-B782EF187E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434" y="0"/>
            <a:ext cx="1410018" cy="1410018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A8F36A0-DE8A-1611-BA4F-34231A6F17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510" y="5260014"/>
            <a:ext cx="1224924" cy="122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8898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30477" y="1290650"/>
          <a:ext cx="1170432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868298" y="2148114"/>
            <a:ext cx="49419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700">
                <a:solidFill>
                  <a:srgbClr val="FF0000"/>
                </a:solidFill>
                <a:latin typeface="HP001 4H"/>
                <a:ea typeface="HP001 4H"/>
              </a:rPr>
              <a:t>Ȫ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30478" y="203423"/>
            <a:ext cx="3575712" cy="941185"/>
            <a:chOff x="63500" y="1429216"/>
            <a:chExt cx="2688434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367577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Tô</a:t>
              </a:r>
              <a:r>
                <a:rPr lang="en-US" sz="48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và</a:t>
              </a:r>
              <a:r>
                <a:rPr lang="en-US" sz="48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  <a:endParaRPr lang="en-US" sz="4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086351" y="2148114"/>
            <a:ext cx="49419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28700">
                <a:solidFill>
                  <a:srgbClr val="FF0000"/>
                </a:solidFill>
                <a:latin typeface="HP001 4H"/>
                <a:ea typeface="HP001 4H"/>
              </a:rPr>
              <a:t>ɚ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853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6424579747603632221">
            <a:hlinkClick r:id="" action="ppaction://media"/>
            <a:extLst>
              <a:ext uri="{FF2B5EF4-FFF2-40B4-BE49-F238E27FC236}">
                <a16:creationId xmlns:a16="http://schemas.microsoft.com/office/drawing/2014/main" id="{A806ABB4-DD7A-BFE9-0B97-F7DA2ED06F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10129" y="406400"/>
            <a:ext cx="7232031" cy="5834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4021293907295572553">
            <a:hlinkClick r:id="" action="ppaction://media"/>
            <a:extLst>
              <a:ext uri="{FF2B5EF4-FFF2-40B4-BE49-F238E27FC236}">
                <a16:creationId xmlns:a16="http://schemas.microsoft.com/office/drawing/2014/main" id="{3D62DD0E-F0E9-B7F8-17DE-0E410972CC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42820" y="486410"/>
            <a:ext cx="7232650" cy="58612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0245370-2ACA-C04C-7678-5E657BD5E1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" t="4324" b="62116"/>
          <a:stretch/>
        </p:blipFill>
        <p:spPr>
          <a:xfrm>
            <a:off x="876300" y="0"/>
            <a:ext cx="10341537" cy="507637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9FD668B-01BD-061E-1AD6-7927D48F991F}"/>
              </a:ext>
            </a:extLst>
          </p:cNvPr>
          <p:cNvSpPr txBox="1">
            <a:spLocks/>
          </p:cNvSpPr>
          <p:nvPr/>
        </p:nvSpPr>
        <p:spPr>
          <a:xfrm>
            <a:off x="301030" y="5085891"/>
            <a:ext cx="11255655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Nghỉ</a:t>
            </a:r>
            <a:r>
              <a:rPr lang="en-US" sz="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hè</a:t>
            </a:r>
            <a:r>
              <a:rPr lang="en-US" sz="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Hà </a:t>
            </a:r>
            <a:r>
              <a:rPr lang="en-US" sz="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</a:t>
            </a:r>
            <a:r>
              <a:rPr lang="en-US" sz="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</a:t>
            </a:r>
            <a:r>
              <a:rPr lang="en-US" sz="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</a:t>
            </a:r>
            <a:r>
              <a:rPr lang="en-US" sz="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xứ</a:t>
            </a:r>
            <a:r>
              <a:rPr lang="en-US" sz="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sở</a:t>
            </a:r>
            <a:r>
              <a:rPr lang="en-US" sz="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dừa</a:t>
            </a:r>
            <a:r>
              <a:rPr lang="en-US" sz="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4E6642E-0AC9-6037-A56F-477D1B1FB5E4}"/>
              </a:ext>
            </a:extLst>
          </p:cNvPr>
          <p:cNvSpPr txBox="1">
            <a:spLocks/>
          </p:cNvSpPr>
          <p:nvPr/>
        </p:nvSpPr>
        <p:spPr>
          <a:xfrm>
            <a:off x="1450661" y="5349949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07AE00C-FC5A-3744-501E-B9E1601D98D1}"/>
              </a:ext>
            </a:extLst>
          </p:cNvPr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12" name="Rounded Rectangle 7">
              <a:extLst>
                <a:ext uri="{FF2B5EF4-FFF2-40B4-BE49-F238E27FC236}">
                  <a16:creationId xmlns:a16="http://schemas.microsoft.com/office/drawing/2014/main" id="{1846C7A7-9A92-1DED-DFF5-CB8A16A5AF71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7CA426A-E9D0-B7DA-F60C-D3C14ADF5727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63EAF4A6-FBB4-CDFD-A877-624168C228CC}"/>
              </a:ext>
            </a:extLst>
          </p:cNvPr>
          <p:cNvSpPr txBox="1">
            <a:spLocks/>
          </p:cNvSpPr>
          <p:nvPr/>
        </p:nvSpPr>
        <p:spPr>
          <a:xfrm>
            <a:off x="7657880" y="4742005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</a:p>
        </p:txBody>
      </p:sp>
      <p:pic>
        <p:nvPicPr>
          <p:cNvPr id="2" name="[hanhtrangso.nxbgd.vn] Audio_ Nghỉ hè, bố mẹ đưa Hà về quê..._HTS">
            <a:hlinkClick r:id="" action="ppaction://media"/>
            <a:extLst>
              <a:ext uri="{FF2B5EF4-FFF2-40B4-BE49-F238E27FC236}">
                <a16:creationId xmlns:a16="http://schemas.microsoft.com/office/drawing/2014/main" id="{85801AC1-8D46-A1AE-6A60-33206B5C3E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37610" y="33374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6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0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0915" y="294005"/>
            <a:ext cx="8274685" cy="469519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3098165" y="5316220"/>
            <a:ext cx="74180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6ED5F79-A3EB-9AB2-CB85-A6B3F4BA1406}"/>
              </a:ext>
            </a:extLst>
          </p:cNvPr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5" name="Rounded Rectangle 7">
              <a:extLst>
                <a:ext uri="{FF2B5EF4-FFF2-40B4-BE49-F238E27FC236}">
                  <a16:creationId xmlns:a16="http://schemas.microsoft.com/office/drawing/2014/main" id="{B552E17D-6758-8DFC-DA81-1A67407C9B5C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  <a:endPara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A4F4A0B-F12F-B705-57F9-03EF767B0F8D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384364" y="5715001"/>
            <a:ext cx="915822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Đường phố</a:t>
            </a:r>
          </a:p>
        </p:txBody>
      </p:sp>
      <p:pic>
        <p:nvPicPr>
          <p:cNvPr id="2054" name="Picture 6" descr="Ngắm hoa sưa nở vàng rực đường phố Đà Nẵ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1" y="268437"/>
            <a:ext cx="7348537" cy="489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86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2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51</Words>
  <Application>Microsoft Office PowerPoint</Application>
  <PresentationFormat>Widescreen</PresentationFormat>
  <Paragraphs>19</Paragraphs>
  <Slides>15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15</vt:i4>
      </vt:variant>
    </vt:vector>
  </HeadingPairs>
  <TitlesOfParts>
    <vt:vector size="37" baseType="lpstr">
      <vt:lpstr>#9Slide03 BoosterNextFYBlack</vt:lpstr>
      <vt:lpstr>Aptos</vt:lpstr>
      <vt:lpstr>Aptos Display</vt:lpstr>
      <vt:lpstr>Arial</vt:lpstr>
      <vt:lpstr>Arial Rounded MT Bold</vt:lpstr>
      <vt:lpstr>Arial-Rounded</vt:lpstr>
      <vt:lpstr>Calibri</vt:lpstr>
      <vt:lpstr>Calibri Light</vt:lpstr>
      <vt:lpstr>HP001 4 hàng</vt:lpstr>
      <vt:lpstr>HP001 4H</vt:lpstr>
      <vt:lpstr>Times New Roman</vt:lpstr>
      <vt:lpstr>字魂27号-布丁体</vt:lpstr>
      <vt:lpstr>2_Default Design</vt:lpstr>
      <vt:lpstr>3_Default Design</vt:lpstr>
      <vt:lpstr>4_Default Design</vt:lpstr>
      <vt:lpstr>4_Office Theme</vt:lpstr>
      <vt:lpstr>5_Office Theme</vt:lpstr>
      <vt:lpstr>Custom Design</vt:lpstr>
      <vt:lpstr>自定义设计方案</vt:lpstr>
      <vt:lpstr>3_Office Theme</vt:lpstr>
      <vt:lpstr>2_Office Theme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WINDOWS</cp:lastModifiedBy>
  <cp:revision>106</cp:revision>
  <dcterms:created xsi:type="dcterms:W3CDTF">2020-08-13T09:32:00Z</dcterms:created>
  <dcterms:modified xsi:type="dcterms:W3CDTF">2025-10-19T01:27:40Z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