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482" r:id="rId2"/>
    <p:sldId id="499" r:id="rId3"/>
    <p:sldId id="480" r:id="rId4"/>
    <p:sldId id="483" r:id="rId5"/>
    <p:sldId id="420" r:id="rId6"/>
    <p:sldId id="442" r:id="rId7"/>
    <p:sldId id="345" r:id="rId8"/>
    <p:sldId id="484" r:id="rId9"/>
    <p:sldId id="485" r:id="rId10"/>
    <p:sldId id="486" r:id="rId11"/>
    <p:sldId id="493" r:id="rId12"/>
    <p:sldId id="495" r:id="rId13"/>
    <p:sldId id="487" r:id="rId14"/>
    <p:sldId id="494" r:id="rId15"/>
    <p:sldId id="488" r:id="rId16"/>
    <p:sldId id="451" r:id="rId17"/>
    <p:sldId id="498" r:id="rId18"/>
    <p:sldId id="491" r:id="rId19"/>
    <p:sldId id="497" r:id="rId20"/>
    <p:sldId id="452" r:id="rId21"/>
    <p:sldId id="479" r:id="rId22"/>
    <p:sldId id="496" r:id="rId23"/>
    <p:sldId id="492" r:id="rId2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41" d="100"/>
          <a:sy n="41" d="100"/>
        </p:scale>
        <p:origin x="990" y="4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71B5A19-615D-4138-9D24-EB78D848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5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5F8A7A-F48B-42D8-8E76-E90EAFC123A2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A716B-ABB7-4780-B523-3DFF96F1D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3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E7F8-996E-4782-B743-D57CDCFA5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85DB-E857-4FB2-9ECE-B7075B874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67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EA61-0082-42E7-BDF6-E3E8C272E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6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0D45-7B91-4FC7-913A-9DF18829C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9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32974-706B-43DD-B360-F2F83EC13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6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6A57-B0F4-4A4C-B34B-E4F6EACD7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C6F1-D821-41EF-95EA-570BFCE5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6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AFD21-56E4-47C7-A279-0B74656A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5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FDF3A-1041-4AF0-96DA-FE937E034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C221F-824D-4CD2-A3DD-B55492C28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6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4D5A5-DE38-41DC-B891-6CF34C279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7950A3A5-5B5C-4535-9DCD-D196AB650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VũThị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Liên</a:t>
            </a:r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1 – CHỦ ĐỀ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71988" y="1123950"/>
            <a:ext cx="19510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420938"/>
            <a:ext cx="890905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534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71988" y="1052513"/>
            <a:ext cx="1951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276475"/>
            <a:ext cx="8299450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406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046538" y="1052513"/>
            <a:ext cx="27320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305050"/>
            <a:ext cx="96488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3,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406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493963"/>
            <a:ext cx="86836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ÂU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0962" y="4534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478338" y="1125538"/>
            <a:ext cx="19510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627313"/>
            <a:ext cx="889635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06206" y="4406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049713" y="1196975"/>
            <a:ext cx="27320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5+6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2492896"/>
            <a:ext cx="99298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5,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1600" y="4534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22" y="4869160"/>
            <a:ext cx="217217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57320" y="101017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187450" y="3121025"/>
            <a:ext cx="87090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2049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2048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15888"/>
            <a:ext cx="7658100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68" y="5070301"/>
            <a:ext cx="1907232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57320" y="101017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895350" y="1557338"/>
            <a:ext cx="85725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Nghe và gõ theo hình tiết tấu</a:t>
            </a:r>
          </a:p>
        </p:txBody>
      </p:sp>
      <p:pic>
        <p:nvPicPr>
          <p:cNvPr id="1946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1" t="55392" r="12151" b="30942"/>
          <a:stretch>
            <a:fillRect/>
          </a:stretch>
        </p:blipFill>
        <p:spPr bwMode="auto">
          <a:xfrm>
            <a:off x="960438" y="2276475"/>
            <a:ext cx="907256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36449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644900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6560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3644900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6449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3584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3656013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3584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1530350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209800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905125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192588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765675" y="4219575"/>
            <a:ext cx="677863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5443538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547" name="Rectangle 15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6640513" y="4187825"/>
            <a:ext cx="809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8321675" y="4187825"/>
            <a:ext cx="809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4165600"/>
            <a:ext cx="619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88" y="4179888"/>
            <a:ext cx="619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2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842963" y="1917700"/>
            <a:ext cx="95392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HÁT KẾT HỢP GÕ THEO HÌNH TIẾT TẤU</a:t>
            </a:r>
            <a:endParaRPr lang="en-US" sz="20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252" y="4472473"/>
            <a:ext cx="1498598" cy="1092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"/>
          <a:stretch>
            <a:fillRect/>
          </a:stretch>
        </p:blipFill>
        <p:spPr bwMode="auto">
          <a:xfrm>
            <a:off x="642938" y="2633663"/>
            <a:ext cx="96488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1743075" y="4216400"/>
            <a:ext cx="487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5607050" y="4159250"/>
            <a:ext cx="6175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140200"/>
            <a:ext cx="4826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290763" y="4217988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978150" y="4198938"/>
            <a:ext cx="487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3992563" y="4216400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567238" y="4200525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5126038" y="4198938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7594600" y="4159250"/>
            <a:ext cx="6159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4151313"/>
            <a:ext cx="4826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9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334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54600" y="3838575"/>
            <a:ext cx="56880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1" y="3620254"/>
            <a:ext cx="3436925" cy="204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58925" y="321945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33663"/>
            <a:ext cx="2046287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55967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“TIẾT TẤU VUI NHỘN”</a:t>
            </a:r>
          </a:p>
        </p:txBody>
      </p:sp>
      <p:sp>
        <p:nvSpPr>
          <p:cNvPr id="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7" name="Picture 11" descr="20210208025354_sgv-am-nhac-2-16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t="4333" r="24431" b="86072"/>
          <a:stretch>
            <a:fillRect/>
          </a:stretch>
        </p:blipFill>
        <p:spPr bwMode="auto">
          <a:xfrm>
            <a:off x="2390775" y="1773238"/>
            <a:ext cx="65881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6"/>
          <p:cNvSpPr txBox="1">
            <a:spLocks noChangeArrowheads="1"/>
          </p:cNvSpPr>
          <p:nvPr/>
        </p:nvSpPr>
        <p:spPr bwMode="gray">
          <a:xfrm>
            <a:off x="2263775" y="3727450"/>
            <a:ext cx="910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Bắc        kim     thang   cà   lang    bí         rợ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81575" y="42306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4290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55967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455863"/>
            <a:ext cx="2262188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01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2143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68" y="5227848"/>
            <a:ext cx="2174032" cy="1585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ÁT MẪU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80984" y="85006"/>
            <a:ext cx="609600" cy="609600"/>
          </a:xfrm>
          <a:prstGeom prst="rect">
            <a:avLst/>
          </a:prstGeom>
        </p:spPr>
      </p:pic>
      <p:pic>
        <p:nvPicPr>
          <p:cNvPr id="3" name="BEAT CON CHIM CHÍCH CHÒ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00034" y="7921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8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7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390775" y="836613"/>
            <a:ext cx="62103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CON CHIM CHÍCH CHÒE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5085184"/>
            <a:ext cx="2260457" cy="11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48" y="653538"/>
            <a:ext cx="2171766" cy="1623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809750"/>
            <a:ext cx="97837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Có con chim là chim chích chòe.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Trưa nắng hè mà đi đến trường.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Ấy thế mà không chịu đội mũ.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Tối đến với về nhà nằm rên.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Ôi ôi đau quá nhức cả đầu.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Chích chòe ta cảm liền suốt ba ngày đêm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392363"/>
            <a:ext cx="80740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53038" y="41123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81513" y="119697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28625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492375"/>
            <a:ext cx="807402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3449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137025" y="1268413"/>
            <a:ext cx="25177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4401101"/>
            <a:ext cx="1596462" cy="116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"/>
          <a:stretch>
            <a:fillRect/>
          </a:stretch>
        </p:blipFill>
        <p:spPr bwMode="auto">
          <a:xfrm>
            <a:off x="661988" y="2565400"/>
            <a:ext cx="96488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1,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40357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8882</TotalTime>
  <Words>242</Words>
  <Application>Microsoft Office PowerPoint</Application>
  <PresentationFormat>Custom</PresentationFormat>
  <Paragraphs>53</Paragraphs>
  <Slides>23</Slides>
  <Notes>1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592</cp:revision>
  <dcterms:created xsi:type="dcterms:W3CDTF">2010-04-30T18:19:48Z</dcterms:created>
  <dcterms:modified xsi:type="dcterms:W3CDTF">2025-10-16T01:14:59Z</dcterms:modified>
</cp:coreProperties>
</file>