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2" r:id="rId2"/>
    <p:sldId id="518" r:id="rId3"/>
    <p:sldId id="480" r:id="rId4"/>
    <p:sldId id="483" r:id="rId5"/>
    <p:sldId id="513" r:id="rId6"/>
    <p:sldId id="519" r:id="rId7"/>
    <p:sldId id="517" r:id="rId8"/>
    <p:sldId id="520" r:id="rId9"/>
    <p:sldId id="516" r:id="rId10"/>
    <p:sldId id="521" r:id="rId11"/>
    <p:sldId id="522" r:id="rId12"/>
    <p:sldId id="524" r:id="rId13"/>
    <p:sldId id="525" r:id="rId14"/>
    <p:sldId id="492" r:id="rId15"/>
    <p:sldId id="526" r:id="rId16"/>
  </p:sldIdLst>
  <p:sldSz cx="109728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569913" indent="-1127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1141413" indent="-227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712913" indent="-3413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22844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52" y="1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807020-7EA8-4D18-965D-1B1A9648E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06EB-C76E-4D2A-B104-B56406CC2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583D0-CF30-4BE0-AB10-B4F4722B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765DD-0F62-4C12-917A-A6236C9D3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CA3-208D-49C9-B0E5-96989005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54096-8C81-40F6-8D3D-244BB1658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0393-1DAC-45AF-B871-2D18DA575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F9F6-0C93-483B-9A26-88287550A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7BD4-D672-40A0-B29F-2A0577C2C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0CB7-2488-4350-993D-68236AAB6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A34B7-A83A-437C-9D79-A6C409F84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CAF2-8136-45A9-9623-03B8BFB2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054D-51D4-48AC-870F-72480411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8C42-2FFC-4903-B778-9827E6CA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EA37EDD-65A7-43DC-B1A7-B7A6B5171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0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000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pcp_download_1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2-TIẾT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185863"/>
            <a:ext cx="95043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* </a:t>
            </a:r>
            <a:r>
              <a:rPr lang="en-US" sz="4000" b="1">
                <a:solidFill>
                  <a:srgbClr val="1713CB"/>
                </a:solidFill>
              </a:rPr>
              <a:t>Sử dụng song loan gõ theo hình tiết tấu.</a:t>
            </a:r>
            <a:endParaRPr lang="en-US" sz="40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/>
        </p:nvPicPr>
        <p:blipFill>
          <a:blip r:embed="rId3"/>
          <a:srcRect b="7504"/>
          <a:stretch>
            <a:fillRect/>
          </a:stretch>
        </p:blipFill>
        <p:spPr bwMode="auto">
          <a:xfrm>
            <a:off x="1814513" y="2557463"/>
            <a:ext cx="69230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1460500" y="3121025"/>
            <a:ext cx="816451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algn="ctr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663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663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71438"/>
            <a:ext cx="80867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" descr="14"/>
          <p:cNvPicPr>
            <a:picLocks noChangeAspect="1" noChangeArrowheads="1"/>
          </p:cNvPicPr>
          <p:nvPr/>
        </p:nvPicPr>
        <p:blipFill>
          <a:blip r:embed="rId3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06450" y="1916113"/>
            <a:ext cx="9504363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VẬN ĐỘNG MINH HỌA</a:t>
            </a:r>
          </a:p>
        </p:txBody>
      </p:sp>
      <p:pic>
        <p:nvPicPr>
          <p:cNvPr id="28675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1125538"/>
            <a:ext cx="3025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7518" t="33565" r="56206" b="47125"/>
          <a:stretch>
            <a:fillRect/>
          </a:stretch>
        </p:blipFill>
        <p:spPr bwMode="auto">
          <a:xfrm>
            <a:off x="2039938" y="2900363"/>
            <a:ext cx="73088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05413" y="1179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3479800"/>
            <a:ext cx="8023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latin typeface="Cambria" pitchFamily="18" charset="0"/>
              </a:rPr>
              <a:t>CON CHIM CHÍCH CHÒE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446088" y="2924175"/>
            <a:ext cx="44434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460685" y="3685009"/>
            <a:ext cx="2138283" cy="1976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8363" y="103346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5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 descr="14"/>
          <p:cNvPicPr>
            <a:picLocks noChangeAspect="1" noChangeArrowheads="1"/>
          </p:cNvPicPr>
          <p:nvPr/>
        </p:nvPicPr>
        <p:blipFill>
          <a:blip r:embed="rId2"/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1850" y="784225"/>
            <a:ext cx="69135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298825"/>
            <a:ext cx="80232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2997200"/>
            <a:ext cx="24479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NHẠC CỤ: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1955800" y="2349500"/>
            <a:ext cx="7059613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800" b="1">
                <a:solidFill>
                  <a:srgbClr val="1713CB"/>
                </a:solidFill>
                <a:latin typeface="Cambria" pitchFamily="18" charset="0"/>
              </a:rPr>
              <a:t>“MÚA SẠP”</a:t>
            </a:r>
          </a:p>
        </p:txBody>
      </p:sp>
      <p:sp>
        <p:nvSpPr>
          <p:cNvPr id="18436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18437" name="Picture 39"/>
          <p:cNvPicPr>
            <a:picLocks noChangeAspect="1" noChangeArrowheads="1"/>
          </p:cNvPicPr>
          <p:nvPr/>
        </p:nvPicPr>
        <p:blipFill>
          <a:blip r:embed="rId4"/>
          <a:srcRect l="2095" r="1735" b="4601"/>
          <a:stretch>
            <a:fillRect/>
          </a:stretch>
        </p:blipFill>
        <p:spPr bwMode="auto">
          <a:xfrm>
            <a:off x="1830388" y="1268413"/>
            <a:ext cx="7343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4438" y="4316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2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14"/>
          <p:cNvPicPr>
            <a:picLocks noChangeAspect="1" noChangeArrowheads="1"/>
          </p:cNvPicPr>
          <p:nvPr/>
        </p:nvPicPr>
        <p:blipFill>
          <a:blip r:embed="rId2"/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462338"/>
            <a:ext cx="8023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6088" y="2714625"/>
            <a:ext cx="32480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363" y="1052513"/>
            <a:ext cx="64801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438728" y="4019270"/>
            <a:ext cx="2130364" cy="155368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944563" y="3121025"/>
            <a:ext cx="91503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PHÁCH</a:t>
            </a:r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/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4291" tIns="57145" rIns="114291" bIns="57145">
            <a:spAutoFit/>
          </a:bodyPr>
          <a:lstStyle/>
          <a:p>
            <a:pPr algn="ctr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algn="ctr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/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/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66675"/>
            <a:ext cx="789622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408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7190</TotalTime>
  <Words>146</Words>
  <Application>Microsoft Office PowerPoint</Application>
  <PresentationFormat>Custom</PresentationFormat>
  <Paragraphs>31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Bùi Phan Thanh Hà</cp:lastModifiedBy>
  <cp:revision>598</cp:revision>
  <dcterms:created xsi:type="dcterms:W3CDTF">2010-04-30T18:19:48Z</dcterms:created>
  <dcterms:modified xsi:type="dcterms:W3CDTF">2024-10-08T07:40:27Z</dcterms:modified>
</cp:coreProperties>
</file>