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67" r:id="rId2"/>
    <p:sldMasterId id="2147483979" r:id="rId3"/>
    <p:sldMasterId id="2147483991" r:id="rId4"/>
  </p:sldMasterIdLst>
  <p:notesMasterIdLst>
    <p:notesMasterId r:id="rId22"/>
  </p:notesMasterIdLst>
  <p:sldIdLst>
    <p:sldId id="2007577124" r:id="rId5"/>
    <p:sldId id="2007577125" r:id="rId6"/>
    <p:sldId id="2007577126" r:id="rId7"/>
    <p:sldId id="2007577127" r:id="rId8"/>
    <p:sldId id="2007577128" r:id="rId9"/>
    <p:sldId id="2007577129" r:id="rId10"/>
    <p:sldId id="2007577130" r:id="rId11"/>
    <p:sldId id="261" r:id="rId12"/>
    <p:sldId id="2007577122" r:id="rId13"/>
    <p:sldId id="288" r:id="rId14"/>
    <p:sldId id="2007577123" r:id="rId15"/>
    <p:sldId id="289" r:id="rId16"/>
    <p:sldId id="286" r:id="rId17"/>
    <p:sldId id="268" r:id="rId18"/>
    <p:sldId id="2007577131" r:id="rId19"/>
    <p:sldId id="311" r:id="rId20"/>
    <p:sldId id="273" r:id="rId21"/>
  </p:sldIdLst>
  <p:sldSz cx="12192000" cy="6858000"/>
  <p:notesSz cx="6858000" cy="9144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EEB7"/>
    <a:srgbClr val="D6A300"/>
    <a:srgbClr val="FFC305"/>
    <a:srgbClr val="FFEDB3"/>
    <a:srgbClr val="FFE89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3740" autoAdjust="0"/>
  </p:normalViewPr>
  <p:slideViewPr>
    <p:cSldViewPr>
      <p:cViewPr varScale="1">
        <p:scale>
          <a:sx n="78" d="100"/>
          <a:sy n="78" d="100"/>
        </p:scale>
        <p:origin x="984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B17E91F-9496-4F77-BC55-8BD7AEC73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147D4-85D2-411B-B9A1-51CFAC7BDD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1A8AF05-0C22-4631-9E0A-208224E4A8AB}" type="datetimeFigureOut">
              <a:rPr lang="en-US"/>
              <a:pPr>
                <a:defRPr/>
              </a:pPr>
              <a:t>10/5/2025</a:t>
            </a:fld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BD5B8B1-D2C4-4C6A-969E-B3BD0C01D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EDE8465-DD4F-49B6-9C21-4C8647DD0B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62068E1-8158-4989-ADD6-2295C3F5D7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D9912D77-99AA-46A9-9750-FCAD99BD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E681D-BE55-4687-97D3-7668702F3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634C0C-F125-414C-AA8E-30EB9A4F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337E70-24A8-4B44-8D2E-4897DCDB2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D22-A5DA-49BF-BAD0-2F927E576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0C3E5-9E69-43A0-A1BC-BD6CDA13C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10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461954-15C8-4CBB-BD53-CDEB8938E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E02AF-4597-4115-8B27-19684147E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038BB8-B237-407D-BE5D-8EFA8A661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B3E8-0564-4DD8-A905-B2E909BF2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7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21B04-F70C-4634-B050-00CBF9ADB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AC63-EB98-40A0-97CA-97990C513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0E8EB-F37B-4EFF-92C4-EFD28E59E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F70-71A2-41F4-9FEB-B23C003F2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83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9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45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24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6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20B9E-312E-44F6-BA5C-21B80AF0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9876F5-716C-407B-A0AD-DD11E090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DB209E-8948-4671-8C36-380E14A91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EA82F-399B-49A0-A2D4-0B4675B8B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80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41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3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3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2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1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9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05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75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2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7564C-39AB-45E7-B877-080DAF73F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29E9A-E7DE-42A7-B433-8C056BDAC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88C10-4C38-4DE2-858D-D68A7EDEF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CF18-D750-426C-B3A7-85E095D34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574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5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08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666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034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394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63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43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663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A819C-82DF-498D-9084-C8E92CF57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80DA3-51C3-4B59-9BA2-6704D66E9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3DF1F-E849-41C2-BC40-BC720FD29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A0BD-8A3A-43B1-8C7F-42BD82E80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28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9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94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25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012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146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A7E15D-6EEC-4C19-B74B-8EBDC9275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C9DB8C-6135-436B-8489-0FC83EE8E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6A7A6C-9371-439E-BC7F-C20509297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FAC2-879A-4661-B22D-74BA98A3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59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210F6D-1FED-4FBC-81DD-6F12493BA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34E73-F4EB-4140-B3EB-B0DE07477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E29209-27A3-4EB3-A411-54A811761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F02E-7598-4F1C-B56D-7324E527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1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038370-2948-4675-8637-95203D4AA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444619-E4AA-4122-883F-939A28E76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441DB6-03C4-40AD-B4DD-A84067E4C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E0CE-0EC5-4BD6-A168-FD532EA1B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84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5F581-8E5D-481C-ADD7-BAFC598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BCC6E-25F3-41E9-8191-70D86FC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C2137-4619-4AE3-90A1-7DF1CD388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86B01-5124-45B6-BEED-AB98B2BEF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9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13B7C-48A4-4D96-AB4B-4A69219B1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78717-68EA-4C66-AD0D-7BFC4781E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02541-5727-4A15-ACDF-552D528E6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8046-9C34-4C4F-9426-17326A5BC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5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12C33-3F9C-9E84-F25F-0E3665942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D23056-2B15-92B9-406E-512AF4BA7BC9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092D7D-01C1-88CE-E48C-671E18837A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6B57AC-4FA4-3D60-24E5-1A8CF81E95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88E560-8841-FD87-B6C0-EE5A71CE0BC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10" Type="http://schemas.openxmlformats.org/officeDocument/2006/relationships/image" Target="../media/image38.gif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54.png"/><Relationship Id="rId5" Type="http://schemas.openxmlformats.org/officeDocument/2006/relationships/image" Target="../media/image2.png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jp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211" y="295635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7096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28169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38549" y="3295673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775732" y="3295674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90368" y="4989044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42518" y="5826450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784812" y="5792631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60592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43914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05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603593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</a:p>
          </p:txBody>
        </p:sp>
      </p:grpSp>
      <p:sp>
        <p:nvSpPr>
          <p:cNvPr id="51" name="Oval 50"/>
          <p:cNvSpPr/>
          <p:nvPr/>
        </p:nvSpPr>
        <p:spPr>
          <a:xfrm>
            <a:off x="2895601" y="432834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38101" y="6718826"/>
            <a:ext cx="11838585" cy="196276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chọn quả số mấy thì GV cho HS đọc.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xong, nếu đọc tốt, GV click vào quả táo, quà sẽ xuất hiện.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chưa tốt thì đành gọi bạn khác.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 tex này sau khi GV đã hiểu.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76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327993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6428271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26" y="2511663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69004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8471827" y="229456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3" y="2867733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76200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73" y="3379678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224251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</a:p>
          </p:txBody>
        </p:sp>
      </p:grpSp>
      <p:sp>
        <p:nvSpPr>
          <p:cNvPr id="50" name="Oval 49"/>
          <p:cNvSpPr/>
          <p:nvPr/>
        </p:nvSpPr>
        <p:spPr>
          <a:xfrm>
            <a:off x="4393333" y="317797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77" y="798312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175593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6205451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90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63135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1905001" y="146076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60217" y="2667358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37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497332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3679191" y="70235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Giraffe Png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4" y="3502263"/>
            <a:ext cx="4250567" cy="35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808E-6 -7.40741E-7 L 0.64198 0.48634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92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066E-6 4.07407E-6 L 0.72688 0.3074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8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435E-6 4.44444E-6 L 0.63702 0.07916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4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725E-6 1.11111E-6 L 0.15492 0.41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838E-6 7.40741E-7 L 0.34704 0.2963 " pathEditMode="relative" rAng="0" ptsTypes="AA">
                                      <p:cBhvr>
                                        <p:cTn id="61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6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572E-6 -2.22222E-6 L 0.0111 0.236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883E-6 -2.59259E-6 L 0.3494 -0.03356 " pathEditMode="relative" rAng="0" ptsTypes="AA">
                                      <p:cBhvr>
                                        <p:cTn id="8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3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6844E-7 -2.59259E-6 L -0.06442 0.6949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43914" y="5869859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4" descr="Giraffe Png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781800" y="5257800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200" y="5486400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ghé nhà bà.</a:t>
            </a: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1" y="1600201"/>
            <a:ext cx="1204842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390900" y="2838451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wgõ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ỏ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à bà.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90494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2006598" y="5519059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25261" r="31479" b="34114"/>
          <a:stretch/>
        </p:blipFill>
        <p:spPr bwMode="auto">
          <a:xfrm>
            <a:off x="2570841" y="1866901"/>
            <a:ext cx="73914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EF7F7-BDD2-38E8-1B83-E85806155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5809992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40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7B718-00C7-5699-7105-25B04F4D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43" y="294201"/>
            <a:ext cx="3280344" cy="314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0D461-E301-E2A5-2980-133C7634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3200400" cy="306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E759C-0FC5-CB31-29FF-E4E3729D8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05200"/>
            <a:ext cx="3352054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BAE0A-F447-F1E5-CB6E-94757838A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505200"/>
            <a:ext cx="3429000" cy="3240249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A63330D-484A-09BD-0A68-C92B968A03E3}"/>
              </a:ext>
            </a:extLst>
          </p:cNvPr>
          <p:cNvSpPr/>
          <p:nvPr/>
        </p:nvSpPr>
        <p:spPr>
          <a:xfrm>
            <a:off x="9296400" y="533400"/>
            <a:ext cx="2743200" cy="388620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9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04DB1036-0BCE-4EC5-A900-91A6B2BB4BCD}"/>
              </a:ext>
            </a:extLst>
          </p:cNvPr>
          <p:cNvSpPr/>
          <p:nvPr/>
        </p:nvSpPr>
        <p:spPr>
          <a:xfrm>
            <a:off x="381000" y="7620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28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49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…ã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36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756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…ệ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473500" y="5590999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9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33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é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7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82835-3D88-CD0D-36C2-55DCF878CACE}"/>
              </a:ext>
            </a:extLst>
          </p:cNvPr>
          <p:cNvSpPr txBox="1"/>
          <p:nvPr/>
        </p:nvSpPr>
        <p:spPr>
          <a:xfrm>
            <a:off x="2362200" y="1828800"/>
            <a:ext cx="85630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FD6AD-5000-EFF5-005E-DCACA957B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981200"/>
            <a:ext cx="5779509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62697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24800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1700</TotalTime>
  <Words>250</Words>
  <Application>Microsoft Office PowerPoint</Application>
  <PresentationFormat>Widescreen</PresentationFormat>
  <Paragraphs>117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.VnArial</vt:lpstr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Cambria</vt:lpstr>
      <vt:lpstr>HP001 4 hàng</vt:lpstr>
      <vt:lpstr>Default Design</vt:lpstr>
      <vt:lpstr>2_Office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WINDOWS</cp:lastModifiedBy>
  <cp:revision>149</cp:revision>
  <dcterms:created xsi:type="dcterms:W3CDTF">2002-08-27T21:28:28Z</dcterms:created>
  <dcterms:modified xsi:type="dcterms:W3CDTF">2025-10-05T04:28:16Z</dcterms:modified>
</cp:coreProperties>
</file>