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19" r:id="rId4"/>
    <p:sldMasterId id="2147483731" r:id="rId5"/>
    <p:sldMasterId id="2147483783" r:id="rId6"/>
    <p:sldMasterId id="2147483795" r:id="rId7"/>
  </p:sldMasterIdLst>
  <p:notesMasterIdLst>
    <p:notesMasterId r:id="rId28"/>
  </p:notesMasterIdLst>
  <p:sldIdLst>
    <p:sldId id="257" r:id="rId8"/>
    <p:sldId id="412" r:id="rId9"/>
    <p:sldId id="414" r:id="rId10"/>
    <p:sldId id="258" r:id="rId11"/>
    <p:sldId id="259" r:id="rId12"/>
    <p:sldId id="260" r:id="rId13"/>
    <p:sldId id="261" r:id="rId14"/>
    <p:sldId id="402" r:id="rId15"/>
    <p:sldId id="359" r:id="rId16"/>
    <p:sldId id="386" r:id="rId17"/>
    <p:sldId id="387" r:id="rId18"/>
    <p:sldId id="314" r:id="rId19"/>
    <p:sldId id="2007577192" r:id="rId20"/>
    <p:sldId id="285" r:id="rId21"/>
    <p:sldId id="2007577189" r:id="rId22"/>
    <p:sldId id="416" r:id="rId23"/>
    <p:sldId id="287" r:id="rId24"/>
    <p:sldId id="290" r:id="rId25"/>
    <p:sldId id="291" r:id="rId26"/>
    <p:sldId id="348"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EFAF"/>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0433" autoAdjust="0"/>
  </p:normalViewPr>
  <p:slideViewPr>
    <p:cSldViewPr>
      <p:cViewPr varScale="1">
        <p:scale>
          <a:sx n="73" d="100"/>
          <a:sy n="73" d="100"/>
        </p:scale>
        <p:origin x="1042"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711B6-C73A-498A-8C97-B4843223BA27}"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DDDD1-1397-450E-A40F-1FC52594027C}" type="slidenum">
              <a:rPr lang="en-US" smtClean="0"/>
              <a:t>‹#›</a:t>
            </a:fld>
            <a:endParaRPr lang="en-US"/>
          </a:p>
        </p:txBody>
      </p:sp>
    </p:spTree>
    <p:extLst>
      <p:ext uri="{BB962C8B-B14F-4D97-AF65-F5344CB8AC3E}">
        <p14:creationId xmlns:p14="http://schemas.microsoft.com/office/powerpoint/2010/main" val="173147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892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86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47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7.xml"/><Relationship Id="rId5" Type="http://schemas.openxmlformats.org/officeDocument/2006/relationships/tags" Target="../tags/tag6.xml"/><Relationship Id="rId4" Type="http://schemas.openxmlformats.org/officeDocument/2006/relationships/tags" Target="../tags/tag5.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7.xml"/><Relationship Id="rId4" Type="http://schemas.openxmlformats.org/officeDocument/2006/relationships/tags" Target="../tags/tag18.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7.xml"/><Relationship Id="rId5" Type="http://schemas.openxmlformats.org/officeDocument/2006/relationships/tags" Target="../tags/tag32.xml"/><Relationship Id="rId4" Type="http://schemas.openxmlformats.org/officeDocument/2006/relationships/tags" Target="../tags/tag31.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7.xml"/><Relationship Id="rId4" Type="http://schemas.openxmlformats.org/officeDocument/2006/relationships/tags" Target="../tags/tag36.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7.xml"/><Relationship Id="rId5" Type="http://schemas.openxmlformats.org/officeDocument/2006/relationships/tags" Target="../tags/tag41.xml"/><Relationship Id="rId4" Type="http://schemas.openxmlformats.org/officeDocument/2006/relationships/tags" Target="../tags/tag4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110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647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6449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235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89340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75677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0547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4245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3362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825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2226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7284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817369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89855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69483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01621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301855"/>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697688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8923527"/>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910257"/>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12913069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1731162"/>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026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09227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26509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41421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94440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07229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7825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69506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81096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4586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3964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898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42898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8629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961296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28244412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1294086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18760511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4060557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837960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6922380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981434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806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20472967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488085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12/12/2025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618638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6814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366115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9261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7866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71417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07650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92934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2869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290680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316486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98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09059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14565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16835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22394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9041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87843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500277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pic>
        <p:nvPicPr>
          <p:cNvPr id="6" name="Picture 5">
            <a:extLst>
              <a:ext uri="{FF2B5EF4-FFF2-40B4-BE49-F238E27FC236}">
                <a16:creationId xmlns:a16="http://schemas.microsoft.com/office/drawing/2014/main" id="{A099B972-8A36-D1CC-EBFB-0AA3C069BC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7" name="Rectangle: Rounded Corners 6">
            <a:extLst>
              <a:ext uri="{FF2B5EF4-FFF2-40B4-BE49-F238E27FC236}">
                <a16:creationId xmlns:a16="http://schemas.microsoft.com/office/drawing/2014/main" id="{9FA1796C-D257-55D1-756B-E4D92DF47CC0}"/>
              </a:ext>
            </a:extLst>
          </p:cNvPr>
          <p:cNvSpPr/>
          <p:nvPr userDrawn="1"/>
        </p:nvSpPr>
        <p:spPr>
          <a:xfrm>
            <a:off x="76200" y="152400"/>
            <a:ext cx="11963400" cy="647700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772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76312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23298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4673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22630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426191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668975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772695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00047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300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293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image" Target="../media/image4.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1.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D9ABE866-F538-682D-75B0-AC1810C6AB8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39082751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2025/12/12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75A089F-3563-3C82-ACE6-39CE93B22F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33902853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2025/12/12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E66BE065-6B48-67FB-44ED-8BFF2278F7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8421822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12/12/2025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F9FE46A0-F1EF-4291-7F13-1102C491C8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7">
            <a:extLst>
              <a:ext uri="{FF2B5EF4-FFF2-40B4-BE49-F238E27FC236}">
                <a16:creationId xmlns:a16="http://schemas.microsoft.com/office/drawing/2014/main" id="{1BB1BF6B-3593-70F7-2BB2-B1B82A812A2E}"/>
              </a:ext>
            </a:extLst>
          </p:cNvPr>
          <p:cNvSpPr/>
          <p:nvPr userDrawn="1"/>
        </p:nvSpPr>
        <p:spPr>
          <a:xfrm>
            <a:off x="152400" y="242740"/>
            <a:ext cx="11811000" cy="637252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9092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20" name="Picture 19" descr="A round pink label with white text and a black background&#10;&#10;Description automatically generated">
            <a:extLst>
              <a:ext uri="{FF2B5EF4-FFF2-40B4-BE49-F238E27FC236}">
                <a16:creationId xmlns:a16="http://schemas.microsoft.com/office/drawing/2014/main" id="{EA1C860D-9522-26E9-27DF-0BCAA41EFDA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3308771013"/>
      </p:ext>
    </p:extLst>
  </p:cSld>
  <p:clrMap bg1="lt1" tx1="dk1" bg2="lt2" tx2="dk2" accent1="accent1" accent2="accent2" accent3="accent3" accent4="accent4" accent5="accent5" accent6="accent6" hlink="hlink" folHlink="folHlink"/>
  <p:sldLayoutIdLst>
    <p:sldLayoutId id="2147483732" r:id="rId1"/>
    <p:sldLayoutId id="2147483735"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8" r:id="rId13"/>
    <p:sldLayoutId id="2147483750" r:id="rId14"/>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12/12/2025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33805904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8221E41-78E9-7E49-CE17-B0BE5EC948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custDataLst>
      <p:tags r:id="rId13"/>
    </p:custDataLst>
    <p:extLst>
      <p:ext uri="{BB962C8B-B14F-4D97-AF65-F5344CB8AC3E}">
        <p14:creationId xmlns:p14="http://schemas.microsoft.com/office/powerpoint/2010/main" val="353930556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9.xml"/><Relationship Id="rId1" Type="http://schemas.openxmlformats.org/officeDocument/2006/relationships/tags" Target="../tags/tag4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userDrawn="1"/>
        </p:nvSpPr>
        <p:spPr>
          <a:xfrm>
            <a:off x="1600199" y="1271589"/>
            <a:ext cx="8348345" cy="32127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9" name="图片 18" descr="46"/>
          <p:cNvPicPr>
            <a:picLocks noChangeAspect="1"/>
          </p:cNvPicPr>
          <p:nvPr/>
        </p:nvPicPr>
        <p:blipFill>
          <a:blip r:embed="rId3"/>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4"/>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5"/>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6"/>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7"/>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8"/>
          <a:stretch>
            <a:fillRect/>
          </a:stretch>
        </p:blipFill>
        <p:spPr>
          <a:xfrm flipH="1">
            <a:off x="8651240" y="1050925"/>
            <a:ext cx="3681095" cy="5807075"/>
          </a:xfrm>
          <a:prstGeom prst="rect">
            <a:avLst/>
          </a:prstGeom>
        </p:spPr>
      </p:pic>
      <p:pic>
        <p:nvPicPr>
          <p:cNvPr id="9" name="Picture 8"/>
          <p:cNvPicPr>
            <a:picLocks noChangeAspect="1"/>
          </p:cNvPicPr>
          <p:nvPr/>
        </p:nvPicPr>
        <p:blipFill>
          <a:blip r:embed="rId9"/>
          <a:stretch>
            <a:fillRect/>
          </a:stretch>
        </p:blipFill>
        <p:spPr>
          <a:xfrm>
            <a:off x="1276369" y="1855709"/>
            <a:ext cx="8957272" cy="2782332"/>
          </a:xfrm>
          <a:prstGeom prst="rect">
            <a:avLst/>
          </a:prstGeom>
        </p:spPr>
      </p:pic>
    </p:spTree>
    <p:extLst>
      <p:ext uri="{BB962C8B-B14F-4D97-AF65-F5344CB8AC3E}">
        <p14:creationId xmlns:p14="http://schemas.microsoft.com/office/powerpoint/2010/main" val="29106355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9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84812" y="3126898"/>
            <a:ext cx="13719850"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 báζ εưng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438608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589548" y="3978494"/>
            <a:ext cx="11338719" cy="1507907"/>
          </a:xfrm>
          <a:prstGeom prst="rect">
            <a:avLst/>
          </a:prstGeom>
          <a:noFill/>
        </p:spPr>
        <p:txBody>
          <a:bodyPr wrap="square" lIns="121725" tIns="60862" rIns="121725" bIns="60862" rtlCol="0">
            <a:spAutoFit/>
          </a:bodyPr>
          <a:lstStyle/>
          <a:p>
            <a:pPr algn="ctr"/>
            <a:r>
              <a:rPr lang="vi-VN" sz="9000">
                <a:solidFill>
                  <a:srgbClr val="FF0000"/>
                </a:solidFill>
                <a:latin typeface="HP001 4 hàng" pitchFamily="34" charset="0"/>
              </a:rPr>
              <a:t> báζ εưng </a:t>
            </a:r>
            <a:endParaRPr lang="en-US" sz="9000">
              <a:solidFill>
                <a:srgbClr val="FF0000"/>
              </a:solidFill>
              <a:latin typeface="HP001 4 hàng" pitchFamily="34" charset="0"/>
            </a:endParaRPr>
          </a:p>
        </p:txBody>
      </p:sp>
      <p:pic>
        <p:nvPicPr>
          <p:cNvPr id="2" name="Picture 1">
            <a:extLst>
              <a:ext uri="{FF2B5EF4-FFF2-40B4-BE49-F238E27FC236}">
                <a16:creationId xmlns:a16="http://schemas.microsoft.com/office/drawing/2014/main" id="{39385891-E8F5-6940-3C55-DFE006F48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52400"/>
            <a:ext cx="1466552" cy="1466552"/>
          </a:xfrm>
          <a:prstGeom prst="rect">
            <a:avLst/>
          </a:prstGeom>
        </p:spPr>
      </p:pic>
    </p:spTree>
    <p:extLst>
      <p:ext uri="{BB962C8B-B14F-4D97-AF65-F5344CB8AC3E}">
        <p14:creationId xmlns:p14="http://schemas.microsoft.com/office/powerpoint/2010/main" val="3435742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27" y="484559"/>
            <a:ext cx="7358764" cy="5992442"/>
            <a:chOff x="2804319" y="422693"/>
            <a:chExt cx="6081623" cy="4952431"/>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29" t="24764" r="28793" b="26179"/>
            <a:stretch/>
          </p:blipFill>
          <p:spPr bwMode="auto">
            <a:xfrm>
              <a:off x="2804319" y="422693"/>
              <a:ext cx="6021238" cy="358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452" t="28597" r="27392" b="52771"/>
            <a:stretch/>
          </p:blipFill>
          <p:spPr bwMode="auto">
            <a:xfrm>
              <a:off x="3140750" y="4012151"/>
              <a:ext cx="5745192" cy="13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Rô-bốt mời Việt, Nam và Mi đi xem phim. Biết tiền vé của cả bốn bạn Mai, Nam, Việt và Rô-bốt là 320 000 đồng, tiền vé của Mi là 50 000 đồng. Rô-bốt đưa tờ tiền 500 000 đồng cho người bán vé. Hỏ">
            <a:hlinkClick r:id="" action="ppaction://media"/>
            <a:extLst>
              <a:ext uri="{FF2B5EF4-FFF2-40B4-BE49-F238E27FC236}">
                <a16:creationId xmlns:a16="http://schemas.microsoft.com/office/drawing/2014/main" id="{EFC5044E-6F58-34D6-698C-7195FD8256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0F12E2C-4FCF-D5FA-0407-FEB06E3B0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5400" y="5426084"/>
            <a:ext cx="1466552" cy="1466552"/>
          </a:xfrm>
          <a:prstGeom prst="rect">
            <a:avLst/>
          </a:prstGeom>
        </p:spPr>
      </p:pic>
      <p:pic>
        <p:nvPicPr>
          <p:cNvPr id="5" name="Picture 4">
            <a:extLst>
              <a:ext uri="{FF2B5EF4-FFF2-40B4-BE49-F238E27FC236}">
                <a16:creationId xmlns:a16="http://schemas.microsoft.com/office/drawing/2014/main" id="{B2756F42-B897-24E0-1B35-A66012D8B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152400"/>
            <a:ext cx="1466552" cy="1466552"/>
          </a:xfrm>
          <a:prstGeom prst="rect">
            <a:avLst/>
          </a:prstGeom>
        </p:spPr>
      </p:pic>
    </p:spTree>
    <p:extLst>
      <p:ext uri="{BB962C8B-B14F-4D97-AF65-F5344CB8AC3E}">
        <p14:creationId xmlns:p14="http://schemas.microsoft.com/office/powerpoint/2010/main" val="52811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71A1C-AD78-C341-F44F-379C419A1E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9" t="4078" b="60755"/>
          <a:stretch/>
        </p:blipFill>
        <p:spPr>
          <a:xfrm>
            <a:off x="1491666" y="76201"/>
            <a:ext cx="8305800" cy="4355924"/>
          </a:xfrm>
          <a:prstGeom prst="rect">
            <a:avLst/>
          </a:prstGeom>
        </p:spPr>
      </p:pic>
      <p:grpSp>
        <p:nvGrpSpPr>
          <p:cNvPr id="6" name="Group 5">
            <a:extLst>
              <a:ext uri="{FF2B5EF4-FFF2-40B4-BE49-F238E27FC236}">
                <a16:creationId xmlns:a16="http://schemas.microsoft.com/office/drawing/2014/main" id="{24957804-E6D1-FF56-F711-C0379766C8C4}"/>
              </a:ext>
            </a:extLst>
          </p:cNvPr>
          <p:cNvGrpSpPr/>
          <p:nvPr/>
        </p:nvGrpSpPr>
        <p:grpSpPr>
          <a:xfrm>
            <a:off x="215396" y="203422"/>
            <a:ext cx="2621250" cy="941185"/>
            <a:chOff x="63500" y="1429216"/>
            <a:chExt cx="1970813" cy="705889"/>
          </a:xfrm>
        </p:grpSpPr>
        <p:sp>
          <p:nvSpPr>
            <p:cNvPr id="14" name="Rounded Rectangle 7">
              <a:extLst>
                <a:ext uri="{FF2B5EF4-FFF2-40B4-BE49-F238E27FC236}">
                  <a16:creationId xmlns:a16="http://schemas.microsoft.com/office/drawing/2014/main" id="{32ED3CB0-06FC-5DEF-5F39-B45E6382D366}"/>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5" name="Oval 14">
              <a:extLst>
                <a:ext uri="{FF2B5EF4-FFF2-40B4-BE49-F238E27FC236}">
                  <a16:creationId xmlns:a16="http://schemas.microsoft.com/office/drawing/2014/main" id="{586EAB09-8DB5-C355-FD9D-44717A592D41}"/>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16" name="Title 1">
            <a:extLst>
              <a:ext uri="{FF2B5EF4-FFF2-40B4-BE49-F238E27FC236}">
                <a16:creationId xmlns:a16="http://schemas.microsoft.com/office/drawing/2014/main" id="{BE5E6273-853C-E0FA-2AFD-7D83665B1B59}"/>
              </a:ext>
            </a:extLst>
          </p:cNvPr>
          <p:cNvSpPr txBox="1">
            <a:spLocks/>
          </p:cNvSpPr>
          <p:nvPr/>
        </p:nvSpPr>
        <p:spPr>
          <a:xfrm>
            <a:off x="215397" y="4385094"/>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Nam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vui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bán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đủ</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thứ</a:t>
            </a:r>
            <a:r>
              <a:rPr lang="en-US" dirty="0">
                <a:solidFill>
                  <a:srgbClr val="0070C0"/>
                </a:solidFill>
                <a:latin typeface="Arial-Rounded" pitchFamily="34" charset="0"/>
                <a:ea typeface="Arial-Rounded" pitchFamily="34" charset="0"/>
                <a:cs typeface="Arial-Rounded" pitchFamily="34" charset="0"/>
              </a:rPr>
              <a:t>. Ngay </a:t>
            </a:r>
            <a:r>
              <a:rPr lang="en-US" dirty="0" err="1">
                <a:solidFill>
                  <a:srgbClr val="0070C0"/>
                </a:solidFill>
                <a:latin typeface="Arial-Rounded" pitchFamily="34" charset="0"/>
                <a:ea typeface="Arial-Rounded" pitchFamily="34" charset="0"/>
                <a:cs typeface="Arial-Rounded" pitchFamily="34" charset="0"/>
              </a:rPr>
              <a:t>từ</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cổng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gia</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đình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trong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rau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thịt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cá</a:t>
            </a:r>
            <a:r>
              <a:rPr lang="en-US" dirty="0">
                <a:solidFill>
                  <a:srgbClr val="0070C0"/>
                </a:solidFill>
                <a:latin typeface="Arial-Rounded" pitchFamily="34" charset="0"/>
                <a:ea typeface="Arial-Rounded" pitchFamily="34" charset="0"/>
                <a:cs typeface="Arial-Rounded" pitchFamily="34" charset="0"/>
              </a:rPr>
              <a:t>. Nam </a:t>
            </a:r>
            <a:r>
              <a:rPr lang="en-US" dirty="0" err="1">
                <a:solidFill>
                  <a:srgbClr val="0070C0"/>
                </a:solidFill>
                <a:latin typeface="Arial-Rounded" pitchFamily="34" charset="0"/>
                <a:ea typeface="Arial-Rounded" pitchFamily="34" charset="0"/>
                <a:cs typeface="Arial-Rounded" pitchFamily="34" charset="0"/>
              </a:rPr>
              <a:t>thích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lắm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vì</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đầu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7" name="Straight Connector 16">
            <a:extLst>
              <a:ext uri="{FF2B5EF4-FFF2-40B4-BE49-F238E27FC236}">
                <a16:creationId xmlns:a16="http://schemas.microsoft.com/office/drawing/2014/main" id="{E4A797D4-C4A3-4AE4-8FD1-F59C8B352A26}"/>
              </a:ext>
            </a:extLst>
          </p:cNvPr>
          <p:cNvCxnSpPr/>
          <p:nvPr/>
        </p:nvCxnSpPr>
        <p:spPr>
          <a:xfrm flipH="1">
            <a:off x="1196348" y="4924794"/>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558822-609A-25D3-A866-B6DA393611D1}"/>
              </a:ext>
            </a:extLst>
          </p:cNvPr>
          <p:cNvSpPr/>
          <p:nvPr/>
        </p:nvSpPr>
        <p:spPr>
          <a:xfrm>
            <a:off x="1220005" y="3934038"/>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1</a:t>
            </a:r>
          </a:p>
        </p:txBody>
      </p:sp>
      <p:sp>
        <p:nvSpPr>
          <p:cNvPr id="19" name="Oval 18">
            <a:extLst>
              <a:ext uri="{FF2B5EF4-FFF2-40B4-BE49-F238E27FC236}">
                <a16:creationId xmlns:a16="http://schemas.microsoft.com/office/drawing/2014/main" id="{A0566D53-38F3-CBBD-1252-BABE60B1B253}"/>
              </a:ext>
            </a:extLst>
          </p:cNvPr>
          <p:cNvSpPr/>
          <p:nvPr/>
        </p:nvSpPr>
        <p:spPr>
          <a:xfrm>
            <a:off x="6195488" y="400408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2</a:t>
            </a:r>
          </a:p>
        </p:txBody>
      </p:sp>
      <p:cxnSp>
        <p:nvCxnSpPr>
          <p:cNvPr id="20" name="Straight Connector 19">
            <a:extLst>
              <a:ext uri="{FF2B5EF4-FFF2-40B4-BE49-F238E27FC236}">
                <a16:creationId xmlns:a16="http://schemas.microsoft.com/office/drawing/2014/main" id="{A932FBDF-75CC-A4C5-8485-B5996EBA9B7A}"/>
              </a:ext>
            </a:extLst>
          </p:cNvPr>
          <p:cNvCxnSpPr/>
          <p:nvPr/>
        </p:nvCxnSpPr>
        <p:spPr>
          <a:xfrm flipH="1">
            <a:off x="6078264" y="434975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C17A90-F1C9-887D-AA96-2BA4A4A4CE77}"/>
              </a:ext>
            </a:extLst>
          </p:cNvPr>
          <p:cNvCxnSpPr/>
          <p:nvPr/>
        </p:nvCxnSpPr>
        <p:spPr>
          <a:xfrm flipH="1">
            <a:off x="1479169" y="5551033"/>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3286ECC-1B96-C85F-C061-96CF13CFB528}"/>
              </a:ext>
            </a:extLst>
          </p:cNvPr>
          <p:cNvSpPr/>
          <p:nvPr/>
        </p:nvSpPr>
        <p:spPr>
          <a:xfrm>
            <a:off x="1264105" y="4620276"/>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3</a:t>
            </a:r>
          </a:p>
        </p:txBody>
      </p:sp>
      <p:cxnSp>
        <p:nvCxnSpPr>
          <p:cNvPr id="23" name="Straight Connector 22">
            <a:extLst>
              <a:ext uri="{FF2B5EF4-FFF2-40B4-BE49-F238E27FC236}">
                <a16:creationId xmlns:a16="http://schemas.microsoft.com/office/drawing/2014/main" id="{E07A44DC-EE9D-2B47-7547-DA53BBAB7986}"/>
              </a:ext>
            </a:extLst>
          </p:cNvPr>
          <p:cNvCxnSpPr/>
          <p:nvPr/>
        </p:nvCxnSpPr>
        <p:spPr>
          <a:xfrm>
            <a:off x="7327733" y="4863519"/>
            <a:ext cx="113539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2A307D5-EC78-9AA6-C775-418565B9EF36}"/>
              </a:ext>
            </a:extLst>
          </p:cNvPr>
          <p:cNvSpPr/>
          <p:nvPr/>
        </p:nvSpPr>
        <p:spPr>
          <a:xfrm>
            <a:off x="1264105" y="529465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5" name="Straight Connector 24">
            <a:extLst>
              <a:ext uri="{FF2B5EF4-FFF2-40B4-BE49-F238E27FC236}">
                <a16:creationId xmlns:a16="http://schemas.microsoft.com/office/drawing/2014/main" id="{6E8B319D-4806-938D-5679-0FB27DA6B28B}"/>
              </a:ext>
            </a:extLst>
          </p:cNvPr>
          <p:cNvCxnSpPr/>
          <p:nvPr/>
        </p:nvCxnSpPr>
        <p:spPr>
          <a:xfrm flipH="1">
            <a:off x="9270482" y="544663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9FD915-8C39-AEF0-8DFA-7E487F9D1ED9}"/>
              </a:ext>
            </a:extLst>
          </p:cNvPr>
          <p:cNvCxnSpPr/>
          <p:nvPr/>
        </p:nvCxnSpPr>
        <p:spPr>
          <a:xfrm>
            <a:off x="2648195" y="6053975"/>
            <a:ext cx="1238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52747C-7375-D25F-72BE-1EF9991706A0}"/>
              </a:ext>
            </a:extLst>
          </p:cNvPr>
          <p:cNvCxnSpPr/>
          <p:nvPr/>
        </p:nvCxnSpPr>
        <p:spPr>
          <a:xfrm>
            <a:off x="9627943" y="5463884"/>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255988-636B-DB86-FB83-A3FFD7D7B88F}"/>
              </a:ext>
            </a:extLst>
          </p:cNvPr>
          <p:cNvCxnSpPr/>
          <p:nvPr/>
        </p:nvCxnSpPr>
        <p:spPr>
          <a:xfrm>
            <a:off x="3711531" y="6685327"/>
            <a:ext cx="1199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69A828-70FB-5A11-BC7B-7517D7E32C8A}"/>
              </a:ext>
            </a:extLst>
          </p:cNvPr>
          <p:cNvCxnSpPr/>
          <p:nvPr/>
        </p:nvCxnSpPr>
        <p:spPr>
          <a:xfrm flipH="1">
            <a:off x="7452519" y="6071812"/>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F8FAFD8-A7E3-06F9-7BF7-8056E69D988F}"/>
              </a:ext>
            </a:extLst>
          </p:cNvPr>
          <p:cNvSpPr/>
          <p:nvPr/>
        </p:nvSpPr>
        <p:spPr>
          <a:xfrm>
            <a:off x="9411007" y="6036105"/>
            <a:ext cx="430129"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5</a:t>
            </a:r>
          </a:p>
        </p:txBody>
      </p:sp>
    </p:spTree>
    <p:extLst>
      <p:ext uri="{BB962C8B-B14F-4D97-AF65-F5344CB8AC3E}">
        <p14:creationId xmlns:p14="http://schemas.microsoft.com/office/powerpoint/2010/main" val="176190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3" name="Picture 2">
            <a:extLst>
              <a:ext uri="{FF2B5EF4-FFF2-40B4-BE49-F238E27FC236}">
                <a16:creationId xmlns:a16="http://schemas.microsoft.com/office/drawing/2014/main" id="{5BE5F917-673C-A58E-0053-9008B6B397F6}"/>
              </a:ext>
            </a:extLst>
          </p:cNvPr>
          <p:cNvPicPr>
            <a:picLocks noChangeAspect="1"/>
          </p:cNvPicPr>
          <p:nvPr/>
        </p:nvPicPr>
        <p:blipFill>
          <a:blip r:embed="rId4"/>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7B4F898-138E-1663-A0F3-AD542A66C9C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B3CBBD3D-1E3B-733E-4C87-DC46EEDBDA8B}"/>
              </a:ext>
            </a:extLst>
          </p:cNvPr>
          <p:cNvSpPr txBox="1"/>
          <p:nvPr/>
        </p:nvSpPr>
        <p:spPr>
          <a:xfrm>
            <a:off x="2713950" y="2198680"/>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đông</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vui</a:t>
            </a:r>
            <a:endParaRPr lang="en-US" sz="4800" dirty="0">
              <a:solidFill>
                <a:srgbClr val="002060"/>
              </a:solidFill>
              <a:latin typeface="Arial-Rounded" pitchFamily="34" charset="0"/>
              <a:ea typeface="Arial-Rounded" pitchFamily="34" charset="0"/>
              <a:cs typeface="Arial-Rounded" pitchFamily="34" charset="0"/>
            </a:endParaRPr>
          </a:p>
        </p:txBody>
      </p:sp>
      <p:sp>
        <p:nvSpPr>
          <p:cNvPr id="7" name="圆角矩形 17">
            <a:extLst>
              <a:ext uri="{FF2B5EF4-FFF2-40B4-BE49-F238E27FC236}">
                <a16:creationId xmlns:a16="http://schemas.microsoft.com/office/drawing/2014/main" id="{FFF82FAC-5827-F370-013B-5559CA6168D3}"/>
              </a:ext>
            </a:extLst>
          </p:cNvPr>
          <p:cNvSpPr/>
          <p:nvPr/>
        </p:nvSpPr>
        <p:spPr>
          <a:xfrm>
            <a:off x="2372098" y="37495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A76139DA-B78D-7BAF-DA1C-15558A8C1CE8}"/>
              </a:ext>
            </a:extLst>
          </p:cNvPr>
          <p:cNvSpPr txBox="1"/>
          <p:nvPr/>
        </p:nvSpPr>
        <p:spPr>
          <a:xfrm>
            <a:off x="2362200" y="3890595"/>
            <a:ext cx="345813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đồ</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dùng</a:t>
            </a:r>
            <a:endParaRPr lang="en-US" sz="4800" dirty="0">
              <a:solidFill>
                <a:srgbClr val="002060"/>
              </a:solidFill>
              <a:latin typeface="Arial-Rounded" pitchFamily="34" charset="0"/>
              <a:ea typeface="Arial-Rounded" pitchFamily="34" charset="0"/>
              <a:cs typeface="Arial-Rounded" pitchFamily="34" charset="0"/>
            </a:endParaRPr>
          </a:p>
        </p:txBody>
      </p:sp>
      <p:sp>
        <p:nvSpPr>
          <p:cNvPr id="9" name="圆角矩形 17">
            <a:extLst>
              <a:ext uri="{FF2B5EF4-FFF2-40B4-BE49-F238E27FC236}">
                <a16:creationId xmlns:a16="http://schemas.microsoft.com/office/drawing/2014/main" id="{BC2090E3-2E74-7BD2-D92A-B36FB3F99540}"/>
              </a:ext>
            </a:extLst>
          </p:cNvPr>
          <p:cNvSpPr/>
          <p:nvPr/>
        </p:nvSpPr>
        <p:spPr>
          <a:xfrm>
            <a:off x="6705600" y="2133600"/>
            <a:ext cx="2135208"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801C42FD-B980-3640-F7E2-98BFFCAB43CB}"/>
              </a:ext>
            </a:extLst>
          </p:cNvPr>
          <p:cNvSpPr txBox="1"/>
          <p:nvPr/>
        </p:nvSpPr>
        <p:spPr>
          <a:xfrm>
            <a:off x="6631007" y="2124932"/>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trong</a:t>
            </a:r>
            <a:endParaRPr lang="en-US" sz="4800" dirty="0">
              <a:solidFill>
                <a:srgbClr val="002060"/>
              </a:solidFill>
              <a:latin typeface="Arial-Rounded" pitchFamily="34" charset="0"/>
              <a:ea typeface="Arial-Rounded" pitchFamily="34" charset="0"/>
              <a:cs typeface="Arial-Rounded" pitchFamily="34" charset="0"/>
            </a:endParaRPr>
          </a:p>
        </p:txBody>
      </p:sp>
      <p:sp>
        <p:nvSpPr>
          <p:cNvPr id="11" name="圆角矩形 17">
            <a:extLst>
              <a:ext uri="{FF2B5EF4-FFF2-40B4-BE49-F238E27FC236}">
                <a16:creationId xmlns:a16="http://schemas.microsoft.com/office/drawing/2014/main" id="{5848B8A6-9BA7-3664-1C88-0B97B8857B0D}"/>
              </a:ext>
            </a:extLst>
          </p:cNvPr>
          <p:cNvSpPr/>
          <p:nvPr/>
        </p:nvSpPr>
        <p:spPr>
          <a:xfrm>
            <a:off x="6780193" y="3742468"/>
            <a:ext cx="2135208"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ABE610-3D9D-DF77-1144-714BB4FCC9B2}"/>
              </a:ext>
            </a:extLst>
          </p:cNvPr>
          <p:cNvSpPr txBox="1"/>
          <p:nvPr/>
        </p:nvSpPr>
        <p:spPr>
          <a:xfrm>
            <a:off x="6705600" y="3733800"/>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cùng</a:t>
            </a:r>
            <a:endParaRPr lang="en-US" sz="48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424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84EA-7851-8DA9-7F43-A10F4E44922A}"/>
              </a:ext>
            </a:extLst>
          </p:cNvPr>
          <p:cNvSpPr txBox="1">
            <a:spLocks/>
          </p:cNvSpPr>
          <p:nvPr/>
        </p:nvSpPr>
        <p:spPr>
          <a:xfrm>
            <a:off x="518319" y="1336068"/>
            <a:ext cx="112424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Nam theo mẹ đi chợ. Chợ đông vui và bán đủ thứ. Ngay từ cổng là những hàng đồ dùng gia đình. Bên trong là hàng rau, thịt và cá. Nam thích lắm vì lần đầu cùng mẹ đi chợ.</a:t>
            </a:r>
            <a:endParaRPr lang="en-US" sz="8800">
              <a:solidFill>
                <a:srgbClr val="0070C0"/>
              </a:solidFill>
              <a:latin typeface="Arial-Rounded" pitchFamily="34" charset="0"/>
              <a:ea typeface="Arial-Rounded" pitchFamily="34" charset="0"/>
              <a:cs typeface="Arial-Rounded" pitchFamily="34" charset="0"/>
            </a:endParaRPr>
          </a:p>
        </p:txBody>
      </p:sp>
      <p:cxnSp>
        <p:nvCxnSpPr>
          <p:cNvPr id="3" name="Straight Connector 2">
            <a:extLst>
              <a:ext uri="{FF2B5EF4-FFF2-40B4-BE49-F238E27FC236}">
                <a16:creationId xmlns:a16="http://schemas.microsoft.com/office/drawing/2014/main" id="{BDD1F1DF-79EA-1CE0-5AE1-EE7A2A81598C}"/>
              </a:ext>
            </a:extLst>
          </p:cNvPr>
          <p:cNvCxnSpPr/>
          <p:nvPr/>
        </p:nvCxnSpPr>
        <p:spPr>
          <a:xfrm>
            <a:off x="1440898" y="1280223"/>
            <a:ext cx="6011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BF74C46-18B8-294F-DB58-83EC13FB92E0}"/>
              </a:ext>
            </a:extLst>
          </p:cNvPr>
          <p:cNvCxnSpPr/>
          <p:nvPr/>
        </p:nvCxnSpPr>
        <p:spPr>
          <a:xfrm>
            <a:off x="7820546" y="1302202"/>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ounded Rectangle 8">
            <a:extLst>
              <a:ext uri="{FF2B5EF4-FFF2-40B4-BE49-F238E27FC236}">
                <a16:creationId xmlns:a16="http://schemas.microsoft.com/office/drawing/2014/main" id="{521EF98B-944B-5D71-7B3C-C0D784E88C23}"/>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theo mẹ đi đâu?</a:t>
            </a:r>
          </a:p>
        </p:txBody>
      </p:sp>
      <p:sp>
        <p:nvSpPr>
          <p:cNvPr id="6" name="Rounded Rectangle 13">
            <a:extLst>
              <a:ext uri="{FF2B5EF4-FFF2-40B4-BE49-F238E27FC236}">
                <a16:creationId xmlns:a16="http://schemas.microsoft.com/office/drawing/2014/main" id="{C72279A4-B332-9860-5C2B-441BD1DDDFE2}"/>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Chợ có đặc điểm gì?</a:t>
            </a:r>
          </a:p>
        </p:txBody>
      </p:sp>
      <p:cxnSp>
        <p:nvCxnSpPr>
          <p:cNvPr id="7" name="Straight Connector 6">
            <a:extLst>
              <a:ext uri="{FF2B5EF4-FFF2-40B4-BE49-F238E27FC236}">
                <a16:creationId xmlns:a16="http://schemas.microsoft.com/office/drawing/2014/main" id="{56DD7283-097B-FA96-5A57-21442F07AE22}"/>
              </a:ext>
            </a:extLst>
          </p:cNvPr>
          <p:cNvCxnSpPr/>
          <p:nvPr/>
        </p:nvCxnSpPr>
        <p:spPr>
          <a:xfrm>
            <a:off x="670719" y="1981200"/>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8E7DC4-B512-F3FF-0FD8-14CE3823A65B}"/>
              </a:ext>
            </a:extLst>
          </p:cNvPr>
          <p:cNvCxnSpPr/>
          <p:nvPr/>
        </p:nvCxnSpPr>
        <p:spPr>
          <a:xfrm>
            <a:off x="519630" y="2743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ounded Rectangle 25">
            <a:extLst>
              <a:ext uri="{FF2B5EF4-FFF2-40B4-BE49-F238E27FC236}">
                <a16:creationId xmlns:a16="http://schemas.microsoft.com/office/drawing/2014/main" id="{2F74448A-D0D4-EB39-8173-F7645AA619B2}"/>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thấy những hàng gì ở chợ?</a:t>
            </a:r>
          </a:p>
        </p:txBody>
      </p:sp>
      <p:cxnSp>
        <p:nvCxnSpPr>
          <p:cNvPr id="10" name="Straight Connector 9">
            <a:extLst>
              <a:ext uri="{FF2B5EF4-FFF2-40B4-BE49-F238E27FC236}">
                <a16:creationId xmlns:a16="http://schemas.microsoft.com/office/drawing/2014/main" id="{BFE62B2E-13F4-1D73-644E-8E96986A6EC7}"/>
              </a:ext>
            </a:extLst>
          </p:cNvPr>
          <p:cNvCxnSpPr/>
          <p:nvPr/>
        </p:nvCxnSpPr>
        <p:spPr>
          <a:xfrm>
            <a:off x="670719" y="3519578"/>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31">
            <a:extLst>
              <a:ext uri="{FF2B5EF4-FFF2-40B4-BE49-F238E27FC236}">
                <a16:creationId xmlns:a16="http://schemas.microsoft.com/office/drawing/2014/main" id="{9C70082E-8F38-087A-5F7A-DD717C9EBB1F}"/>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Nam cảm thấy như thế nào khi lần đầu cùng mẹ đi chợ?</a:t>
            </a:r>
          </a:p>
        </p:txBody>
      </p:sp>
      <p:cxnSp>
        <p:nvCxnSpPr>
          <p:cNvPr id="12" name="Straight Connector 11">
            <a:extLst>
              <a:ext uri="{FF2B5EF4-FFF2-40B4-BE49-F238E27FC236}">
                <a16:creationId xmlns:a16="http://schemas.microsoft.com/office/drawing/2014/main" id="{BA825D62-3567-9547-D897-D3F9CBCCAEEC}"/>
              </a:ext>
            </a:extLst>
          </p:cNvPr>
          <p:cNvCxnSpPr/>
          <p:nvPr/>
        </p:nvCxnSpPr>
        <p:spPr>
          <a:xfrm>
            <a:off x="6766719" y="3485072"/>
            <a:ext cx="487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8F269D-668C-AF76-DBD3-788C60C959E2}"/>
              </a:ext>
            </a:extLst>
          </p:cNvPr>
          <p:cNvCxnSpPr/>
          <p:nvPr/>
        </p:nvCxnSpPr>
        <p:spPr>
          <a:xfrm>
            <a:off x="519630" y="4267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64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67200" y="304800"/>
            <a:ext cx="3910045" cy="830997"/>
          </a:xfrm>
          <a:prstGeom prst="rect">
            <a:avLst/>
          </a:prstGeom>
          <a:solidFill>
            <a:srgbClr val="EDEFAF"/>
          </a:solidFill>
        </p:spPr>
        <p:txBody>
          <a:bodyPr wrap="none">
            <a:spAutoFit/>
          </a:bodyPr>
          <a:lstStyle/>
          <a:p>
            <a:pPr>
              <a:defRPr/>
            </a:pP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Chợ</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siêu</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thị</a:t>
            </a:r>
            <a:endParaRPr lang="vi-VN" sz="3200" b="1" kern="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81AB9967-BD9B-A882-C7BC-C053706D7ECF}"/>
              </a:ext>
            </a:extLst>
          </p:cNvPr>
          <p:cNvGrpSpPr/>
          <p:nvPr/>
        </p:nvGrpSpPr>
        <p:grpSpPr>
          <a:xfrm>
            <a:off x="215396" y="203422"/>
            <a:ext cx="2621250" cy="941185"/>
            <a:chOff x="63500" y="1429216"/>
            <a:chExt cx="1970813" cy="705889"/>
          </a:xfrm>
        </p:grpSpPr>
        <p:sp>
          <p:nvSpPr>
            <p:cNvPr id="8" name="Rounded Rectangle 2">
              <a:extLst>
                <a:ext uri="{FF2B5EF4-FFF2-40B4-BE49-F238E27FC236}">
                  <a16:creationId xmlns:a16="http://schemas.microsoft.com/office/drawing/2014/main" id="{5EB84509-E8E8-E5A6-13ED-463045EE0210}"/>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Nói</a:t>
              </a:r>
            </a:p>
          </p:txBody>
        </p:sp>
        <p:sp>
          <p:nvSpPr>
            <p:cNvPr id="9" name="Oval 8">
              <a:extLst>
                <a:ext uri="{FF2B5EF4-FFF2-40B4-BE49-F238E27FC236}">
                  <a16:creationId xmlns:a16="http://schemas.microsoft.com/office/drawing/2014/main" id="{0E35A783-4446-3D57-646C-436C18B1D2DB}"/>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5</a:t>
              </a:r>
            </a:p>
          </p:txBody>
        </p:sp>
      </p:grpSp>
      <p:pic>
        <p:nvPicPr>
          <p:cNvPr id="3" name="Picture 2">
            <a:extLst>
              <a:ext uri="{FF2B5EF4-FFF2-40B4-BE49-F238E27FC236}">
                <a16:creationId xmlns:a16="http://schemas.microsoft.com/office/drawing/2014/main" id="{3C358735-C0EB-68E6-FA31-5EBEF1A43C97}"/>
              </a:ext>
            </a:extLst>
          </p:cNvPr>
          <p:cNvPicPr>
            <a:picLocks noChangeAspect="1"/>
          </p:cNvPicPr>
          <p:nvPr/>
        </p:nvPicPr>
        <p:blipFill>
          <a:blip r:embed="rId2"/>
          <a:stretch>
            <a:fillRect/>
          </a:stretch>
        </p:blipFill>
        <p:spPr>
          <a:xfrm>
            <a:off x="2133600" y="1295400"/>
            <a:ext cx="7924800" cy="5180523"/>
          </a:xfrm>
          <a:prstGeom prst="rect">
            <a:avLst/>
          </a:prstGeom>
        </p:spPr>
      </p:pic>
    </p:spTree>
    <p:extLst>
      <p:ext uri="{BB962C8B-B14F-4D97-AF65-F5344CB8AC3E}">
        <p14:creationId xmlns:p14="http://schemas.microsoft.com/office/powerpoint/2010/main" val="37029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lớp 1 năm 2020 -2021 knttvcs\ảnh tiếng việt\unnam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3879546" cy="25837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lớp 1 năm 2020 -2021 knttvcs\ảnh tiếng việt\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524" y="1219200"/>
            <a:ext cx="4066573" cy="25837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lớp 1 năm 2020 -2021 knttvcs\ảnh tiếng việt\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782" y="4114801"/>
            <a:ext cx="3858765" cy="2648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lớp 1 năm 2020 -2021 knttvcs\ảnh tiếng việt\tải xuống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962400"/>
            <a:ext cx="4122296"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42877" y="350824"/>
            <a:ext cx="7980219" cy="584775"/>
          </a:xfrm>
          <a:prstGeom prst="rect">
            <a:avLst/>
          </a:prstGeom>
          <a:solidFill>
            <a:srgbClr val="EDEFAF"/>
          </a:solidFill>
        </p:spPr>
        <p:txBody>
          <a:bodyPr wrap="square">
            <a:spAutoFit/>
          </a:bodyPr>
          <a:lstStyle/>
          <a:p>
            <a:pPr lvl="0"/>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ảnh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chợ</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truyền</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thống</a:t>
            </a:r>
            <a:endParaRPr lang="vi-VN" sz="1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08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152400"/>
            <a:ext cx="4572000" cy="584775"/>
          </a:xfrm>
          <a:prstGeom prst="rect">
            <a:avLst/>
          </a:prstGeom>
          <a:solidFill>
            <a:srgbClr val="FFC000"/>
          </a:solidFill>
        </p:spPr>
        <p:txBody>
          <a:bodyPr>
            <a:spAutoFit/>
          </a:bodyPr>
          <a:lstStyle/>
          <a:p>
            <a:pPr lvl="0"/>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ảnh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siêu</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thị</a:t>
            </a:r>
            <a:endParaRPr lang="vi-VN" sz="1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5" descr="D:\lớp 1 năm 2020 -2021 knttvcs\ảnh tiếng việt\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2" y="1066800"/>
            <a:ext cx="4300538" cy="2610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lớp 1 năm 2020 -2021 knttvcs\ảnh tiếng việt\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366" y="1143000"/>
            <a:ext cx="4227742" cy="253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lớp 1 năm 2020 -2021 knttvcs\ảnh tiếng việt\tải xuống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510" y="3810000"/>
            <a:ext cx="4355091" cy="2552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lớp 1 năm 2020 -2021 knttvcs\ảnh tiếng việt\sieu-thi-15833789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810000"/>
            <a:ext cx="4142508"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C21E3C-EF10-CABF-FC86-404FEE3CFDFD}"/>
              </a:ext>
            </a:extLst>
          </p:cNvPr>
          <p:cNvSpPr txBox="1">
            <a:spLocks/>
          </p:cNvSpPr>
          <p:nvPr/>
        </p:nvSpPr>
        <p:spPr>
          <a:xfrm>
            <a:off x="3532802" y="57226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7" name="Title 1">
            <a:extLst>
              <a:ext uri="{FF2B5EF4-FFF2-40B4-BE49-F238E27FC236}">
                <a16:creationId xmlns:a16="http://schemas.microsoft.com/office/drawing/2014/main" id="{0CF9C74D-55B9-2107-F66A-3508228E8952}"/>
              </a:ext>
            </a:extLst>
          </p:cNvPr>
          <p:cNvSpPr txBox="1">
            <a:spLocks/>
          </p:cNvSpPr>
          <p:nvPr/>
        </p:nvSpPr>
        <p:spPr>
          <a:xfrm>
            <a:off x="-195136" y="572265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18" name="Title 1">
            <a:extLst>
              <a:ext uri="{FF2B5EF4-FFF2-40B4-BE49-F238E27FC236}">
                <a16:creationId xmlns:a16="http://schemas.microsoft.com/office/drawing/2014/main" id="{98AFD451-C01C-7590-1DAF-27EDAFBF404E}"/>
              </a:ext>
            </a:extLst>
          </p:cNvPr>
          <p:cNvSpPr txBox="1">
            <a:spLocks/>
          </p:cNvSpPr>
          <p:nvPr/>
        </p:nvSpPr>
        <p:spPr>
          <a:xfrm>
            <a:off x="7336942" y="57226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sp>
        <p:nvSpPr>
          <p:cNvPr id="19" name="Title 1">
            <a:extLst>
              <a:ext uri="{FF2B5EF4-FFF2-40B4-BE49-F238E27FC236}">
                <a16:creationId xmlns:a16="http://schemas.microsoft.com/office/drawing/2014/main" id="{CF9CA57C-CAA6-AB07-2E54-F7414F8FC65E}"/>
              </a:ext>
            </a:extLst>
          </p:cNvPr>
          <p:cNvSpPr txBox="1">
            <a:spLocks/>
          </p:cNvSpPr>
          <p:nvPr/>
        </p:nvSpPr>
        <p:spPr>
          <a:xfrm>
            <a:off x="457200" y="35814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dòng</a:t>
            </a:r>
          </a:p>
        </p:txBody>
      </p:sp>
      <p:sp>
        <p:nvSpPr>
          <p:cNvPr id="20" name="Title 1">
            <a:extLst>
              <a:ext uri="{FF2B5EF4-FFF2-40B4-BE49-F238E27FC236}">
                <a16:creationId xmlns:a16="http://schemas.microsoft.com/office/drawing/2014/main" id="{10DD5A27-A102-E431-92BA-257AB922F7E7}"/>
              </a:ext>
            </a:extLst>
          </p:cNvPr>
          <p:cNvSpPr txBox="1">
            <a:spLocks/>
          </p:cNvSpPr>
          <p:nvPr/>
        </p:nvSpPr>
        <p:spPr>
          <a:xfrm>
            <a:off x="3372500" y="3602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võng</a:t>
            </a:r>
          </a:p>
        </p:txBody>
      </p:sp>
      <p:sp>
        <p:nvSpPr>
          <p:cNvPr id="21" name="Title 1">
            <a:extLst>
              <a:ext uri="{FF2B5EF4-FFF2-40B4-BE49-F238E27FC236}">
                <a16:creationId xmlns:a16="http://schemas.microsoft.com/office/drawing/2014/main" id="{B777FE85-F347-A482-654C-A25F2C585249}"/>
              </a:ext>
            </a:extLst>
          </p:cNvPr>
          <p:cNvSpPr txBox="1">
            <a:spLocks/>
          </p:cNvSpPr>
          <p:nvPr/>
        </p:nvSpPr>
        <p:spPr>
          <a:xfrm>
            <a:off x="6349282" y="3599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bổng</a:t>
            </a:r>
          </a:p>
        </p:txBody>
      </p:sp>
      <p:sp>
        <p:nvSpPr>
          <p:cNvPr id="22" name="Title 1">
            <a:extLst>
              <a:ext uri="{FF2B5EF4-FFF2-40B4-BE49-F238E27FC236}">
                <a16:creationId xmlns:a16="http://schemas.microsoft.com/office/drawing/2014/main" id="{8004C6C3-AD5F-7589-9D2E-92C8E8CD1E91}"/>
              </a:ext>
            </a:extLst>
          </p:cNvPr>
          <p:cNvSpPr txBox="1">
            <a:spLocks/>
          </p:cNvSpPr>
          <p:nvPr/>
        </p:nvSpPr>
        <p:spPr>
          <a:xfrm>
            <a:off x="9244882" y="358363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cộng</a:t>
            </a:r>
          </a:p>
        </p:txBody>
      </p:sp>
      <p:sp>
        <p:nvSpPr>
          <p:cNvPr id="23" name="Title 1">
            <a:extLst>
              <a:ext uri="{FF2B5EF4-FFF2-40B4-BE49-F238E27FC236}">
                <a16:creationId xmlns:a16="http://schemas.microsoft.com/office/drawing/2014/main" id="{DAC6D8F5-3C17-3730-4663-1B438F0DF887}"/>
              </a:ext>
            </a:extLst>
          </p:cNvPr>
          <p:cNvSpPr txBox="1">
            <a:spLocks/>
          </p:cNvSpPr>
          <p:nvPr/>
        </p:nvSpPr>
        <p:spPr>
          <a:xfrm>
            <a:off x="455497"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thúng</a:t>
            </a:r>
          </a:p>
        </p:txBody>
      </p:sp>
      <p:sp>
        <p:nvSpPr>
          <p:cNvPr id="24" name="Title 1">
            <a:extLst>
              <a:ext uri="{FF2B5EF4-FFF2-40B4-BE49-F238E27FC236}">
                <a16:creationId xmlns:a16="http://schemas.microsoft.com/office/drawing/2014/main" id="{3460FA8C-6D39-A1FE-4AFD-21318C546B55}"/>
              </a:ext>
            </a:extLst>
          </p:cNvPr>
          <p:cNvSpPr txBox="1">
            <a:spLocks/>
          </p:cNvSpPr>
          <p:nvPr/>
        </p:nvSpPr>
        <p:spPr>
          <a:xfrm>
            <a:off x="3370797"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vũng</a:t>
            </a:r>
          </a:p>
        </p:txBody>
      </p:sp>
      <p:sp>
        <p:nvSpPr>
          <p:cNvPr id="25" name="Title 1">
            <a:extLst>
              <a:ext uri="{FF2B5EF4-FFF2-40B4-BE49-F238E27FC236}">
                <a16:creationId xmlns:a16="http://schemas.microsoft.com/office/drawing/2014/main" id="{BE6CFF7E-5659-520B-B000-8538F85A0DB9}"/>
              </a:ext>
            </a:extLst>
          </p:cNvPr>
          <p:cNvSpPr txBox="1">
            <a:spLocks/>
          </p:cNvSpPr>
          <p:nvPr/>
        </p:nvSpPr>
        <p:spPr>
          <a:xfrm>
            <a:off x="6347579"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đựng</a:t>
            </a:r>
          </a:p>
        </p:txBody>
      </p:sp>
      <p:sp>
        <p:nvSpPr>
          <p:cNvPr id="26" name="Title 1">
            <a:extLst>
              <a:ext uri="{FF2B5EF4-FFF2-40B4-BE49-F238E27FC236}">
                <a16:creationId xmlns:a16="http://schemas.microsoft.com/office/drawing/2014/main" id="{D22932B3-A501-4B6A-BA2D-17E2224D137C}"/>
              </a:ext>
            </a:extLst>
          </p:cNvPr>
          <p:cNvSpPr txBox="1">
            <a:spLocks/>
          </p:cNvSpPr>
          <p:nvPr/>
        </p:nvSpPr>
        <p:spPr>
          <a:xfrm>
            <a:off x="9243179" y="480283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hửng</a:t>
            </a:r>
          </a:p>
        </p:txBody>
      </p:sp>
      <p:pic>
        <p:nvPicPr>
          <p:cNvPr id="27" name="Picture 2">
            <a:extLst>
              <a:ext uri="{FF2B5EF4-FFF2-40B4-BE49-F238E27FC236}">
                <a16:creationId xmlns:a16="http://schemas.microsoft.com/office/drawing/2014/main" id="{BB78BCA4-55E8-3C34-FD2D-B3BC3ADEF1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52400"/>
            <a:ext cx="7028170" cy="349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47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yellow logo&#10;&#10;AI-generated content may be incorrect.">
            <a:extLst>
              <a:ext uri="{FF2B5EF4-FFF2-40B4-BE49-F238E27FC236}">
                <a16:creationId xmlns:a16="http://schemas.microsoft.com/office/drawing/2014/main" id="{563D2D6F-C556-0985-C43D-A3D0C320F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2514600"/>
            <a:ext cx="8553429" cy="2347163"/>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A9C0-9A32-67F1-EF6B-4855DBECA88A}"/>
              </a:ext>
            </a:extLst>
          </p:cNvPr>
          <p:cNvPicPr>
            <a:picLocks noChangeAspect="1"/>
          </p:cNvPicPr>
          <p:nvPr/>
        </p:nvPicPr>
        <p:blipFill>
          <a:blip r:embed="rId3"/>
          <a:stretch>
            <a:fillRect/>
          </a:stretch>
        </p:blipFill>
        <p:spPr>
          <a:xfrm>
            <a:off x="5867400" y="1981200"/>
            <a:ext cx="6511092" cy="2145978"/>
          </a:xfrm>
          <a:prstGeom prst="rect">
            <a:avLst/>
          </a:prstGeom>
        </p:spPr>
      </p:pic>
    </p:spTree>
    <p:extLst>
      <p:ext uri="{BB962C8B-B14F-4D97-AF65-F5344CB8AC3E}">
        <p14:creationId xmlns:p14="http://schemas.microsoft.com/office/powerpoint/2010/main" val="288730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4200" y="1219200"/>
            <a:ext cx="6096000" cy="5181600"/>
          </a:xfrm>
          <a:prstGeom prst="rect">
            <a:avLst/>
          </a:prstGeom>
        </p:spPr>
      </p:pic>
      <p:grpSp>
        <p:nvGrpSpPr>
          <p:cNvPr id="3" name="Group 2">
            <a:extLst>
              <a:ext uri="{FF2B5EF4-FFF2-40B4-BE49-F238E27FC236}">
                <a16:creationId xmlns:a16="http://schemas.microsoft.com/office/drawing/2014/main" id="{B8C83A1F-8F67-3DB2-D298-59492B3A1953}"/>
              </a:ext>
            </a:extLst>
          </p:cNvPr>
          <p:cNvGrpSpPr/>
          <p:nvPr/>
        </p:nvGrpSpPr>
        <p:grpSpPr>
          <a:xfrm>
            <a:off x="228600" y="0"/>
            <a:ext cx="6756905" cy="941185"/>
            <a:chOff x="63500" y="1429216"/>
            <a:chExt cx="5080245" cy="705889"/>
          </a:xfrm>
        </p:grpSpPr>
        <p:sp>
          <p:nvSpPr>
            <p:cNvPr id="4" name="Rounded Rectangle 12">
              <a:extLst>
                <a:ext uri="{FF2B5EF4-FFF2-40B4-BE49-F238E27FC236}">
                  <a16:creationId xmlns:a16="http://schemas.microsoft.com/office/drawing/2014/main" id="{EF03F581-1900-8015-4316-BB93337BFF65}"/>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9D268299-864B-7307-BAB3-0F5889A1881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243110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143000"/>
            <a:ext cx="6096000" cy="4572000"/>
          </a:xfrm>
          <a:prstGeom prst="rect">
            <a:avLst/>
          </a:prstGeom>
        </p:spPr>
      </p:pic>
      <p:grpSp>
        <p:nvGrpSpPr>
          <p:cNvPr id="3" name="Group 2">
            <a:extLst>
              <a:ext uri="{FF2B5EF4-FFF2-40B4-BE49-F238E27FC236}">
                <a16:creationId xmlns:a16="http://schemas.microsoft.com/office/drawing/2014/main" id="{034AA70E-A2BF-A5C8-7420-79AD36D232E9}"/>
              </a:ext>
            </a:extLst>
          </p:cNvPr>
          <p:cNvGrpSpPr/>
          <p:nvPr/>
        </p:nvGrpSpPr>
        <p:grpSpPr>
          <a:xfrm>
            <a:off x="228600" y="35560"/>
            <a:ext cx="6756905" cy="941185"/>
            <a:chOff x="63500" y="1429216"/>
            <a:chExt cx="5080245" cy="705889"/>
          </a:xfrm>
        </p:grpSpPr>
        <p:sp>
          <p:nvSpPr>
            <p:cNvPr id="4" name="Rounded Rectangle 12">
              <a:extLst>
                <a:ext uri="{FF2B5EF4-FFF2-40B4-BE49-F238E27FC236}">
                  <a16:creationId xmlns:a16="http://schemas.microsoft.com/office/drawing/2014/main" id="{44420D5E-9EDA-D621-9CC2-288C3C96AF55}"/>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9CDC6C33-EF7A-743E-D8B7-F6C3B18F0DD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834287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1600200"/>
            <a:ext cx="6096000" cy="3733800"/>
          </a:xfrm>
          <a:prstGeom prst="rect">
            <a:avLst/>
          </a:prstGeom>
        </p:spPr>
      </p:pic>
      <p:grpSp>
        <p:nvGrpSpPr>
          <p:cNvPr id="2" name="Group 1">
            <a:extLst>
              <a:ext uri="{FF2B5EF4-FFF2-40B4-BE49-F238E27FC236}">
                <a16:creationId xmlns:a16="http://schemas.microsoft.com/office/drawing/2014/main" id="{13F9FD4F-92B3-AAE6-9729-CB3DBAC7A16A}"/>
              </a:ext>
            </a:extLst>
          </p:cNvPr>
          <p:cNvGrpSpPr/>
          <p:nvPr/>
        </p:nvGrpSpPr>
        <p:grpSpPr>
          <a:xfrm>
            <a:off x="228600" y="35560"/>
            <a:ext cx="6756905" cy="941185"/>
            <a:chOff x="63500" y="1429216"/>
            <a:chExt cx="5080245" cy="705889"/>
          </a:xfrm>
        </p:grpSpPr>
        <p:sp>
          <p:nvSpPr>
            <p:cNvPr id="4" name="Rounded Rectangle 12">
              <a:extLst>
                <a:ext uri="{FF2B5EF4-FFF2-40B4-BE49-F238E27FC236}">
                  <a16:creationId xmlns:a16="http://schemas.microsoft.com/office/drawing/2014/main" id="{D9612FAF-3E56-2ADA-99DB-BFBD2EA2F0F6}"/>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20D43215-E361-CDCA-FFDF-A54D159EDA42}"/>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726182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w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1524000"/>
            <a:ext cx="6096000" cy="3810000"/>
          </a:xfrm>
          <a:prstGeom prst="rect">
            <a:avLst/>
          </a:prstGeom>
        </p:spPr>
      </p:pic>
      <p:grpSp>
        <p:nvGrpSpPr>
          <p:cNvPr id="3" name="Group 2">
            <a:extLst>
              <a:ext uri="{FF2B5EF4-FFF2-40B4-BE49-F238E27FC236}">
                <a16:creationId xmlns:a16="http://schemas.microsoft.com/office/drawing/2014/main" id="{A2830337-F4A2-44AF-B12D-4852C93A2AE3}"/>
              </a:ext>
            </a:extLst>
          </p:cNvPr>
          <p:cNvGrpSpPr/>
          <p:nvPr/>
        </p:nvGrpSpPr>
        <p:grpSpPr>
          <a:xfrm>
            <a:off x="228600" y="35560"/>
            <a:ext cx="6756905" cy="941185"/>
            <a:chOff x="63500" y="1429216"/>
            <a:chExt cx="5080245" cy="705889"/>
          </a:xfrm>
        </p:grpSpPr>
        <p:sp>
          <p:nvSpPr>
            <p:cNvPr id="4" name="Rounded Rectangle 12">
              <a:extLst>
                <a:ext uri="{FF2B5EF4-FFF2-40B4-BE49-F238E27FC236}">
                  <a16:creationId xmlns:a16="http://schemas.microsoft.com/office/drawing/2014/main" id="{14EC4092-370D-6B4F-9582-F8DC5F6390F3}"/>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B7B4B1BA-135E-A71B-52A1-EC626301140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563132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34550" y="3126898"/>
            <a:ext cx="13183375"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 bŪg ǧǼng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5" name="TextBox 4"/>
          <p:cNvSpPr txBox="1"/>
          <p:nvPr/>
        </p:nvSpPr>
        <p:spPr>
          <a:xfrm>
            <a:off x="-1490269" y="3978494"/>
            <a:ext cx="13183375" cy="1507907"/>
          </a:xfrm>
          <a:prstGeom prst="rect">
            <a:avLst/>
          </a:prstGeom>
          <a:noFill/>
        </p:spPr>
        <p:txBody>
          <a:bodyPr wrap="square" lIns="121725" tIns="60862" rIns="121725" bIns="60862" rtlCol="0">
            <a:spAutoFit/>
          </a:bodyPr>
          <a:lstStyle/>
          <a:p>
            <a:pPr algn="ctr"/>
            <a:r>
              <a:rPr lang="vi-VN" sz="9000">
                <a:solidFill>
                  <a:srgbClr val="FF0000"/>
                </a:solidFill>
                <a:latin typeface="HP001 4 hàng" pitchFamily="34" charset="0"/>
              </a:rPr>
              <a:t> bŪg ǧǼng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235</Words>
  <Application>Microsoft Office PowerPoint</Application>
  <PresentationFormat>Widescreen</PresentationFormat>
  <Paragraphs>53</Paragraphs>
  <Slides>20</Slides>
  <Notes>7</Notes>
  <HiddenSlides>0</HiddenSlides>
  <MMClips>5</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20</vt:i4>
      </vt:variant>
    </vt:vector>
  </HeadingPairs>
  <TitlesOfParts>
    <vt:vector size="43" baseType="lpstr">
      <vt:lpstr>等线</vt:lpstr>
      <vt:lpstr>等线 Light</vt:lpstr>
      <vt:lpstr>#9Slide03 Arima Madurai Black</vt:lpstr>
      <vt:lpstr>#9Slide07 HoneyCream</vt:lpstr>
      <vt:lpstr>Arial</vt:lpstr>
      <vt:lpstr>Arial Rounded MT Bold</vt:lpstr>
      <vt:lpstr>Arial-Rounded</vt:lpstr>
      <vt:lpstr>Calibri</vt:lpstr>
      <vt:lpstr>Calibri Light</vt:lpstr>
      <vt:lpstr>Cambria</vt:lpstr>
      <vt:lpstr>HP001 4 hàng</vt:lpstr>
      <vt:lpstr>Karla</vt:lpstr>
      <vt:lpstr>SVN-Newton</vt:lpstr>
      <vt:lpstr>SVN-Ready</vt:lpstr>
      <vt:lpstr>Times New Roman</vt:lpstr>
      <vt:lpstr>Wingdings</vt:lpstr>
      <vt:lpstr>1_Default Design</vt:lpstr>
      <vt:lpstr>https://www.freeppt7.com</vt:lpstr>
      <vt:lpstr>1_https://www.freeppt7.com</vt:lpstr>
      <vt:lpstr>Office Theme</vt:lpstr>
      <vt:lpstr>1_Office Theme</vt:lpstr>
      <vt:lpstr>5_Office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cp:lastModifiedBy>
  <cp:revision>105</cp:revision>
  <dcterms:created xsi:type="dcterms:W3CDTF">2020-11-09T02:45:03Z</dcterms:created>
  <dcterms:modified xsi:type="dcterms:W3CDTF">2025-12-12T06:54:35Z</dcterms:modified>
</cp:coreProperties>
</file>