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7" r:id="rId4"/>
    <p:sldId id="261" r:id="rId5"/>
    <p:sldId id="268" r:id="rId6"/>
    <p:sldId id="264" r:id="rId7"/>
    <p:sldId id="265" r:id="rId8"/>
    <p:sldId id="266" r:id="rId9"/>
    <p:sldId id="267" r:id="rId10"/>
    <p:sldId id="258" r:id="rId11"/>
    <p:sldId id="269" r:id="rId12"/>
    <p:sldId id="259" r:id="rId13"/>
    <p:sldId id="26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BE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632" autoAdjust="0"/>
    <p:restoredTop sz="94660"/>
  </p:normalViewPr>
  <p:slideViewPr>
    <p:cSldViewPr snapToGrid="0">
      <p:cViewPr varScale="1">
        <p:scale>
          <a:sx n="83" d="100"/>
          <a:sy n="83" d="100"/>
        </p:scale>
        <p:origin x="33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2F129-90FF-4ADA-94A2-CDCEF5533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DB60E8-E50A-4E3F-8DE7-6DA702B78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6C152-481F-4A03-9437-E6E65AB1D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C40E8-0DA8-42C3-B0B6-DE0904F4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6C3AC-82B1-487D-BB5F-6B5D471A0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3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29BFA-19C0-45A0-8F31-D00C747AD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84C848-7F9E-48BA-A087-12DD686D5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382BC-525E-4BD5-8EE2-0767AFC3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13517-C97F-4DED-87F6-A477E850F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8AFCD-8EB7-4E89-9483-D3C2239D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7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6FB53A-9F17-42C4-BB39-0D97254051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62A8B0-01FF-4A8E-B113-481925311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9713C-F0D9-48AB-96B0-BDE279F4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92071-94F3-49E9-A3F1-EFFDCE9AE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6D22C-55D5-4EE2-A84D-5EB19DF3C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09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A09E0-5B13-4AF1-9043-4909F788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5E395-1BDB-4D6B-B9CB-BD020D531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F7379-4ED8-4764-919B-8DB61A04F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AB636-E17B-4920-AE8F-39925D075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320DD-672E-4C7C-8306-FBF89858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9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1DBC2-D00C-49ED-91B5-CEC46212C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FA47C-8844-4976-941C-310347EEF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DBBBB-AA5A-43A6-95E2-CA1CC5DBD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5BED3-CA2B-47DC-AA0B-F1B294751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5BAD4-9331-4E2C-BCBB-F9D88C51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75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9B3F-1C80-4C45-BB1E-90CE559E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38D5A-7841-4F56-8C21-26BFE559D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30F4B-1225-475F-A7A7-56F73044F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50CB3-C0D9-4F40-A5FD-42F7E5481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E7E79-A2DD-41F2-99B0-C9739066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0F8266-90A3-4FA6-9DFC-A38B77F6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8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3B7E4-2452-4ED7-8B9B-2E40A80A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E3C08-0FF0-46B7-A3DE-D4BB3E355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17F0E-8081-4430-ABDF-F65E7EA27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EB69E1-0BAA-44E8-85C5-17ECE88008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F305E8-BE40-4715-BB97-EFA7255ED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0D0EC4-2D7E-4FF8-87E4-7F53C396C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064591-DF8F-4668-A38A-53D818C5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6EEB9C-08D7-4720-A16F-C6639FC09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3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5687-CD34-4180-88A2-82C25321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FC129-A615-41B3-9096-91ACFC55E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7F5ED7-5E09-4094-B9D5-40900AE96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BCDE6-0BC8-4BE5-9C51-56B65C67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73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9D04B3-6995-4FA2-8A50-2BC4BA10F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0A70B7-2D5F-46E9-875F-E79C10E99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A25AA-4104-4E4A-A3D4-9ACBC95F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45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D6C0C-D32A-4F84-B0B3-F2C668F24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8DB60-57E8-4760-A905-FAE26B492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EE6F7-94F2-4FE0-9B5E-6D38171CC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19B945-359C-4D18-816B-1FEE30434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2714AE-0D85-4D73-A53E-695D1308C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4D5542-95F7-4313-A897-29D307F65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0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829C2-58CB-4F8F-9EC9-AF03FD948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584F3A-F544-43DE-A09F-E4ED0CB10B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46C6DE-FA30-4B41-898C-484A4A376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676153-BA8A-4BBA-9949-155A1421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F939C-0BEA-4A43-A241-856BDD07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B2F75-4F98-483D-B406-D6BECD04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53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19E313-2E26-47CF-997A-3ADBF2E6E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0D067-DE00-4DD2-BC6D-EB306805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FBFBD-22BA-4A07-ABF9-ECDB4653F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279F8-3BAE-4A0F-90AA-66878A6D5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05B1B-2B80-4223-AA9B-F516A6FC3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6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3" Type="http://schemas.openxmlformats.org/officeDocument/2006/relationships/image" Target="../media/image8.sv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18.png"/><Relationship Id="rId5" Type="http://schemas.openxmlformats.org/officeDocument/2006/relationships/image" Target="../media/image22.emf"/><Relationship Id="rId10" Type="http://schemas.openxmlformats.org/officeDocument/2006/relationships/image" Target="../media/image17.png"/><Relationship Id="rId4" Type="http://schemas.openxmlformats.org/officeDocument/2006/relationships/image" Target="../media/image21.emf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3" Type="http://schemas.openxmlformats.org/officeDocument/2006/relationships/image" Target="../media/image22.emf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11" Type="http://schemas.openxmlformats.org/officeDocument/2006/relationships/image" Target="../media/image18.png"/><Relationship Id="rId5" Type="http://schemas.openxmlformats.org/officeDocument/2006/relationships/image" Target="../media/image7.png"/><Relationship Id="rId10" Type="http://schemas.openxmlformats.org/officeDocument/2006/relationships/image" Target="../media/image17.png"/><Relationship Id="rId4" Type="http://schemas.openxmlformats.org/officeDocument/2006/relationships/image" Target="../media/image23.emf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png"/><Relationship Id="rId7" Type="http://schemas.openxmlformats.org/officeDocument/2006/relationships/image" Target="../media/image22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069DF7-3FD6-40F6-88CB-392BBF5D68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5" t="6251" r="11826" b="80605"/>
          <a:stretch/>
        </p:blipFill>
        <p:spPr>
          <a:xfrm>
            <a:off x="2443075" y="1143538"/>
            <a:ext cx="8210550" cy="1736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" name="Straight Connector 2"/>
          <p:cNvCxnSpPr/>
          <p:nvPr/>
        </p:nvCxnSpPr>
        <p:spPr>
          <a:xfrm>
            <a:off x="5006289" y="1827568"/>
            <a:ext cx="3025130" cy="1"/>
          </a:xfrm>
          <a:prstGeom prst="line">
            <a:avLst/>
          </a:prstGeom>
          <a:ln w="57150">
            <a:solidFill>
              <a:schemeClr val="accent1"/>
            </a:solidFill>
          </a:ln>
          <a:effectLst>
            <a:glow rad="139700">
              <a:srgbClr val="92D050">
                <a:alpha val="40000"/>
              </a:srgbClr>
            </a:glo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362200" y="5263528"/>
            <a:ext cx="9237686" cy="823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3600" spc="300" dirty="0" err="1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Giáo</a:t>
            </a:r>
            <a:r>
              <a:rPr lang="en-US" altLang="zh-CN" sz="3600" spc="300" dirty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spc="300" dirty="0" err="1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viên</a:t>
            </a:r>
            <a:r>
              <a:rPr lang="en-US" altLang="zh-CN" sz="3600" spc="300" dirty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 : Lưu Thị Huệ</a:t>
            </a:r>
            <a:endParaRPr lang="zh-CN" altLang="en-US" sz="3600" dirty="0">
              <a:solidFill>
                <a:srgbClr val="FF000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976" y="2256502"/>
            <a:ext cx="4895850" cy="436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4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4023" y="1721190"/>
            <a:ext cx="542689" cy="542689"/>
          </a:xfrm>
          <a:prstGeom prst="rect">
            <a:avLst/>
          </a:prstGeom>
        </p:spPr>
      </p:pic>
      <p:grpSp>
        <p:nvGrpSpPr>
          <p:cNvPr id="16" name="组合 2">
            <a:extLst>
              <a:ext uri="{FF2B5EF4-FFF2-40B4-BE49-F238E27FC236}">
                <a16:creationId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1352574" y="76460"/>
            <a:ext cx="7711913" cy="1235505"/>
            <a:chOff x="1039587" y="171050"/>
            <a:chExt cx="7064827" cy="4541177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9" name="图片 9">
              <a:extLst>
                <a:ext uri="{FF2B5EF4-FFF2-40B4-BE49-F238E27FC236}">
                  <a16:creationId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20" name="图片 5">
              <a:extLst>
                <a:ext uri="{FF2B5EF4-FFF2-40B4-BE49-F238E27FC236}">
                  <a16:creationId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21" name="图片 8">
              <a:extLst>
                <a:ext uri="{FF2B5EF4-FFF2-40B4-BE49-F238E27FC236}">
                  <a16:creationId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22" name="图片 12">
              <a:extLst>
                <a:ext uri="{FF2B5EF4-FFF2-40B4-BE49-F238E27FC236}">
                  <a16:creationId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0" y="390726"/>
            <a:ext cx="1036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1596333" y="1273062"/>
            <a:ext cx="7931706" cy="12647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837" b="45361" l="16135" r="4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30447" r="50000" b="55622"/>
          <a:stretch/>
        </p:blipFill>
        <p:spPr>
          <a:xfrm>
            <a:off x="96143" y="2531523"/>
            <a:ext cx="3680263" cy="1144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201" b="46149" l="58671" r="88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3" t="30845" r="7466" b="55224"/>
          <a:stretch/>
        </p:blipFill>
        <p:spPr>
          <a:xfrm>
            <a:off x="6417013" y="2512076"/>
            <a:ext cx="3461580" cy="11778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366" b="64099" l="55565" r="91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29" t="52222" r="7466" b="35870"/>
          <a:stretch/>
        </p:blipFill>
        <p:spPr>
          <a:xfrm>
            <a:off x="6508840" y="3336573"/>
            <a:ext cx="3774838" cy="15305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304" b="64645" l="15272" r="56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50000" r="43412" b="36069"/>
          <a:stretch/>
        </p:blipFill>
        <p:spPr>
          <a:xfrm>
            <a:off x="295834" y="3742239"/>
            <a:ext cx="3650937" cy="96484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314" b="88175" l="16221" r="48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67166" r="47574" b="12983"/>
          <a:stretch/>
        </p:blipFill>
        <p:spPr>
          <a:xfrm>
            <a:off x="785247" y="4528848"/>
            <a:ext cx="3359222" cy="223296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0638005" y="1676343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5327798" y="2873476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10642169" y="2920052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5355577" y="375341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10638006" y="407469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5355577" y="5645329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9459391" y="1789043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cm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946771" y="5709729"/>
            <a:ext cx="1169084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</a:p>
        </p:txBody>
      </p:sp>
      <p:sp>
        <p:nvSpPr>
          <p:cNvPr id="42" name="Rectangle 41"/>
          <p:cNvSpPr/>
          <p:nvPr/>
        </p:nvSpPr>
        <p:spPr>
          <a:xfrm>
            <a:off x="9459390" y="4277056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</a:p>
        </p:txBody>
      </p:sp>
      <p:sp>
        <p:nvSpPr>
          <p:cNvPr id="43" name="Rectangle 42"/>
          <p:cNvSpPr/>
          <p:nvPr/>
        </p:nvSpPr>
        <p:spPr>
          <a:xfrm>
            <a:off x="9459391" y="3048854"/>
            <a:ext cx="1105045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941282" y="3887307"/>
            <a:ext cx="1205522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 cm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924225" y="2930052"/>
            <a:ext cx="1212073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</a:p>
        </p:txBody>
      </p:sp>
    </p:spTree>
    <p:extLst>
      <p:ext uri="{BB962C8B-B14F-4D97-AF65-F5344CB8AC3E}">
        <p14:creationId xmlns:p14="http://schemas.microsoft.com/office/powerpoint/2010/main" val="337128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">
            <a:extLst>
              <a:ext uri="{FF2B5EF4-FFF2-40B4-BE49-F238E27FC236}">
                <a16:creationId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662609" y="76460"/>
            <a:ext cx="9210261" cy="1235505"/>
            <a:chOff x="1039587" y="171050"/>
            <a:chExt cx="7064827" cy="4541177"/>
          </a:xfrm>
        </p:grpSpPr>
        <p:pic>
          <p:nvPicPr>
            <p:cNvPr id="5" name="图片 11">
              <a:extLst>
                <a:ext uri="{FF2B5EF4-FFF2-40B4-BE49-F238E27FC236}">
                  <a16:creationId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9">
              <a:extLst>
                <a:ext uri="{FF2B5EF4-FFF2-40B4-BE49-F238E27FC236}">
                  <a16:creationId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7" name="图片 5">
              <a:extLst>
                <a:ext uri="{FF2B5EF4-FFF2-40B4-BE49-F238E27FC236}">
                  <a16:creationId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8" name="图片 8">
              <a:extLst>
                <a:ext uri="{FF2B5EF4-FFF2-40B4-BE49-F238E27FC236}">
                  <a16:creationId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9" name="图片 12">
              <a:extLst>
                <a:ext uri="{FF2B5EF4-FFF2-40B4-BE49-F238E27FC236}">
                  <a16:creationId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0" y="390726"/>
            <a:ext cx="1036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bao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nhiêu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ngắn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hơn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khách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</a:p>
        </p:txBody>
      </p:sp>
      <p:pic>
        <p:nvPicPr>
          <p:cNvPr id="11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55712" y="2930052"/>
            <a:ext cx="542689" cy="5426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1596333" y="1273062"/>
            <a:ext cx="7931706" cy="1264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837" b="45361" l="16135" r="4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30447" r="50000" b="55622"/>
          <a:stretch/>
        </p:blipFill>
        <p:spPr>
          <a:xfrm>
            <a:off x="96143" y="2531523"/>
            <a:ext cx="3680263" cy="1144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201" b="46149" l="58671" r="88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3" t="30845" r="7466" b="55224"/>
          <a:stretch/>
        </p:blipFill>
        <p:spPr>
          <a:xfrm>
            <a:off x="6417013" y="2512076"/>
            <a:ext cx="3461580" cy="11778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366" b="64099" l="55565" r="91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29" t="52222" r="7466" b="35870"/>
          <a:stretch/>
        </p:blipFill>
        <p:spPr>
          <a:xfrm>
            <a:off x="6508840" y="3336573"/>
            <a:ext cx="3774838" cy="15305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304" b="64645" l="15272" r="56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50000" r="43412" b="36069"/>
          <a:stretch/>
        </p:blipFill>
        <p:spPr>
          <a:xfrm>
            <a:off x="295834" y="3742239"/>
            <a:ext cx="3650937" cy="9648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314" b="88175" l="16221" r="48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67166" r="47574" b="12983"/>
          <a:stretch/>
        </p:blipFill>
        <p:spPr>
          <a:xfrm>
            <a:off x="785247" y="4528848"/>
            <a:ext cx="3359222" cy="2232963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0638005" y="1676343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327798" y="2873476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10642169" y="2920052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5355577" y="375341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0638006" y="407469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5355577" y="5645329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459391" y="1789043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cm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946771" y="5709729"/>
            <a:ext cx="1169084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459390" y="4277056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459391" y="3048854"/>
            <a:ext cx="1105045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941282" y="3887307"/>
            <a:ext cx="1205522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 cm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924225" y="2930052"/>
            <a:ext cx="1212073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</a:p>
        </p:txBody>
      </p:sp>
      <p:pic>
        <p:nvPicPr>
          <p:cNvPr id="30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57431" y="2983477"/>
            <a:ext cx="542689" cy="542689"/>
          </a:xfrm>
          <a:prstGeom prst="rect">
            <a:avLst/>
          </a:prstGeom>
        </p:spPr>
      </p:pic>
      <p:pic>
        <p:nvPicPr>
          <p:cNvPr id="31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77198" y="5709729"/>
            <a:ext cx="542689" cy="542689"/>
          </a:xfrm>
          <a:prstGeom prst="rect">
            <a:avLst/>
          </a:prstGeom>
        </p:spPr>
      </p:pic>
      <p:pic>
        <p:nvPicPr>
          <p:cNvPr id="32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44023" y="4142270"/>
            <a:ext cx="542689" cy="54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5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1" r="10340" b="55886"/>
          <a:stretch/>
        </p:blipFill>
        <p:spPr>
          <a:xfrm>
            <a:off x="565494" y="856648"/>
            <a:ext cx="10481048" cy="50958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73DA1E-D73C-4BBD-94EE-489A2B94CC26}"/>
              </a:ext>
            </a:extLst>
          </p:cNvPr>
          <p:cNvSpPr/>
          <p:nvPr/>
        </p:nvSpPr>
        <p:spPr>
          <a:xfrm>
            <a:off x="3038167" y="3025909"/>
            <a:ext cx="582007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90B677-9078-4BAA-A2E9-98E6277B4D76}"/>
              </a:ext>
            </a:extLst>
          </p:cNvPr>
          <p:cNvSpPr/>
          <p:nvPr/>
        </p:nvSpPr>
        <p:spPr>
          <a:xfrm>
            <a:off x="8982652" y="2901836"/>
            <a:ext cx="596363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402E56-7D90-4A79-A40E-FB2C98E0A4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DA0A866-D3BD-4625-A065-2B009A2C892D}"/>
              </a:ext>
            </a:extLst>
          </p:cNvPr>
          <p:cNvSpPr/>
          <p:nvPr/>
        </p:nvSpPr>
        <p:spPr>
          <a:xfrm>
            <a:off x="5964994" y="5376626"/>
            <a:ext cx="598037" cy="575917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58142" y="5321848"/>
            <a:ext cx="630696" cy="630696"/>
          </a:xfrm>
          <a:prstGeom prst="rect">
            <a:avLst/>
          </a:prstGeom>
        </p:spPr>
      </p:pic>
      <p:grpSp>
        <p:nvGrpSpPr>
          <p:cNvPr id="14" name="组合 2">
            <a:extLst>
              <a:ext uri="{FF2B5EF4-FFF2-40B4-BE49-F238E27FC236}">
                <a16:creationId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-44244" y="-131676"/>
            <a:ext cx="11946194" cy="1503280"/>
            <a:chOff x="1039587" y="171050"/>
            <a:chExt cx="7064827" cy="4541177"/>
          </a:xfrm>
        </p:grpSpPr>
        <p:pic>
          <p:nvPicPr>
            <p:cNvPr id="15" name="图片 11">
              <a:extLst>
                <a:ext uri="{FF2B5EF4-FFF2-40B4-BE49-F238E27FC236}">
                  <a16:creationId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6" name="图片 9">
              <a:extLst>
                <a:ext uri="{FF2B5EF4-FFF2-40B4-BE49-F238E27FC236}">
                  <a16:creationId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17" name="图片 5">
              <a:extLst>
                <a:ext uri="{FF2B5EF4-FFF2-40B4-BE49-F238E27FC236}">
                  <a16:creationId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18" name="图片 8">
              <a:extLst>
                <a:ext uri="{FF2B5EF4-FFF2-40B4-BE49-F238E27FC236}">
                  <a16:creationId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9" name="图片 12">
              <a:extLst>
                <a:ext uri="{FF2B5EF4-FFF2-40B4-BE49-F238E27FC236}">
                  <a16:creationId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309717" y="182590"/>
            <a:ext cx="10751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45060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EBC32FC-22E1-4909-93CC-E3B1810CD0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4" t="50290" r="9071" b="9895"/>
          <a:stretch/>
        </p:blipFill>
        <p:spPr>
          <a:xfrm>
            <a:off x="2373330" y="279400"/>
            <a:ext cx="9560442" cy="6324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73DA1E-D73C-4BBD-94EE-489A2B94CC26}"/>
              </a:ext>
            </a:extLst>
          </p:cNvPr>
          <p:cNvSpPr/>
          <p:nvPr/>
        </p:nvSpPr>
        <p:spPr>
          <a:xfrm>
            <a:off x="9456677" y="1739900"/>
            <a:ext cx="1652742" cy="32743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10 cm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90B677-9078-4BAA-A2E9-98E6277B4D76}"/>
              </a:ext>
            </a:extLst>
          </p:cNvPr>
          <p:cNvSpPr/>
          <p:nvPr/>
        </p:nvSpPr>
        <p:spPr>
          <a:xfrm>
            <a:off x="8454182" y="3097363"/>
            <a:ext cx="1303435" cy="57867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8 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402E56-7D90-4A79-A40E-FB2C98E0A4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DA0A866-D3BD-4625-A065-2B009A2C892D}"/>
              </a:ext>
            </a:extLst>
          </p:cNvPr>
          <p:cNvSpPr/>
          <p:nvPr/>
        </p:nvSpPr>
        <p:spPr>
          <a:xfrm>
            <a:off x="10815375" y="4752562"/>
            <a:ext cx="1351219" cy="5560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12 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98518" y="1436643"/>
            <a:ext cx="630696" cy="63069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414CF3-20B0-4014-B224-EDAFCAE4FABE}"/>
              </a:ext>
            </a:extLst>
          </p:cNvPr>
          <p:cNvCxnSpPr/>
          <p:nvPr/>
        </p:nvCxnSpPr>
        <p:spPr>
          <a:xfrm>
            <a:off x="3316514" y="918704"/>
            <a:ext cx="0" cy="4935996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16A688-A743-4962-8D89-2A48524B0AA4}"/>
              </a:ext>
            </a:extLst>
          </p:cNvPr>
          <p:cNvCxnSpPr/>
          <p:nvPr/>
        </p:nvCxnSpPr>
        <p:spPr>
          <a:xfrm>
            <a:off x="9120414" y="859402"/>
            <a:ext cx="0" cy="4935996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F85BCC-F828-4A3E-B71A-D756AF7D8EA6}"/>
              </a:ext>
            </a:extLst>
          </p:cNvPr>
          <p:cNvCxnSpPr>
            <a:cxnSpLocks/>
          </p:cNvCxnSpPr>
          <p:nvPr/>
        </p:nvCxnSpPr>
        <p:spPr>
          <a:xfrm>
            <a:off x="7977414" y="2590800"/>
            <a:ext cx="0" cy="3306198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AA21285-1848-4689-99D3-B70950DB728D}"/>
              </a:ext>
            </a:extLst>
          </p:cNvPr>
          <p:cNvCxnSpPr>
            <a:cxnSpLocks/>
          </p:cNvCxnSpPr>
          <p:nvPr/>
        </p:nvCxnSpPr>
        <p:spPr>
          <a:xfrm>
            <a:off x="10297562" y="4368800"/>
            <a:ext cx="0" cy="1540898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 descr="Checkmark">
            <a:extLst>
              <a:ext uri="{FF2B5EF4-FFF2-40B4-BE49-F238E27FC236}">
                <a16:creationId xmlns:a16="http://schemas.microsoft.com/office/drawing/2014/main" id="{8E218695-2793-4C18-897B-A0AE9D4347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98518" y="4752562"/>
            <a:ext cx="630696" cy="6306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261133" y="202947"/>
            <a:ext cx="59436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chì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hơn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8cm</a:t>
            </a:r>
          </a:p>
        </p:txBody>
      </p:sp>
    </p:spTree>
    <p:extLst>
      <p:ext uri="{BB962C8B-B14F-4D97-AF65-F5344CB8AC3E}">
        <p14:creationId xmlns:p14="http://schemas.microsoft.com/office/powerpoint/2010/main" val="285224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29058" b="5833"/>
          <a:stretch/>
        </p:blipFill>
        <p:spPr>
          <a:xfrm>
            <a:off x="1638300" y="0"/>
            <a:ext cx="984885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2B8023-6234-40F5-BC8A-B6E214607A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" t="17681" r="59262" b="70725"/>
          <a:stretch/>
        </p:blipFill>
        <p:spPr>
          <a:xfrm>
            <a:off x="1" y="0"/>
            <a:ext cx="1935896" cy="974035"/>
          </a:xfrm>
          <a:prstGeom prst="rect">
            <a:avLst/>
          </a:prstGeom>
        </p:spPr>
      </p:pic>
      <p:pic>
        <p:nvPicPr>
          <p:cNvPr id="6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75718" y="658687"/>
            <a:ext cx="630696" cy="630696"/>
          </a:xfrm>
          <a:prstGeom prst="rect">
            <a:avLst/>
          </a:prstGeom>
        </p:spPr>
      </p:pic>
      <p:pic>
        <p:nvPicPr>
          <p:cNvPr id="7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46868" y="1687387"/>
            <a:ext cx="630696" cy="630696"/>
          </a:xfrm>
          <a:prstGeom prst="rect">
            <a:avLst/>
          </a:prstGeom>
        </p:spPr>
      </p:pic>
      <p:pic>
        <p:nvPicPr>
          <p:cNvPr id="8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37618" y="3575383"/>
            <a:ext cx="630696" cy="630696"/>
          </a:xfrm>
          <a:prstGeom prst="rect">
            <a:avLst/>
          </a:prstGeom>
        </p:spPr>
      </p:pic>
      <p:pic>
        <p:nvPicPr>
          <p:cNvPr id="10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93984" y="6227304"/>
            <a:ext cx="630696" cy="630696"/>
          </a:xfrm>
          <a:prstGeom prst="rect">
            <a:avLst/>
          </a:prstGeom>
        </p:spPr>
      </p:pic>
      <p:pic>
        <p:nvPicPr>
          <p:cNvPr id="11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36834" y="2686489"/>
            <a:ext cx="630696" cy="63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92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4" r="10333" b="47222"/>
          <a:stretch/>
        </p:blipFill>
        <p:spPr>
          <a:xfrm>
            <a:off x="670738" y="1157908"/>
            <a:ext cx="10683062" cy="57000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0"/>
            <a:ext cx="2423729" cy="1043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148AB3-98F9-496A-AF50-E887135535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" t="14053" r="77530" b="81771"/>
          <a:stretch/>
        </p:blipFill>
        <p:spPr>
          <a:xfrm>
            <a:off x="123825" y="1070112"/>
            <a:ext cx="1619250" cy="632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7170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1" t="57552" r="6544" b="5775"/>
          <a:stretch/>
        </p:blipFill>
        <p:spPr>
          <a:xfrm>
            <a:off x="466024" y="734827"/>
            <a:ext cx="10861621" cy="5952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53101" r="78259" b="41826"/>
          <a:stretch/>
        </p:blipFill>
        <p:spPr>
          <a:xfrm>
            <a:off x="0" y="1043607"/>
            <a:ext cx="1974653" cy="777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4488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t="9737" b="5120"/>
          <a:stretch/>
        </p:blipFill>
        <p:spPr>
          <a:xfrm>
            <a:off x="2186609" y="145775"/>
            <a:ext cx="8309114" cy="64935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t="2900" r="62444" b="90263"/>
          <a:stretch/>
        </p:blipFill>
        <p:spPr>
          <a:xfrm>
            <a:off x="0" y="112644"/>
            <a:ext cx="2077278" cy="66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8113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336098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9182101"/>
              </p:ext>
            </p:extLst>
          </p:nvPr>
        </p:nvGraphicFramePr>
        <p:xfrm>
          <a:off x="7499351" y="473549"/>
          <a:ext cx="365760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1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83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339018" y="172278"/>
            <a:ext cx="9772391" cy="17673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10325" b="4873"/>
          <a:stretch/>
        </p:blipFill>
        <p:spPr>
          <a:xfrm>
            <a:off x="557988" y="3901145"/>
            <a:ext cx="10031356" cy="894351"/>
          </a:xfrm>
          <a:prstGeom prst="rect">
            <a:avLst/>
          </a:prstGeom>
        </p:spPr>
      </p:pic>
      <p:sp>
        <p:nvSpPr>
          <p:cNvPr id="15" name="Right Brace 14"/>
          <p:cNvSpPr/>
          <p:nvPr/>
        </p:nvSpPr>
        <p:spPr>
          <a:xfrm rot="16200000">
            <a:off x="1185247" y="3442056"/>
            <a:ext cx="344556" cy="698711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07295" y="2921676"/>
            <a:ext cx="1007167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 cm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50140" y="3294743"/>
            <a:ext cx="2054089" cy="78304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cm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1023407" y="1283110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943292" y="128311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10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188E-6 2.22222E-6 L -2.79188E-6 -0.2863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565749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238915"/>
              </p:ext>
            </p:extLst>
          </p:nvPr>
        </p:nvGraphicFramePr>
        <p:xfrm>
          <a:off x="7499351" y="473549"/>
          <a:ext cx="3587749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9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837" b="45361" l="16135" r="4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30447" r="50000" b="55622"/>
          <a:stretch/>
        </p:blipFill>
        <p:spPr>
          <a:xfrm>
            <a:off x="357809" y="1683695"/>
            <a:ext cx="5035826" cy="1671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01" b="46149" l="58671" r="88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3" t="30845" r="7466" b="55224"/>
          <a:stretch/>
        </p:blipFill>
        <p:spPr>
          <a:xfrm>
            <a:off x="6732398" y="1638719"/>
            <a:ext cx="5009028" cy="172950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10745" y="4760687"/>
            <a:ext cx="2054089" cy="6726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308284" y="4760687"/>
            <a:ext cx="2054089" cy="6726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43734" b="4873"/>
          <a:stretch/>
        </p:blipFill>
        <p:spPr>
          <a:xfrm>
            <a:off x="557988" y="5207405"/>
            <a:ext cx="5639612" cy="89435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1023405" y="26351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632549" y="2635116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3" t="90715" r="48487" b="4873"/>
          <a:stretch/>
        </p:blipFill>
        <p:spPr>
          <a:xfrm>
            <a:off x="7069466" y="5259205"/>
            <a:ext cx="5014860" cy="894351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>
            <a:off x="7540319" y="26869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0362373" y="270143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72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188E-6 2.22222E-6 L -2.79188E-6 -0.2863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3.33333E-6 -0.2865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902359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144542"/>
              </p:ext>
            </p:extLst>
          </p:nvPr>
        </p:nvGraphicFramePr>
        <p:xfrm>
          <a:off x="7499351" y="473549"/>
          <a:ext cx="3587749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9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366" b="64099" l="55565" r="91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29" t="52222" r="7466" b="35870"/>
          <a:stretch/>
        </p:blipFill>
        <p:spPr>
          <a:xfrm>
            <a:off x="7139313" y="1046921"/>
            <a:ext cx="4588861" cy="24308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304" b="64645" l="15272" r="56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50000" r="43412" b="36069"/>
          <a:stretch/>
        </p:blipFill>
        <p:spPr>
          <a:xfrm>
            <a:off x="936763" y="1524000"/>
            <a:ext cx="5263563" cy="18503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308284" y="4807975"/>
            <a:ext cx="2054089" cy="70302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73355" y="4807975"/>
            <a:ext cx="2054089" cy="6386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 cm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43734" b="4873"/>
          <a:stretch/>
        </p:blipFill>
        <p:spPr>
          <a:xfrm>
            <a:off x="557988" y="5207405"/>
            <a:ext cx="5639612" cy="89435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1023405" y="26351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052843" y="2686916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3" t="90715" r="48487" b="4873"/>
          <a:stretch/>
        </p:blipFill>
        <p:spPr>
          <a:xfrm>
            <a:off x="7069466" y="5259205"/>
            <a:ext cx="5014860" cy="894351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H="1">
            <a:off x="7540319" y="26869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0362373" y="270143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67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188E-6 2.22222E-6 L -2.79188E-6 -0.2863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3.33333E-6 -0.2865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370212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48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635480"/>
              </p:ext>
            </p:extLst>
          </p:nvPr>
        </p:nvGraphicFramePr>
        <p:xfrm>
          <a:off x="7448550" y="473549"/>
          <a:ext cx="363855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314" b="88175" l="16221" r="48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67166" r="47574" b="12983"/>
          <a:stretch/>
        </p:blipFill>
        <p:spPr>
          <a:xfrm>
            <a:off x="2981326" y="497059"/>
            <a:ext cx="4829174" cy="35445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62398" y="5287597"/>
            <a:ext cx="2054089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43734" b="4873"/>
          <a:stretch/>
        </p:blipFill>
        <p:spPr>
          <a:xfrm>
            <a:off x="2711196" y="5245505"/>
            <a:ext cx="5639612" cy="89435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3163915" y="3368541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60357" y="340961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58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-0.00052 -0.1534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80</Words>
  <Application>Microsoft Office PowerPoint</Application>
  <PresentationFormat>Widescreen</PresentationFormat>
  <Paragraphs>30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Arial-Rounded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WINDOWS</cp:lastModifiedBy>
  <cp:revision>36</cp:revision>
  <dcterms:created xsi:type="dcterms:W3CDTF">2020-08-07T08:50:12Z</dcterms:created>
  <dcterms:modified xsi:type="dcterms:W3CDTF">2025-03-11T10:12:32Z</dcterms:modified>
</cp:coreProperties>
</file>