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37" r:id="rId2"/>
    <p:sldId id="338" r:id="rId3"/>
    <p:sldId id="328" r:id="rId4"/>
    <p:sldId id="330" r:id="rId5"/>
    <p:sldId id="353" r:id="rId6"/>
    <p:sldId id="355" r:id="rId7"/>
    <p:sldId id="345" r:id="rId8"/>
    <p:sldId id="354" r:id="rId9"/>
    <p:sldId id="356" r:id="rId10"/>
    <p:sldId id="357" r:id="rId11"/>
    <p:sldId id="339" r:id="rId12"/>
    <p:sldId id="359" r:id="rId13"/>
    <p:sldId id="360" r:id="rId14"/>
    <p:sldId id="362" r:id="rId15"/>
    <p:sldId id="364" r:id="rId16"/>
    <p:sldId id="368" r:id="rId17"/>
    <p:sldId id="369" r:id="rId18"/>
    <p:sldId id="361" r:id="rId19"/>
    <p:sldId id="365" r:id="rId20"/>
    <p:sldId id="370" r:id="rId21"/>
    <p:sldId id="343" r:id="rId22"/>
  </p:sldIdLst>
  <p:sldSz cx="12195175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F"/>
    <a:srgbClr val="0000CC"/>
    <a:srgbClr val="C0E399"/>
    <a:srgbClr val="FFB7FF"/>
    <a:srgbClr val="FF99FF"/>
    <a:srgbClr val="FFFF66"/>
    <a:srgbClr val="FF3300"/>
    <a:srgbClr val="9BED9B"/>
    <a:srgbClr val="55E01E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19" autoAdjust="0"/>
    <p:restoredTop sz="94660"/>
  </p:normalViewPr>
  <p:slideViewPr>
    <p:cSldViewPr showGuides="1">
      <p:cViewPr varScale="1">
        <p:scale>
          <a:sx n="83" d="100"/>
          <a:sy n="83" d="100"/>
        </p:scale>
        <p:origin x="528" y="77"/>
      </p:cViewPr>
      <p:guideLst>
        <p:guide orient="horz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6139A-A79B-4645-92A0-09FBA3C9B72F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06AC1-A2C3-49E6-95F4-01B67F45C1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03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899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2656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865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711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904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038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021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0222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5940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513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952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17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66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135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5175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5175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033" y="3676179"/>
            <a:ext cx="1368323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1309" y="2907954"/>
            <a:ext cx="2435910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5175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0"/>
            <a:ext cx="12195175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196" y="220338"/>
            <a:ext cx="7727919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85" y="5654754"/>
            <a:ext cx="3728623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88" y="5654753"/>
            <a:ext cx="3728623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01" y="448795"/>
            <a:ext cx="2666624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051" y="5377065"/>
            <a:ext cx="1977604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6514" y="4648050"/>
            <a:ext cx="933043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989" y="4523516"/>
            <a:ext cx="1534222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055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1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4011" y="2367093"/>
            <a:ext cx="10366526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391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42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921" y="6225655"/>
            <a:ext cx="412706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475" y="6225655"/>
            <a:ext cx="412706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937" y="6225655"/>
            <a:ext cx="407320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4287" y="6225655"/>
            <a:ext cx="403952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275" y="6225655"/>
            <a:ext cx="409339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80237" y="6225655"/>
            <a:ext cx="412706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2978" y="6225655"/>
            <a:ext cx="412706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4694" y="6225655"/>
            <a:ext cx="407320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9226" y="6225655"/>
            <a:ext cx="403952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3724" y="6225655"/>
            <a:ext cx="409339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5670" y="6225655"/>
            <a:ext cx="403952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8007" y="6225656"/>
            <a:ext cx="412706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5561" y="6225656"/>
            <a:ext cx="412706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5323" y="6225657"/>
            <a:ext cx="412706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8064" y="6225656"/>
            <a:ext cx="412706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9780" y="6225656"/>
            <a:ext cx="407320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4312" y="6225656"/>
            <a:ext cx="403952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70506" y="6225656"/>
            <a:ext cx="409339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7596" y="6225656"/>
            <a:ext cx="412706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7918" y="6225656"/>
            <a:ext cx="407320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2450" y="6225656"/>
            <a:ext cx="403952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058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325228" y="609329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23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8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2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97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58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83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10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12" Type="http://schemas.openxmlformats.org/officeDocument/2006/relationships/audio" Target="../media/audio1.wav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audio" Target="../media/audio1.wav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25.png"/><Relationship Id="rId4" Type="http://schemas.openxmlformats.org/officeDocument/2006/relationships/audio" Target="../media/audio5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7 Princess-甜蜜的爱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780212" y="-1787211"/>
            <a:ext cx="812800" cy="812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22722" y="0"/>
            <a:ext cx="4026102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3011" y="1307526"/>
            <a:ext cx="10887339" cy="1754326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BÀI 32</a:t>
            </a:r>
            <a:r>
              <a:rPr lang="en-US" sz="5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: PHÉP TRỪ SỐ CÓ HAI CHỮ SỐ</a:t>
            </a:r>
          </a:p>
          <a:p>
            <a:pPr algn="ctr"/>
            <a:r>
              <a:rPr lang="en-US" sz="5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CHO SỐ CÓ HAI CHỮ SỐ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00425" y="3989659"/>
            <a:ext cx="3394327" cy="646331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Lưu Thị Huệ</a:t>
            </a:r>
          </a:p>
        </p:txBody>
      </p:sp>
    </p:spTree>
    <p:extLst>
      <p:ext uri="{BB962C8B-B14F-4D97-AF65-F5344CB8AC3E}">
        <p14:creationId xmlns:p14="http://schemas.microsoft.com/office/powerpoint/2010/main" val="391375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5" name="laser.wav"/>
          </p:stSnd>
        </p:sndAc>
      </p:transition>
    </mc:Choice>
    <mc:Fallback xmlns="">
      <p:transition spd="slow">
        <p:fade/>
        <p:sndAc>
          <p:stSnd>
            <p:snd r:embed="rId12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audio>
              <p:cMediaNode vol="80000" numSld="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86" y="-33344"/>
            <a:ext cx="2286254" cy="121314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374313" y="1101421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53171" y="224258"/>
            <a:ext cx="98420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75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nhãn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nhãn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43" y="1978584"/>
            <a:ext cx="10297144" cy="395780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153371" y="606908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73451" y="607715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593531" y="608522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313611" y="607715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033691" y="609329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899057"/>
              </p:ext>
            </p:extLst>
          </p:nvPr>
        </p:nvGraphicFramePr>
        <p:xfrm>
          <a:off x="3735951" y="5996195"/>
          <a:ext cx="443524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048">
                  <a:extLst>
                    <a:ext uri="{9D8B030D-6E8A-4147-A177-3AD203B41FA5}">
                      <a16:colId xmlns:a16="http://schemas.microsoft.com/office/drawing/2014/main" val="411650939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466371334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296571347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351648250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3892259763"/>
                    </a:ext>
                  </a:extLst>
                </a:gridCol>
              </a:tblGrid>
              <a:tr h="117752"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134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985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155909" y="2508340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800" dirty="0">
              <a:ln w="63500">
                <a:solidFill>
                  <a:srgbClr val="C46725"/>
                </a:solidFill>
              </a:ln>
              <a:solidFill>
                <a:srgbClr val="C46725"/>
              </a:solidFill>
              <a:cs typeface="+mn-ea"/>
              <a:sym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9435" y="2276872"/>
            <a:ext cx="2345835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25341" y="3717032"/>
            <a:ext cx="4154022" cy="923330"/>
          </a:xfrm>
          <a:prstGeom prst="rect">
            <a:avLst/>
          </a:prstGeom>
          <a:solidFill>
            <a:srgbClr val="FFFF9F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91995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310098" y="1128735"/>
            <a:ext cx="2994344" cy="199994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– 20 = 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320593" y="1134779"/>
            <a:ext cx="7018559" cy="202279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- 2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4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– 20 = 40</a:t>
            </a:r>
          </a:p>
        </p:txBody>
      </p:sp>
      <p:sp>
        <p:nvSpPr>
          <p:cNvPr id="53" name="Oval 52"/>
          <p:cNvSpPr/>
          <p:nvPr/>
        </p:nvSpPr>
        <p:spPr>
          <a:xfrm>
            <a:off x="31417" y="86048"/>
            <a:ext cx="792088" cy="81335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1049884" y="81179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4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34476" y="3789040"/>
            <a:ext cx="3816424" cy="2740217"/>
          </a:xfrm>
          <a:prstGeom prst="roundRect">
            <a:avLst/>
          </a:prstGeom>
          <a:solidFill>
            <a:srgbClr val="FFB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indent="-914400">
              <a:lnSpc>
                <a:spcPct val="120000"/>
              </a:lnSpc>
              <a:buAutoNum type="alphaLcParenR"/>
            </a:pP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70 - 50</a:t>
            </a:r>
          </a:p>
          <a:p>
            <a:pPr>
              <a:lnSpc>
                <a:spcPct val="120000"/>
              </a:lnSpc>
            </a:pP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90 - 70</a:t>
            </a:r>
          </a:p>
          <a:p>
            <a:pPr>
              <a:lnSpc>
                <a:spcPct val="120000"/>
              </a:lnSpc>
            </a:pP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40 - 10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4342894" y="3789040"/>
            <a:ext cx="3666606" cy="2816653"/>
          </a:xfrm>
          <a:prstGeom prst="roundRect">
            <a:avLst/>
          </a:prstGeom>
          <a:solidFill>
            <a:srgbClr val="C0E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80 - 10</a:t>
            </a:r>
          </a:p>
          <a:p>
            <a:pPr>
              <a:lnSpc>
                <a:spcPct val="120000"/>
              </a:lnSpc>
            </a:pP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60 - 50</a:t>
            </a:r>
          </a:p>
          <a:p>
            <a:pPr>
              <a:lnSpc>
                <a:spcPct val="120000"/>
              </a:lnSpc>
            </a:pP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90 - 20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8496332" y="3789040"/>
            <a:ext cx="3666606" cy="27781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40 - 30</a:t>
            </a:r>
          </a:p>
          <a:p>
            <a:pPr>
              <a:lnSpc>
                <a:spcPct val="120000"/>
              </a:lnSpc>
            </a:pP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70 - 30</a:t>
            </a:r>
          </a:p>
          <a:p>
            <a:pPr>
              <a:lnSpc>
                <a:spcPct val="120000"/>
              </a:lnSpc>
            </a:pP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70 - 40</a:t>
            </a:r>
          </a:p>
        </p:txBody>
      </p:sp>
    </p:spTree>
    <p:extLst>
      <p:ext uri="{BB962C8B-B14F-4D97-AF65-F5344CB8AC3E}">
        <p14:creationId xmlns:p14="http://schemas.microsoft.com/office/powerpoint/2010/main" val="46564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53" grpId="0" animBg="1"/>
      <p:bldP spid="54" grpId="0" animBg="1"/>
      <p:bldP spid="55" grpId="0" animBg="1"/>
      <p:bldP spid="64" grpId="0" animBg="1"/>
      <p:bldP spid="6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56927" y="92501"/>
            <a:ext cx="792088" cy="81335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347233" y="88014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990824" y="1069598"/>
            <a:ext cx="2994344" cy="19999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5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 – 72</a:t>
            </a:r>
          </a:p>
          <a:p>
            <a:pPr>
              <a:lnSpc>
                <a:spcPct val="120000"/>
              </a:lnSpc>
            </a:pPr>
            <a:r>
              <a:rPr lang="en-US" sz="5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– 25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134882" y="1143699"/>
            <a:ext cx="2994344" cy="19999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5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 – 64</a:t>
            </a:r>
          </a:p>
          <a:p>
            <a:pPr>
              <a:lnSpc>
                <a:spcPct val="120000"/>
              </a:lnSpc>
            </a:pPr>
            <a:r>
              <a:rPr lang="en-US" sz="5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 – 53</a:t>
            </a:r>
          </a:p>
        </p:txBody>
      </p: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1393500" y="3425081"/>
            <a:ext cx="9837743" cy="2201524"/>
            <a:chOff x="439" y="1564"/>
            <a:chExt cx="3726" cy="728"/>
          </a:xfrm>
        </p:grpSpPr>
        <p:grpSp>
          <p:nvGrpSpPr>
            <p:cNvPr id="8" name="Group 26"/>
            <p:cNvGrpSpPr>
              <a:grpSpLocks/>
            </p:cNvGrpSpPr>
            <p:nvPr/>
          </p:nvGrpSpPr>
          <p:grpSpPr bwMode="auto">
            <a:xfrm>
              <a:off x="439" y="1564"/>
              <a:ext cx="868" cy="714"/>
              <a:chOff x="439" y="1564"/>
              <a:chExt cx="868" cy="714"/>
            </a:xfrm>
          </p:grpSpPr>
          <p:sp>
            <p:nvSpPr>
              <p:cNvPr id="29" name="Text Box 22"/>
              <p:cNvSpPr txBox="1">
                <a:spLocks noChangeArrowheads="1"/>
              </p:cNvSpPr>
              <p:nvPr/>
            </p:nvSpPr>
            <p:spPr bwMode="auto">
              <a:xfrm>
                <a:off x="616" y="1564"/>
                <a:ext cx="69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92</a:t>
                </a:r>
              </a:p>
            </p:txBody>
          </p:sp>
          <p:sp>
            <p:nvSpPr>
              <p:cNvPr id="30" name="Text Box 23"/>
              <p:cNvSpPr txBox="1">
                <a:spLocks noChangeArrowheads="1"/>
              </p:cNvSpPr>
              <p:nvPr/>
            </p:nvSpPr>
            <p:spPr bwMode="auto">
              <a:xfrm>
                <a:off x="518" y="1927"/>
                <a:ext cx="64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72</a:t>
                </a:r>
              </a:p>
            </p:txBody>
          </p:sp>
          <p:sp>
            <p:nvSpPr>
              <p:cNvPr id="31" name="Text Box 24"/>
              <p:cNvSpPr txBox="1">
                <a:spLocks noChangeArrowheads="1"/>
              </p:cNvSpPr>
              <p:nvPr/>
            </p:nvSpPr>
            <p:spPr bwMode="auto">
              <a:xfrm>
                <a:off x="439" y="1683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32" name="Line 25"/>
              <p:cNvSpPr>
                <a:spLocks noChangeShapeType="1"/>
              </p:cNvSpPr>
              <p:nvPr/>
            </p:nvSpPr>
            <p:spPr bwMode="auto">
              <a:xfrm>
                <a:off x="475" y="2278"/>
                <a:ext cx="49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9" name="Group 27"/>
            <p:cNvGrpSpPr>
              <a:grpSpLocks/>
            </p:cNvGrpSpPr>
            <p:nvPr/>
          </p:nvGrpSpPr>
          <p:grpSpPr bwMode="auto">
            <a:xfrm>
              <a:off x="1359" y="1584"/>
              <a:ext cx="880" cy="705"/>
              <a:chOff x="447" y="1584"/>
              <a:chExt cx="880" cy="705"/>
            </a:xfrm>
          </p:grpSpPr>
          <p:sp>
            <p:nvSpPr>
              <p:cNvPr id="25" name="Text Box 2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6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65</a:t>
                </a:r>
              </a:p>
            </p:txBody>
          </p:sp>
          <p:sp>
            <p:nvSpPr>
              <p:cNvPr id="26" name="Text Box 29"/>
              <p:cNvSpPr txBox="1">
                <a:spLocks noChangeArrowheads="1"/>
              </p:cNvSpPr>
              <p:nvPr/>
            </p:nvSpPr>
            <p:spPr bwMode="auto">
              <a:xfrm>
                <a:off x="523" y="1942"/>
                <a:ext cx="80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25</a:t>
                </a:r>
                <a:r>
                  <a:rPr lang="en-US" alt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2800" b="1" dirty="0">
                    <a:latin typeface=".VnAvant" pitchFamily="34" charset="0"/>
                  </a:rPr>
                  <a:t>     </a:t>
                </a:r>
              </a:p>
            </p:txBody>
          </p:sp>
          <p:sp>
            <p:nvSpPr>
              <p:cNvPr id="27" name="Text Box 30"/>
              <p:cNvSpPr txBox="1">
                <a:spLocks noChangeArrowheads="1"/>
              </p:cNvSpPr>
              <p:nvPr/>
            </p:nvSpPr>
            <p:spPr bwMode="auto">
              <a:xfrm>
                <a:off x="447" y="1723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28" name="Line 31"/>
              <p:cNvSpPr>
                <a:spLocks noChangeShapeType="1"/>
              </p:cNvSpPr>
              <p:nvPr/>
            </p:nvSpPr>
            <p:spPr bwMode="auto">
              <a:xfrm>
                <a:off x="493" y="2289"/>
                <a:ext cx="47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0" name="Group 32"/>
            <p:cNvGrpSpPr>
              <a:grpSpLocks/>
            </p:cNvGrpSpPr>
            <p:nvPr/>
          </p:nvGrpSpPr>
          <p:grpSpPr bwMode="auto">
            <a:xfrm>
              <a:off x="2306" y="1576"/>
              <a:ext cx="716" cy="715"/>
              <a:chOff x="434" y="1576"/>
              <a:chExt cx="716" cy="715"/>
            </a:xfrm>
          </p:grpSpPr>
          <p:sp>
            <p:nvSpPr>
              <p:cNvPr id="21" name="Text Box 33"/>
              <p:cNvSpPr txBox="1">
                <a:spLocks noChangeArrowheads="1"/>
              </p:cNvSpPr>
              <p:nvPr/>
            </p:nvSpPr>
            <p:spPr bwMode="auto">
              <a:xfrm>
                <a:off x="580" y="1576"/>
                <a:ext cx="57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86</a:t>
                </a:r>
              </a:p>
            </p:txBody>
          </p:sp>
          <p:sp>
            <p:nvSpPr>
              <p:cNvPr id="22" name="Text Box 34"/>
              <p:cNvSpPr txBox="1">
                <a:spLocks noChangeArrowheads="1"/>
              </p:cNvSpPr>
              <p:nvPr/>
            </p:nvSpPr>
            <p:spPr bwMode="auto">
              <a:xfrm>
                <a:off x="434" y="1955"/>
                <a:ext cx="71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64</a:t>
                </a:r>
              </a:p>
            </p:txBody>
          </p:sp>
          <p:sp>
            <p:nvSpPr>
              <p:cNvPr id="23" name="Text Box 35"/>
              <p:cNvSpPr txBox="1">
                <a:spLocks noChangeArrowheads="1"/>
              </p:cNvSpPr>
              <p:nvPr/>
            </p:nvSpPr>
            <p:spPr bwMode="auto">
              <a:xfrm>
                <a:off x="470" y="174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24" name="Line 36"/>
              <p:cNvSpPr>
                <a:spLocks noChangeShapeType="1"/>
              </p:cNvSpPr>
              <p:nvPr/>
            </p:nvSpPr>
            <p:spPr bwMode="auto">
              <a:xfrm flipV="1">
                <a:off x="526" y="2289"/>
                <a:ext cx="4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1" name="Group 37"/>
            <p:cNvGrpSpPr>
              <a:grpSpLocks/>
            </p:cNvGrpSpPr>
            <p:nvPr/>
          </p:nvGrpSpPr>
          <p:grpSpPr bwMode="auto">
            <a:xfrm>
              <a:off x="3328" y="1584"/>
              <a:ext cx="837" cy="708"/>
              <a:chOff x="448" y="1584"/>
              <a:chExt cx="837" cy="708"/>
            </a:xfrm>
          </p:grpSpPr>
          <p:sp>
            <p:nvSpPr>
              <p:cNvPr id="17" name="Text Box 3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66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77</a:t>
                </a:r>
              </a:p>
            </p:txBody>
          </p:sp>
          <p:sp>
            <p:nvSpPr>
              <p:cNvPr id="18" name="Text Box 39"/>
              <p:cNvSpPr txBox="1">
                <a:spLocks noChangeArrowheads="1"/>
              </p:cNvSpPr>
              <p:nvPr/>
            </p:nvSpPr>
            <p:spPr bwMode="auto">
              <a:xfrm>
                <a:off x="530" y="1956"/>
                <a:ext cx="62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53</a:t>
                </a:r>
              </a:p>
            </p:txBody>
          </p:sp>
          <p:sp>
            <p:nvSpPr>
              <p:cNvPr id="19" name="Text Box 40"/>
              <p:cNvSpPr txBox="1">
                <a:spLocks noChangeArrowheads="1"/>
              </p:cNvSpPr>
              <p:nvPr/>
            </p:nvSpPr>
            <p:spPr bwMode="auto">
              <a:xfrm>
                <a:off x="448" y="1744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20" name="Line 41"/>
              <p:cNvSpPr>
                <a:spLocks noChangeShapeType="1"/>
              </p:cNvSpPr>
              <p:nvPr/>
            </p:nvSpPr>
            <p:spPr bwMode="auto">
              <a:xfrm>
                <a:off x="481" y="2278"/>
                <a:ext cx="4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/>
              </a:p>
            </p:txBody>
          </p:sp>
        </p:grpSp>
      </p:grp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1839755" y="5543522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1290152" y="5543522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4237067" y="5626607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7" name="Text Box 34"/>
          <p:cNvSpPr txBox="1">
            <a:spLocks noChangeArrowheads="1"/>
          </p:cNvSpPr>
          <p:nvPr/>
        </p:nvSpPr>
        <p:spPr bwMode="auto">
          <a:xfrm>
            <a:off x="3750803" y="5626606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6798636" y="5626606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9" name="Text Box 34"/>
          <p:cNvSpPr txBox="1">
            <a:spLocks noChangeArrowheads="1"/>
          </p:cNvSpPr>
          <p:nvPr/>
        </p:nvSpPr>
        <p:spPr bwMode="auto">
          <a:xfrm>
            <a:off x="6277515" y="5626606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Text Box 34"/>
          <p:cNvSpPr txBox="1">
            <a:spLocks noChangeArrowheads="1"/>
          </p:cNvSpPr>
          <p:nvPr/>
        </p:nvSpPr>
        <p:spPr bwMode="auto">
          <a:xfrm>
            <a:off x="9466176" y="5589240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1" name="Text Box 34"/>
          <p:cNvSpPr txBox="1">
            <a:spLocks noChangeArrowheads="1"/>
          </p:cNvSpPr>
          <p:nvPr/>
        </p:nvSpPr>
        <p:spPr bwMode="auto">
          <a:xfrm>
            <a:off x="9019226" y="5593179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7329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33" grpId="0"/>
      <p:bldP spid="34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76247" y="68924"/>
            <a:ext cx="792088" cy="81335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153230" y="99616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0" b="15191"/>
          <a:stretch/>
        </p:blipFill>
        <p:spPr>
          <a:xfrm>
            <a:off x="1153230" y="1007775"/>
            <a:ext cx="10529852" cy="2910720"/>
          </a:xfrm>
          <a:prstGeom prst="rect">
            <a:avLst/>
          </a:prstGeom>
          <a:solidFill>
            <a:srgbClr val="9BED9B"/>
          </a:solidFill>
        </p:spPr>
      </p:pic>
      <p:sp>
        <p:nvSpPr>
          <p:cNvPr id="12" name="Oval 11"/>
          <p:cNvSpPr/>
          <p:nvPr/>
        </p:nvSpPr>
        <p:spPr>
          <a:xfrm>
            <a:off x="5394019" y="2463135"/>
            <a:ext cx="1296144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13" name="Oval 12"/>
          <p:cNvSpPr/>
          <p:nvPr/>
        </p:nvSpPr>
        <p:spPr>
          <a:xfrm>
            <a:off x="9315920" y="2492229"/>
            <a:ext cx="1030139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2" t="2500" b="5000"/>
          <a:stretch/>
        </p:blipFill>
        <p:spPr>
          <a:xfrm>
            <a:off x="1179008" y="3861048"/>
            <a:ext cx="9786251" cy="295232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/>
          <p:cNvSpPr txBox="1"/>
          <p:nvPr/>
        </p:nvSpPr>
        <p:spPr>
          <a:xfrm>
            <a:off x="9697987" y="554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495727" y="4797528"/>
            <a:ext cx="288032" cy="45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388510" y="4819671"/>
            <a:ext cx="504056" cy="427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442151" y="5395593"/>
            <a:ext cx="527644" cy="333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889675" y="6059515"/>
            <a:ext cx="504056" cy="321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430312" y="5402949"/>
            <a:ext cx="477214" cy="402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058027" y="5408918"/>
            <a:ext cx="360040" cy="396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2160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8" grpId="0" animBg="1"/>
      <p:bldP spid="18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64939" y="47496"/>
            <a:ext cx="12002056" cy="168598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86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tường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97987" y="554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066" y="2531827"/>
            <a:ext cx="5774410" cy="406133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542891" y="5556350"/>
            <a:ext cx="3600400" cy="666090"/>
            <a:chOff x="7321723" y="3667984"/>
            <a:chExt cx="3600400" cy="666090"/>
          </a:xfrm>
        </p:grpSpPr>
        <p:sp>
          <p:nvSpPr>
            <p:cNvPr id="24" name="Rounded Rectangle 23"/>
            <p:cNvSpPr/>
            <p:nvPr/>
          </p:nvSpPr>
          <p:spPr>
            <a:xfrm>
              <a:off x="7321723" y="3667984"/>
              <a:ext cx="720080" cy="641880"/>
            </a:xfrm>
            <a:prstGeom prst="roundRect">
              <a:avLst/>
            </a:prstGeom>
            <a:ln w="3810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8041803" y="3676054"/>
              <a:ext cx="720080" cy="641880"/>
            </a:xfrm>
            <a:prstGeom prst="roundRect">
              <a:avLst/>
            </a:prstGeom>
            <a:ln w="3810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8761883" y="3684124"/>
              <a:ext cx="720080" cy="641880"/>
            </a:xfrm>
            <a:prstGeom prst="roundRect">
              <a:avLst/>
            </a:prstGeom>
            <a:ln w="3810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9481963" y="3676054"/>
              <a:ext cx="720080" cy="641880"/>
            </a:xfrm>
            <a:prstGeom prst="roundRect">
              <a:avLst/>
            </a:prstGeom>
            <a:ln w="3810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10202043" y="3692194"/>
              <a:ext cx="720080" cy="641880"/>
            </a:xfrm>
            <a:prstGeom prst="roundRect">
              <a:avLst/>
            </a:prstGeom>
            <a:ln w="3810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700907"/>
              </p:ext>
            </p:extLst>
          </p:nvPr>
        </p:nvGraphicFramePr>
        <p:xfrm>
          <a:off x="4125471" y="5530943"/>
          <a:ext cx="4435240" cy="837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048">
                  <a:extLst>
                    <a:ext uri="{9D8B030D-6E8A-4147-A177-3AD203B41FA5}">
                      <a16:colId xmlns:a16="http://schemas.microsoft.com/office/drawing/2014/main" val="411650939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466371334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296571347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351648250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3892259763"/>
                    </a:ext>
                  </a:extLst>
                </a:gridCol>
              </a:tblGrid>
              <a:tr h="837832"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134514"/>
                  </a:ext>
                </a:extLst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0" y="306605"/>
            <a:ext cx="393352" cy="59885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85442" y="5556350"/>
            <a:ext cx="834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36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33291" y="836712"/>
            <a:ext cx="19442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897787" y="881545"/>
            <a:ext cx="4296779" cy="89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6817667" y="1484784"/>
            <a:ext cx="4320480" cy="239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22684" y="1952900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 err="1">
                <a:solidFill>
                  <a:srgbClr val="0000CC"/>
                </a:solidFill>
              </a:rPr>
              <a:t>Tóm</a:t>
            </a:r>
            <a:r>
              <a:rPr lang="en-US" sz="4400" u="sng" dirty="0">
                <a:solidFill>
                  <a:srgbClr val="0000CC"/>
                </a:solidFill>
              </a:rPr>
              <a:t> </a:t>
            </a:r>
            <a:r>
              <a:rPr lang="en-US" sz="4400" u="sng" dirty="0" err="1">
                <a:solidFill>
                  <a:srgbClr val="0000CC"/>
                </a:solidFill>
              </a:rPr>
              <a:t>tắt</a:t>
            </a:r>
            <a:r>
              <a:rPr lang="en-US" sz="4400" u="sng" dirty="0">
                <a:solidFill>
                  <a:srgbClr val="0000CC"/>
                </a:solidFill>
              </a:rPr>
              <a:t>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666475" y="2699239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00CC"/>
                </a:solidFill>
              </a:rPr>
              <a:t>Có</a:t>
            </a:r>
            <a:r>
              <a:rPr lang="en-US" sz="4400" dirty="0">
                <a:solidFill>
                  <a:srgbClr val="0000CC"/>
                </a:solidFill>
              </a:rPr>
              <a:t>            : 86 </a:t>
            </a:r>
            <a:r>
              <a:rPr lang="en-US" sz="4400" dirty="0" err="1">
                <a:solidFill>
                  <a:srgbClr val="0000CC"/>
                </a:solidFill>
              </a:rPr>
              <a:t>viên</a:t>
            </a:r>
            <a:r>
              <a:rPr lang="en-US" sz="4400" dirty="0">
                <a:solidFill>
                  <a:srgbClr val="0000CC"/>
                </a:solidFill>
              </a:rPr>
              <a:t> </a:t>
            </a:r>
            <a:r>
              <a:rPr lang="en-US" sz="4400" dirty="0" err="1">
                <a:solidFill>
                  <a:srgbClr val="0000CC"/>
                </a:solidFill>
              </a:rPr>
              <a:t>gạch</a:t>
            </a:r>
            <a:endParaRPr lang="en-US" sz="4400" dirty="0">
              <a:solidFill>
                <a:srgbClr val="0000CC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53588" y="3368752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00CC"/>
                </a:solidFill>
              </a:rPr>
              <a:t>Đã</a:t>
            </a:r>
            <a:r>
              <a:rPr lang="en-US" sz="4400" dirty="0">
                <a:solidFill>
                  <a:srgbClr val="0000CC"/>
                </a:solidFill>
              </a:rPr>
              <a:t> </a:t>
            </a:r>
            <a:r>
              <a:rPr lang="en-US" sz="4400" dirty="0" err="1">
                <a:solidFill>
                  <a:srgbClr val="0000CC"/>
                </a:solidFill>
              </a:rPr>
              <a:t>lấy</a:t>
            </a:r>
            <a:r>
              <a:rPr lang="en-US" sz="4400" dirty="0">
                <a:solidFill>
                  <a:srgbClr val="0000CC"/>
                </a:solidFill>
              </a:rPr>
              <a:t> </a:t>
            </a:r>
            <a:r>
              <a:rPr lang="en-US" sz="4400" dirty="0" err="1">
                <a:solidFill>
                  <a:srgbClr val="0000CC"/>
                </a:solidFill>
              </a:rPr>
              <a:t>đi</a:t>
            </a:r>
            <a:r>
              <a:rPr lang="en-US" sz="4400" dirty="0">
                <a:solidFill>
                  <a:srgbClr val="0000CC"/>
                </a:solidFill>
              </a:rPr>
              <a:t>  : 50 </a:t>
            </a:r>
            <a:r>
              <a:rPr lang="en-US" sz="4400" dirty="0" err="1">
                <a:solidFill>
                  <a:srgbClr val="0000CC"/>
                </a:solidFill>
              </a:rPr>
              <a:t>viên</a:t>
            </a:r>
            <a:r>
              <a:rPr lang="en-US" sz="4400" dirty="0">
                <a:solidFill>
                  <a:srgbClr val="0000CC"/>
                </a:solidFill>
              </a:rPr>
              <a:t> </a:t>
            </a:r>
            <a:r>
              <a:rPr lang="en-US" sz="4400" dirty="0" err="1">
                <a:solidFill>
                  <a:srgbClr val="0000CC"/>
                </a:solidFill>
              </a:rPr>
              <a:t>gạch</a:t>
            </a:r>
            <a:endParaRPr lang="en-US" sz="4400" dirty="0">
              <a:solidFill>
                <a:srgbClr val="0000CC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40701" y="4133200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00CC"/>
                </a:solidFill>
              </a:rPr>
              <a:t>Còn</a:t>
            </a:r>
            <a:r>
              <a:rPr lang="en-US" sz="4400" dirty="0">
                <a:solidFill>
                  <a:srgbClr val="0000CC"/>
                </a:solidFill>
              </a:rPr>
              <a:t> </a:t>
            </a:r>
            <a:r>
              <a:rPr lang="en-US" sz="4400" dirty="0" err="1">
                <a:solidFill>
                  <a:srgbClr val="0000CC"/>
                </a:solidFill>
              </a:rPr>
              <a:t>lại</a:t>
            </a:r>
            <a:r>
              <a:rPr lang="en-US" sz="4400" dirty="0">
                <a:solidFill>
                  <a:srgbClr val="0000CC"/>
                </a:solidFill>
              </a:rPr>
              <a:t>     :  ... </a:t>
            </a:r>
            <a:r>
              <a:rPr lang="en-US" sz="4400" dirty="0" err="1">
                <a:solidFill>
                  <a:srgbClr val="0000CC"/>
                </a:solidFill>
              </a:rPr>
              <a:t>viên</a:t>
            </a:r>
            <a:r>
              <a:rPr lang="en-US" sz="4400" dirty="0">
                <a:solidFill>
                  <a:srgbClr val="0000CC"/>
                </a:solidFill>
              </a:rPr>
              <a:t> </a:t>
            </a:r>
            <a:r>
              <a:rPr lang="en-US" sz="4400" dirty="0" err="1">
                <a:solidFill>
                  <a:srgbClr val="0000CC"/>
                </a:solidFill>
              </a:rPr>
              <a:t>gạch</a:t>
            </a:r>
            <a:r>
              <a:rPr lang="en-US" sz="4400" dirty="0">
                <a:solidFill>
                  <a:srgbClr val="0000CC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1499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2" grpId="0"/>
      <p:bldP spid="15" grpId="0"/>
      <p:bldP spid="32" grpId="0"/>
      <p:bldP spid="33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155909" y="2508340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800" dirty="0">
              <a:ln w="63500">
                <a:solidFill>
                  <a:srgbClr val="C46725"/>
                </a:solidFill>
              </a:ln>
              <a:solidFill>
                <a:srgbClr val="C46725"/>
              </a:solidFill>
              <a:cs typeface="+mn-ea"/>
              <a:sym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9435" y="2276872"/>
            <a:ext cx="234583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25341" y="3717032"/>
            <a:ext cx="4154022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15229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77"/>
            <a:ext cx="2637412" cy="1412776"/>
          </a:xfrm>
          <a:prstGeom prst="rect">
            <a:avLst/>
          </a:prstGeom>
        </p:spPr>
      </p:pic>
      <p:sp>
        <p:nvSpPr>
          <p:cNvPr id="53" name="Oval 52"/>
          <p:cNvSpPr/>
          <p:nvPr/>
        </p:nvSpPr>
        <p:spPr>
          <a:xfrm>
            <a:off x="2559404" y="131463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441487" y="131463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65634" y="1525573"/>
            <a:ext cx="2819428" cy="14401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 + 20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02304" y="3241106"/>
            <a:ext cx="2894190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+ 41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85895" y="1551901"/>
            <a:ext cx="2952328" cy="13875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67 - 20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239056" y="1505015"/>
            <a:ext cx="2952328" cy="13875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67 - 47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1044338" y="4463234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944599" y="517244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520382" y="4832333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1964" y="1844824"/>
            <a:ext cx="966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4335" y="3389967"/>
            <a:ext cx="966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218427" y="3241106"/>
            <a:ext cx="2635542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97 - 56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239056" y="3274509"/>
            <a:ext cx="2635542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97 - 41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764472" y="6114497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 Box 34"/>
          <p:cNvSpPr txBox="1">
            <a:spLocks noChangeArrowheads="1"/>
          </p:cNvSpPr>
          <p:nvPr/>
        </p:nvSpPr>
        <p:spPr bwMode="auto">
          <a:xfrm>
            <a:off x="969422" y="5977306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481686" y="5977306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grpSp>
        <p:nvGrpSpPr>
          <p:cNvPr id="83" name="Group 47"/>
          <p:cNvGrpSpPr>
            <a:grpSpLocks/>
          </p:cNvGrpSpPr>
          <p:nvPr/>
        </p:nvGrpSpPr>
        <p:grpSpPr bwMode="auto">
          <a:xfrm>
            <a:off x="2274377" y="4380799"/>
            <a:ext cx="8305056" cy="1971694"/>
            <a:chOff x="453" y="1552"/>
            <a:chExt cx="3712" cy="652"/>
          </a:xfrm>
        </p:grpSpPr>
        <p:grpSp>
          <p:nvGrpSpPr>
            <p:cNvPr id="84" name="Group 26"/>
            <p:cNvGrpSpPr>
              <a:grpSpLocks/>
            </p:cNvGrpSpPr>
            <p:nvPr/>
          </p:nvGrpSpPr>
          <p:grpSpPr bwMode="auto">
            <a:xfrm>
              <a:off x="453" y="1564"/>
              <a:ext cx="854" cy="563"/>
              <a:chOff x="453" y="1564"/>
              <a:chExt cx="854" cy="563"/>
            </a:xfrm>
          </p:grpSpPr>
          <p:sp>
            <p:nvSpPr>
              <p:cNvPr id="100" name="Text Box 22"/>
              <p:cNvSpPr txBox="1">
                <a:spLocks noChangeArrowheads="1"/>
              </p:cNvSpPr>
              <p:nvPr/>
            </p:nvSpPr>
            <p:spPr bwMode="auto">
              <a:xfrm>
                <a:off x="616" y="1564"/>
                <a:ext cx="69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67</a:t>
                </a:r>
              </a:p>
            </p:txBody>
          </p:sp>
          <p:sp>
            <p:nvSpPr>
              <p:cNvPr id="101" name="Text Box 23"/>
              <p:cNvSpPr txBox="1">
                <a:spLocks noChangeArrowheads="1"/>
              </p:cNvSpPr>
              <p:nvPr/>
            </p:nvSpPr>
            <p:spPr bwMode="auto">
              <a:xfrm>
                <a:off x="532" y="1791"/>
                <a:ext cx="64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20</a:t>
                </a:r>
              </a:p>
            </p:txBody>
          </p:sp>
          <p:sp>
            <p:nvSpPr>
              <p:cNvPr id="102" name="Text Box 24"/>
              <p:cNvSpPr txBox="1">
                <a:spLocks noChangeArrowheads="1"/>
              </p:cNvSpPr>
              <p:nvPr/>
            </p:nvSpPr>
            <p:spPr bwMode="auto">
              <a:xfrm>
                <a:off x="453" y="1636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103" name="Line 25"/>
              <p:cNvSpPr>
                <a:spLocks noChangeShapeType="1"/>
              </p:cNvSpPr>
              <p:nvPr/>
            </p:nvSpPr>
            <p:spPr bwMode="auto">
              <a:xfrm>
                <a:off x="639" y="2103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5" name="Group 27"/>
            <p:cNvGrpSpPr>
              <a:grpSpLocks/>
            </p:cNvGrpSpPr>
            <p:nvPr/>
          </p:nvGrpSpPr>
          <p:grpSpPr bwMode="auto">
            <a:xfrm>
              <a:off x="1389" y="1552"/>
              <a:ext cx="866" cy="575"/>
              <a:chOff x="477" y="1552"/>
              <a:chExt cx="866" cy="575"/>
            </a:xfrm>
          </p:grpSpPr>
          <p:sp>
            <p:nvSpPr>
              <p:cNvPr id="96" name="Text Box 28"/>
              <p:cNvSpPr txBox="1">
                <a:spLocks noChangeArrowheads="1"/>
              </p:cNvSpPr>
              <p:nvPr/>
            </p:nvSpPr>
            <p:spPr bwMode="auto">
              <a:xfrm>
                <a:off x="624" y="1552"/>
                <a:ext cx="56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67</a:t>
                </a:r>
              </a:p>
            </p:txBody>
          </p:sp>
          <p:sp>
            <p:nvSpPr>
              <p:cNvPr id="97" name="Text Box 29"/>
              <p:cNvSpPr txBox="1">
                <a:spLocks noChangeArrowheads="1"/>
              </p:cNvSpPr>
              <p:nvPr/>
            </p:nvSpPr>
            <p:spPr bwMode="auto">
              <a:xfrm>
                <a:off x="539" y="1791"/>
                <a:ext cx="80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47</a:t>
                </a:r>
                <a:r>
                  <a:rPr lang="en-US" alt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2800" b="1" dirty="0">
                    <a:latin typeface=".VnAvant" pitchFamily="34" charset="0"/>
                  </a:rPr>
                  <a:t>     </a:t>
                </a:r>
              </a:p>
            </p:txBody>
          </p:sp>
          <p:sp>
            <p:nvSpPr>
              <p:cNvPr id="98" name="Text Box 30"/>
              <p:cNvSpPr txBox="1">
                <a:spLocks noChangeArrowheads="1"/>
              </p:cNvSpPr>
              <p:nvPr/>
            </p:nvSpPr>
            <p:spPr bwMode="auto">
              <a:xfrm>
                <a:off x="477" y="1654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99" name="Line 31"/>
              <p:cNvSpPr>
                <a:spLocks noChangeShapeType="1"/>
              </p:cNvSpPr>
              <p:nvPr/>
            </p:nvSpPr>
            <p:spPr bwMode="auto">
              <a:xfrm>
                <a:off x="641" y="2111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6" name="Group 32"/>
            <p:cNvGrpSpPr>
              <a:grpSpLocks/>
            </p:cNvGrpSpPr>
            <p:nvPr/>
          </p:nvGrpSpPr>
          <p:grpSpPr bwMode="auto">
            <a:xfrm>
              <a:off x="2313" y="1584"/>
              <a:ext cx="753" cy="573"/>
              <a:chOff x="441" y="1584"/>
              <a:chExt cx="753" cy="573"/>
            </a:xfrm>
          </p:grpSpPr>
          <p:sp>
            <p:nvSpPr>
              <p:cNvPr id="92" name="Text Box 33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7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56</a:t>
                </a:r>
              </a:p>
            </p:txBody>
          </p:sp>
          <p:sp>
            <p:nvSpPr>
              <p:cNvPr id="93" name="Text Box 34"/>
              <p:cNvSpPr txBox="1">
                <a:spLocks noChangeArrowheads="1"/>
              </p:cNvSpPr>
              <p:nvPr/>
            </p:nvSpPr>
            <p:spPr bwMode="auto">
              <a:xfrm>
                <a:off x="441" y="1821"/>
                <a:ext cx="71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41</a:t>
                </a:r>
              </a:p>
            </p:txBody>
          </p:sp>
          <p:sp>
            <p:nvSpPr>
              <p:cNvPr id="94" name="Text Box 35"/>
              <p:cNvSpPr txBox="1">
                <a:spLocks noChangeArrowheads="1"/>
              </p:cNvSpPr>
              <p:nvPr/>
            </p:nvSpPr>
            <p:spPr bwMode="auto">
              <a:xfrm>
                <a:off x="481" y="168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95" name="Line 36"/>
              <p:cNvSpPr>
                <a:spLocks noChangeShapeType="1"/>
              </p:cNvSpPr>
              <p:nvPr/>
            </p:nvSpPr>
            <p:spPr bwMode="auto">
              <a:xfrm>
                <a:off x="631" y="2142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7" name="Group 37"/>
            <p:cNvGrpSpPr>
              <a:grpSpLocks/>
            </p:cNvGrpSpPr>
            <p:nvPr/>
          </p:nvGrpSpPr>
          <p:grpSpPr bwMode="auto">
            <a:xfrm>
              <a:off x="3374" y="1584"/>
              <a:ext cx="791" cy="620"/>
              <a:chOff x="494" y="1584"/>
              <a:chExt cx="791" cy="620"/>
            </a:xfrm>
          </p:grpSpPr>
          <p:sp>
            <p:nvSpPr>
              <p:cNvPr id="88" name="Text Box 3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66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97</a:t>
                </a:r>
              </a:p>
            </p:txBody>
          </p:sp>
          <p:sp>
            <p:nvSpPr>
              <p:cNvPr id="89" name="Text Box 39"/>
              <p:cNvSpPr txBox="1">
                <a:spLocks noChangeArrowheads="1"/>
              </p:cNvSpPr>
              <p:nvPr/>
            </p:nvSpPr>
            <p:spPr bwMode="auto">
              <a:xfrm>
                <a:off x="531" y="1868"/>
                <a:ext cx="62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56</a:t>
                </a:r>
              </a:p>
            </p:txBody>
          </p:sp>
          <p:sp>
            <p:nvSpPr>
              <p:cNvPr id="90" name="Text Box 40"/>
              <p:cNvSpPr txBox="1">
                <a:spLocks noChangeArrowheads="1"/>
              </p:cNvSpPr>
              <p:nvPr/>
            </p:nvSpPr>
            <p:spPr bwMode="auto">
              <a:xfrm>
                <a:off x="494" y="1701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91" name="Line 41"/>
              <p:cNvSpPr>
                <a:spLocks noChangeShapeType="1"/>
              </p:cNvSpPr>
              <p:nvPr/>
            </p:nvSpPr>
            <p:spPr bwMode="auto">
              <a:xfrm>
                <a:off x="625" y="2175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4" name="Text Box 22"/>
          <p:cNvSpPr txBox="1">
            <a:spLocks noChangeArrowheads="1"/>
          </p:cNvSpPr>
          <p:nvPr/>
        </p:nvSpPr>
        <p:spPr bwMode="auto">
          <a:xfrm>
            <a:off x="11174570" y="527325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105" name="Text Box 24"/>
          <p:cNvSpPr txBox="1">
            <a:spLocks noChangeArrowheads="1"/>
          </p:cNvSpPr>
          <p:nvPr/>
        </p:nvSpPr>
        <p:spPr bwMode="auto">
          <a:xfrm>
            <a:off x="10750353" y="4933143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06" name="Text Box 34"/>
          <p:cNvSpPr txBox="1">
            <a:spLocks noChangeArrowheads="1"/>
          </p:cNvSpPr>
          <p:nvPr/>
        </p:nvSpPr>
        <p:spPr bwMode="auto">
          <a:xfrm>
            <a:off x="10723930" y="6072447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7" name="Text Box 22"/>
          <p:cNvSpPr txBox="1">
            <a:spLocks noChangeArrowheads="1"/>
          </p:cNvSpPr>
          <p:nvPr/>
        </p:nvSpPr>
        <p:spPr bwMode="auto">
          <a:xfrm>
            <a:off x="11250086" y="4511619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</a:p>
        </p:txBody>
      </p:sp>
      <p:sp>
        <p:nvSpPr>
          <p:cNvPr id="111" name="Text Box 34"/>
          <p:cNvSpPr txBox="1">
            <a:spLocks noChangeArrowheads="1"/>
          </p:cNvSpPr>
          <p:nvPr/>
        </p:nvSpPr>
        <p:spPr bwMode="auto">
          <a:xfrm>
            <a:off x="11396631" y="6105296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2" name="Line 36"/>
          <p:cNvSpPr>
            <a:spLocks noChangeShapeType="1"/>
          </p:cNvSpPr>
          <p:nvPr/>
        </p:nvSpPr>
        <p:spPr bwMode="auto">
          <a:xfrm>
            <a:off x="11174570" y="6139076"/>
            <a:ext cx="9665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Text Box 34"/>
          <p:cNvSpPr txBox="1">
            <a:spLocks noChangeArrowheads="1"/>
          </p:cNvSpPr>
          <p:nvPr/>
        </p:nvSpPr>
        <p:spPr bwMode="auto">
          <a:xfrm>
            <a:off x="2680265" y="6019764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15" name="Text Box 34"/>
          <p:cNvSpPr txBox="1">
            <a:spLocks noChangeArrowheads="1"/>
          </p:cNvSpPr>
          <p:nvPr/>
        </p:nvSpPr>
        <p:spPr bwMode="auto">
          <a:xfrm>
            <a:off x="2243915" y="6001850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6" name="Text Box 34"/>
          <p:cNvSpPr txBox="1">
            <a:spLocks noChangeArrowheads="1"/>
          </p:cNvSpPr>
          <p:nvPr/>
        </p:nvSpPr>
        <p:spPr bwMode="auto">
          <a:xfrm>
            <a:off x="4758227" y="5977307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17" name="Text Box 34"/>
          <p:cNvSpPr txBox="1">
            <a:spLocks noChangeArrowheads="1"/>
          </p:cNvSpPr>
          <p:nvPr/>
        </p:nvSpPr>
        <p:spPr bwMode="auto">
          <a:xfrm>
            <a:off x="4255964" y="6001850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8" name="Text Box 34"/>
          <p:cNvSpPr txBox="1">
            <a:spLocks noChangeArrowheads="1"/>
          </p:cNvSpPr>
          <p:nvPr/>
        </p:nvSpPr>
        <p:spPr bwMode="auto">
          <a:xfrm>
            <a:off x="6863487" y="6022519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19" name="Text Box 34"/>
          <p:cNvSpPr txBox="1">
            <a:spLocks noChangeArrowheads="1"/>
          </p:cNvSpPr>
          <p:nvPr/>
        </p:nvSpPr>
        <p:spPr bwMode="auto">
          <a:xfrm>
            <a:off x="6361224" y="6047062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20" name="Text Box 34"/>
          <p:cNvSpPr txBox="1">
            <a:spLocks noChangeArrowheads="1"/>
          </p:cNvSpPr>
          <p:nvPr/>
        </p:nvSpPr>
        <p:spPr bwMode="auto">
          <a:xfrm>
            <a:off x="9145926" y="6114533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1" name="Text Box 34"/>
          <p:cNvSpPr txBox="1">
            <a:spLocks noChangeArrowheads="1"/>
          </p:cNvSpPr>
          <p:nvPr/>
        </p:nvSpPr>
        <p:spPr bwMode="auto">
          <a:xfrm>
            <a:off x="8643663" y="6139076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8510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" grpId="0"/>
      <p:bldP spid="24" grpId="0"/>
      <p:bldP spid="25" grpId="0" animBg="1"/>
      <p:bldP spid="26" grpId="0" animBg="1"/>
      <p:bldP spid="28" grpId="0"/>
      <p:bldP spid="29" grpId="0"/>
      <p:bldP spid="104" grpId="0"/>
      <p:bldP spid="105" grpId="0"/>
      <p:bldP spid="106" grpId="0"/>
      <p:bldP spid="107" grpId="0"/>
      <p:bldP spid="111" grpId="0"/>
      <p:bldP spid="112" grpId="0" animBg="1"/>
      <p:bldP spid="113" grpId="0"/>
      <p:bldP spid="115" grpId="0"/>
      <p:bldP spid="116" grpId="0"/>
      <p:bldP spid="117" grpId="0"/>
      <p:bldP spid="118" grpId="0"/>
      <p:bldP spid="119" grpId="0"/>
      <p:bldP spid="120" grpId="0"/>
      <p:bldP spid="1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3767" y="43847"/>
            <a:ext cx="705228" cy="64885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8995" y="94935"/>
            <a:ext cx="11426180" cy="122413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03" y="1529569"/>
            <a:ext cx="11089232" cy="5145513"/>
          </a:xfrm>
          <a:prstGeom prst="rect">
            <a:avLst/>
          </a:prstGeom>
        </p:spPr>
      </p:pic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3447535" y="3068960"/>
            <a:ext cx="1546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10569666" y="3068960"/>
            <a:ext cx="1546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2248043" y="5841912"/>
            <a:ext cx="1546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8833891" y="5653477"/>
            <a:ext cx="1546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10" name="Oval 9"/>
          <p:cNvSpPr/>
          <p:nvPr/>
        </p:nvSpPr>
        <p:spPr>
          <a:xfrm>
            <a:off x="5953571" y="4102325"/>
            <a:ext cx="4122276" cy="27556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0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/>
      <p:bldP spid="8" grpId="0"/>
      <p:bldP spid="9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76804" y="2852936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792" y="33151"/>
            <a:ext cx="657191" cy="67757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56324" y="0"/>
            <a:ext cx="11534192" cy="180439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97987" y="554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5" r="8587"/>
          <a:stretch/>
        </p:blipFill>
        <p:spPr>
          <a:xfrm>
            <a:off x="-26621" y="1876799"/>
            <a:ext cx="8140432" cy="5001519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8076804" y="2528227"/>
            <a:ext cx="4118371" cy="14583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969796" y="4493658"/>
            <a:ext cx="4225380" cy="14583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3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57427" y="2996952"/>
            <a:ext cx="2345835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99389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4" y="0"/>
            <a:ext cx="2567477" cy="11967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235" y="0"/>
            <a:ext cx="75349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73779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68" y="0"/>
            <a:ext cx="10370545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11744" y="3025120"/>
            <a:ext cx="9894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CHÀO TẠM BIỆT VÀ CẢM ƠN</a:t>
            </a:r>
          </a:p>
        </p:txBody>
      </p:sp>
    </p:spTree>
    <p:extLst>
      <p:ext uri="{BB962C8B-B14F-4D97-AF65-F5344CB8AC3E}">
        <p14:creationId xmlns:p14="http://schemas.microsoft.com/office/powerpoint/2010/main" val="9919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493626-2217-75D1-7EB4-BED43E40F759}"/>
              </a:ext>
            </a:extLst>
          </p:cNvPr>
          <p:cNvSpPr txBox="1"/>
          <p:nvPr/>
        </p:nvSpPr>
        <p:spPr>
          <a:xfrm>
            <a:off x="2281163" y="1268760"/>
            <a:ext cx="83156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</a:rPr>
              <a:t>Kiểm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tra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bài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cũ</a:t>
            </a:r>
            <a:r>
              <a:rPr lang="en-US" sz="4800" dirty="0"/>
              <a:t>:  </a:t>
            </a:r>
            <a:r>
              <a:rPr lang="en-US" sz="4800" dirty="0" err="1"/>
              <a:t>Đặt</a:t>
            </a:r>
            <a:r>
              <a:rPr lang="en-US" sz="4800" dirty="0"/>
              <a:t> </a:t>
            </a:r>
            <a:r>
              <a:rPr lang="en-US" sz="4800" dirty="0" err="1"/>
              <a:t>tính</a:t>
            </a:r>
            <a:r>
              <a:rPr lang="en-US" sz="4800" dirty="0"/>
              <a:t> </a:t>
            </a:r>
            <a:r>
              <a:rPr lang="en-US" sz="4800" dirty="0" err="1"/>
              <a:t>rồi</a:t>
            </a:r>
            <a:r>
              <a:rPr lang="en-US" sz="4800" dirty="0"/>
              <a:t> </a:t>
            </a:r>
            <a:r>
              <a:rPr lang="en-US" sz="4800" dirty="0" err="1"/>
              <a:t>tính</a:t>
            </a:r>
            <a:endParaRPr lang="vi-VN" sz="4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493DF9-7CBC-31C7-9B0A-B7F02E88A47E}"/>
              </a:ext>
            </a:extLst>
          </p:cNvPr>
          <p:cNvSpPr txBox="1"/>
          <p:nvPr/>
        </p:nvSpPr>
        <p:spPr>
          <a:xfrm>
            <a:off x="2502245" y="3140968"/>
            <a:ext cx="78438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55 – 3            68 – 3         99 - 9</a:t>
            </a:r>
            <a:endParaRPr lang="vi-VN" sz="4800" dirty="0"/>
          </a:p>
        </p:txBody>
      </p:sp>
    </p:spTree>
    <p:extLst>
      <p:ext uri="{BB962C8B-B14F-4D97-AF65-F5344CB8AC3E}">
        <p14:creationId xmlns:p14="http://schemas.microsoft.com/office/powerpoint/2010/main" val="4263832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08"/>
            <a:ext cx="2929235" cy="13668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261" y="1029923"/>
            <a:ext cx="406295" cy="1967029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5215" y="1032779"/>
            <a:ext cx="388916" cy="2021102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991" y="3059205"/>
            <a:ext cx="406021" cy="2023516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9441" y="3093709"/>
            <a:ext cx="337583" cy="1989012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2789" y="1044683"/>
            <a:ext cx="445821" cy="2009197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3517" y="3166246"/>
            <a:ext cx="426584" cy="1959666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8550" y="1088111"/>
            <a:ext cx="410330" cy="2015433"/>
          </a:xfrm>
          <a:prstGeom prst="rect">
            <a:avLst/>
          </a:prstGeom>
        </p:spPr>
      </p:pic>
      <p:sp>
        <p:nvSpPr>
          <p:cNvPr id="132" name="AutoShape 69"/>
          <p:cNvSpPr>
            <a:spLocks noChangeArrowheads="1"/>
          </p:cNvSpPr>
          <p:nvPr/>
        </p:nvSpPr>
        <p:spPr bwMode="auto">
          <a:xfrm rot="833667">
            <a:off x="3352112" y="1449089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>
              <a:solidFill>
                <a:srgbClr val="FF0000"/>
              </a:solidFill>
            </a:endParaRPr>
          </a:p>
        </p:txBody>
      </p:sp>
      <p:sp>
        <p:nvSpPr>
          <p:cNvPr id="133" name="AutoShape 69"/>
          <p:cNvSpPr>
            <a:spLocks noChangeArrowheads="1"/>
          </p:cNvSpPr>
          <p:nvPr/>
        </p:nvSpPr>
        <p:spPr bwMode="auto">
          <a:xfrm rot="833667">
            <a:off x="4206551" y="1505842"/>
            <a:ext cx="82046" cy="1537087"/>
          </a:xfrm>
          <a:prstGeom prst="can">
            <a:avLst>
              <a:gd name="adj" fmla="val 118613"/>
            </a:avLst>
          </a:prstGeom>
          <a:solidFill>
            <a:srgbClr val="FF33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4" name="AutoShape 69"/>
          <p:cNvSpPr>
            <a:spLocks noChangeArrowheads="1"/>
          </p:cNvSpPr>
          <p:nvPr/>
        </p:nvSpPr>
        <p:spPr bwMode="auto">
          <a:xfrm rot="833667">
            <a:off x="3796508" y="1505843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5" name="AutoShape 69"/>
          <p:cNvSpPr>
            <a:spLocks noChangeArrowheads="1"/>
          </p:cNvSpPr>
          <p:nvPr/>
        </p:nvSpPr>
        <p:spPr bwMode="auto">
          <a:xfrm rot="833667">
            <a:off x="4617327" y="1546502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6" name="AutoShape 69"/>
          <p:cNvSpPr>
            <a:spLocks noChangeArrowheads="1"/>
          </p:cNvSpPr>
          <p:nvPr/>
        </p:nvSpPr>
        <p:spPr bwMode="auto">
          <a:xfrm rot="833667">
            <a:off x="3368951" y="3279194"/>
            <a:ext cx="87552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7" name="AutoShape 69"/>
          <p:cNvSpPr>
            <a:spLocks noChangeArrowheads="1"/>
          </p:cNvSpPr>
          <p:nvPr/>
        </p:nvSpPr>
        <p:spPr bwMode="auto">
          <a:xfrm rot="833667">
            <a:off x="2997079" y="3236520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13486" y="3392996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>
            <a:off x="1745182" y="3388627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>
            <a:off x="900416" y="3392996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>
            <a:off x="3046124" y="3732807"/>
            <a:ext cx="612783" cy="8852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>
            <a:off x="2621243" y="3660366"/>
            <a:ext cx="642080" cy="8211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8598" y="5201056"/>
            <a:ext cx="440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 – 32 = ?</a:t>
            </a:r>
          </a:p>
        </p:txBody>
      </p:sp>
      <p:graphicFrame>
        <p:nvGraphicFramePr>
          <p:cNvPr id="156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87473"/>
              </p:ext>
            </p:extLst>
          </p:nvPr>
        </p:nvGraphicFramePr>
        <p:xfrm>
          <a:off x="4948971" y="1221585"/>
          <a:ext cx="2482850" cy="4722361"/>
        </p:xfrm>
        <a:graphic>
          <a:graphicData uri="http://schemas.openxmlformats.org/drawingml/2006/table">
            <a:tbl>
              <a:tblPr/>
              <a:tblGrid>
                <a:gridCol w="1124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20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ĐƠN V</a:t>
                      </a: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Ị</a:t>
                      </a: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7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9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910228" y="3168189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77283" y="487109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6194529" y="487109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5077283" y="261224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6212222" y="2633236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5102105" y="3700845"/>
            <a:ext cx="867377" cy="114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6222790" y="3711115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09810" y="2556953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7358610" y="3053880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7527207" y="3561711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7521605" y="4706858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8008979" y="4714542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7439363" y="4642379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603701" y="2792831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4,          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283" name="TextBox 282"/>
          <p:cNvSpPr txBox="1"/>
          <p:nvPr/>
        </p:nvSpPr>
        <p:spPr>
          <a:xfrm>
            <a:off x="8711506" y="4042214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7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4,          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42504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7" grpId="0"/>
      <p:bldP spid="18" grpId="0"/>
      <p:bldP spid="19" grpId="0"/>
      <p:bldP spid="159" grpId="0"/>
      <p:bldP spid="160" grpId="0"/>
      <p:bldP spid="161" grpId="0"/>
      <p:bldP spid="162" grpId="0"/>
      <p:bldP spid="163" grpId="0"/>
      <p:bldP spid="20" grpId="0"/>
      <p:bldP spid="165" grpId="0"/>
      <p:bldP spid="166" grpId="0"/>
      <p:bldP spid="168" grpId="0"/>
      <p:bldP spid="169" grpId="0"/>
      <p:bldP spid="27" grpId="0"/>
      <p:bldP spid="2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70" y="-241249"/>
            <a:ext cx="2929235" cy="13668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282" y="5224660"/>
            <a:ext cx="440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 – 20 = ?</a:t>
            </a:r>
          </a:p>
        </p:txBody>
      </p:sp>
      <p:graphicFrame>
        <p:nvGraphicFramePr>
          <p:cNvPr id="156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16411"/>
              </p:ext>
            </p:extLst>
          </p:nvPr>
        </p:nvGraphicFramePr>
        <p:xfrm>
          <a:off x="5001187" y="1495978"/>
          <a:ext cx="2482850" cy="4731819"/>
        </p:xfrm>
        <a:graphic>
          <a:graphicData uri="http://schemas.openxmlformats.org/drawingml/2006/table">
            <a:tbl>
              <a:tblPr/>
              <a:tblGrid>
                <a:gridCol w="1124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302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ĐƠN V</a:t>
                      </a: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Ị</a:t>
                      </a: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7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9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011897" y="3347941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50746" y="505871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6359585" y="5080530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5073965" y="2747777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6332783" y="2719634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5114573" y="3916962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6342374" y="3900082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34" b="98113" l="5280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037" y="2514316"/>
            <a:ext cx="1233769" cy="9984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08" y="764390"/>
            <a:ext cx="2624977" cy="288461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4" y="782987"/>
            <a:ext cx="2789349" cy="288461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659" y="841853"/>
            <a:ext cx="2908236" cy="288461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717" y="2650514"/>
            <a:ext cx="2680146" cy="288461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98" y="2704838"/>
            <a:ext cx="2692788" cy="288461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34" b="98113" l="5280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371" y="2488860"/>
            <a:ext cx="1368155" cy="1023909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7636575" y="2404773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484037" y="3025414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702579" y="3458750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702175" y="4606355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236124" y="4603422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7656688" y="4598008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8661280" y="2611619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4,          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866155" y="3939088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7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4,          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1235918" y="3775889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-10276" y="3792224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50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159" grpId="0"/>
      <p:bldP spid="160" grpId="0"/>
      <p:bldP spid="161" grpId="0"/>
      <p:bldP spid="162" grpId="0"/>
      <p:bldP spid="163" grpId="0"/>
      <p:bldP spid="56" grpId="0"/>
      <p:bldP spid="57" grpId="0"/>
      <p:bldP spid="58" grpId="0"/>
      <p:bldP spid="59" grpId="0"/>
      <p:bldP spid="60" grpId="0"/>
      <p:bldP spid="62" grpId="0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175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80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95" y="-171400"/>
            <a:ext cx="2736304" cy="1225034"/>
          </a:xfrm>
          <a:prstGeom prst="rect">
            <a:avLst/>
          </a:prstGeom>
        </p:spPr>
      </p:pic>
      <p:grpSp>
        <p:nvGrpSpPr>
          <p:cNvPr id="23" name="Group 47"/>
          <p:cNvGrpSpPr>
            <a:grpSpLocks/>
          </p:cNvGrpSpPr>
          <p:nvPr/>
        </p:nvGrpSpPr>
        <p:grpSpPr bwMode="auto">
          <a:xfrm>
            <a:off x="489915" y="2492896"/>
            <a:ext cx="10763908" cy="2307366"/>
            <a:chOff x="325" y="1564"/>
            <a:chExt cx="4811" cy="763"/>
          </a:xfrm>
        </p:grpSpPr>
        <p:grpSp>
          <p:nvGrpSpPr>
            <p:cNvPr id="24" name="Group 26"/>
            <p:cNvGrpSpPr>
              <a:grpSpLocks/>
            </p:cNvGrpSpPr>
            <p:nvPr/>
          </p:nvGrpSpPr>
          <p:grpSpPr bwMode="auto">
            <a:xfrm>
              <a:off x="325" y="1564"/>
              <a:ext cx="982" cy="763"/>
              <a:chOff x="325" y="1564"/>
              <a:chExt cx="982" cy="763"/>
            </a:xfrm>
          </p:grpSpPr>
          <p:sp>
            <p:nvSpPr>
              <p:cNvPr id="45" name="Text Box 22"/>
              <p:cNvSpPr txBox="1">
                <a:spLocks noChangeArrowheads="1"/>
              </p:cNvSpPr>
              <p:nvPr/>
            </p:nvSpPr>
            <p:spPr bwMode="auto">
              <a:xfrm>
                <a:off x="616" y="1564"/>
                <a:ext cx="69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57</a:t>
                </a:r>
              </a:p>
            </p:txBody>
          </p:sp>
          <p:sp>
            <p:nvSpPr>
              <p:cNvPr id="46" name="Text Box 23"/>
              <p:cNvSpPr txBox="1">
                <a:spLocks noChangeArrowheads="1"/>
              </p:cNvSpPr>
              <p:nvPr/>
            </p:nvSpPr>
            <p:spPr bwMode="auto">
              <a:xfrm>
                <a:off x="518" y="1927"/>
                <a:ext cx="64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34</a:t>
                </a:r>
              </a:p>
            </p:txBody>
          </p:sp>
          <p:sp>
            <p:nvSpPr>
              <p:cNvPr id="47" name="Text Box 24"/>
              <p:cNvSpPr txBox="1">
                <a:spLocks noChangeArrowheads="1"/>
              </p:cNvSpPr>
              <p:nvPr/>
            </p:nvSpPr>
            <p:spPr bwMode="auto">
              <a:xfrm>
                <a:off x="325" y="1655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48" name="Line 25"/>
              <p:cNvSpPr>
                <a:spLocks noChangeShapeType="1"/>
              </p:cNvSpPr>
              <p:nvPr/>
            </p:nvSpPr>
            <p:spPr bwMode="auto">
              <a:xfrm>
                <a:off x="64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27"/>
            <p:cNvGrpSpPr>
              <a:grpSpLocks/>
            </p:cNvGrpSpPr>
            <p:nvPr/>
          </p:nvGrpSpPr>
          <p:grpSpPr bwMode="auto">
            <a:xfrm>
              <a:off x="1359" y="1584"/>
              <a:ext cx="880" cy="743"/>
              <a:chOff x="447" y="1584"/>
              <a:chExt cx="880" cy="743"/>
            </a:xfrm>
          </p:grpSpPr>
          <p:sp>
            <p:nvSpPr>
              <p:cNvPr id="41" name="Text Box 2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6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68</a:t>
                </a:r>
              </a:p>
            </p:txBody>
          </p:sp>
          <p:sp>
            <p:nvSpPr>
              <p:cNvPr id="42" name="Text Box 29"/>
              <p:cNvSpPr txBox="1">
                <a:spLocks noChangeArrowheads="1"/>
              </p:cNvSpPr>
              <p:nvPr/>
            </p:nvSpPr>
            <p:spPr bwMode="auto">
              <a:xfrm>
                <a:off x="523" y="1942"/>
                <a:ext cx="80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41</a:t>
                </a:r>
                <a:r>
                  <a:rPr lang="en-US" alt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2800" b="1" dirty="0">
                    <a:latin typeface=".VnAvant" pitchFamily="34" charset="0"/>
                  </a:rPr>
                  <a:t>     </a:t>
                </a:r>
              </a:p>
            </p:txBody>
          </p:sp>
          <p:sp>
            <p:nvSpPr>
              <p:cNvPr id="43" name="Text Box 30"/>
              <p:cNvSpPr txBox="1">
                <a:spLocks noChangeArrowheads="1"/>
              </p:cNvSpPr>
              <p:nvPr/>
            </p:nvSpPr>
            <p:spPr bwMode="auto">
              <a:xfrm>
                <a:off x="447" y="1723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44" name="Line 31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" name="Group 32"/>
            <p:cNvGrpSpPr>
              <a:grpSpLocks/>
            </p:cNvGrpSpPr>
            <p:nvPr/>
          </p:nvGrpSpPr>
          <p:grpSpPr bwMode="auto">
            <a:xfrm>
              <a:off x="2306" y="1584"/>
              <a:ext cx="760" cy="743"/>
              <a:chOff x="434" y="1584"/>
              <a:chExt cx="760" cy="743"/>
            </a:xfrm>
          </p:grpSpPr>
          <p:sp>
            <p:nvSpPr>
              <p:cNvPr id="37" name="Text Box 33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7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72</a:t>
                </a:r>
              </a:p>
            </p:txBody>
          </p:sp>
          <p:sp>
            <p:nvSpPr>
              <p:cNvPr id="38" name="Text Box 34"/>
              <p:cNvSpPr txBox="1">
                <a:spLocks noChangeArrowheads="1"/>
              </p:cNvSpPr>
              <p:nvPr/>
            </p:nvSpPr>
            <p:spPr bwMode="auto">
              <a:xfrm>
                <a:off x="434" y="1955"/>
                <a:ext cx="71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52</a:t>
                </a:r>
              </a:p>
            </p:txBody>
          </p:sp>
          <p:sp>
            <p:nvSpPr>
              <p:cNvPr id="39" name="Text Box 35"/>
              <p:cNvSpPr txBox="1">
                <a:spLocks noChangeArrowheads="1"/>
              </p:cNvSpPr>
              <p:nvPr/>
            </p:nvSpPr>
            <p:spPr bwMode="auto">
              <a:xfrm>
                <a:off x="470" y="174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40" name="Line 36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37"/>
            <p:cNvGrpSpPr>
              <a:grpSpLocks/>
            </p:cNvGrpSpPr>
            <p:nvPr/>
          </p:nvGrpSpPr>
          <p:grpSpPr bwMode="auto">
            <a:xfrm>
              <a:off x="3328" y="1584"/>
              <a:ext cx="837" cy="743"/>
              <a:chOff x="448" y="1584"/>
              <a:chExt cx="837" cy="743"/>
            </a:xfrm>
          </p:grpSpPr>
          <p:sp>
            <p:nvSpPr>
              <p:cNvPr id="33" name="Text Box 3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66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95</a:t>
                </a:r>
              </a:p>
            </p:txBody>
          </p:sp>
          <p:sp>
            <p:nvSpPr>
              <p:cNvPr id="34" name="Text Box 39"/>
              <p:cNvSpPr txBox="1">
                <a:spLocks noChangeArrowheads="1"/>
              </p:cNvSpPr>
              <p:nvPr/>
            </p:nvSpPr>
            <p:spPr bwMode="auto">
              <a:xfrm>
                <a:off x="570" y="1985"/>
                <a:ext cx="62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71</a:t>
                </a:r>
              </a:p>
            </p:txBody>
          </p:sp>
          <p:sp>
            <p:nvSpPr>
              <p:cNvPr id="35" name="Text Box 40"/>
              <p:cNvSpPr txBox="1">
                <a:spLocks noChangeArrowheads="1"/>
              </p:cNvSpPr>
              <p:nvPr/>
            </p:nvSpPr>
            <p:spPr bwMode="auto">
              <a:xfrm>
                <a:off x="448" y="176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36" name="Line 41"/>
              <p:cNvSpPr>
                <a:spLocks noChangeShapeType="1"/>
              </p:cNvSpPr>
              <p:nvPr/>
            </p:nvSpPr>
            <p:spPr bwMode="auto">
              <a:xfrm>
                <a:off x="624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" name="Group 42"/>
            <p:cNvGrpSpPr>
              <a:grpSpLocks/>
            </p:cNvGrpSpPr>
            <p:nvPr/>
          </p:nvGrpSpPr>
          <p:grpSpPr bwMode="auto">
            <a:xfrm>
              <a:off x="4278" y="1625"/>
              <a:ext cx="858" cy="702"/>
              <a:chOff x="358" y="1625"/>
              <a:chExt cx="858" cy="702"/>
            </a:xfrm>
          </p:grpSpPr>
          <p:sp>
            <p:nvSpPr>
              <p:cNvPr id="29" name="Text Box 43"/>
              <p:cNvSpPr txBox="1">
                <a:spLocks noChangeArrowheads="1"/>
              </p:cNvSpPr>
              <p:nvPr/>
            </p:nvSpPr>
            <p:spPr bwMode="auto">
              <a:xfrm>
                <a:off x="562" y="1625"/>
                <a:ext cx="65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</a:p>
            </p:txBody>
          </p:sp>
          <p:sp>
            <p:nvSpPr>
              <p:cNvPr id="30" name="Text Box 44"/>
              <p:cNvSpPr txBox="1">
                <a:spLocks noChangeArrowheads="1"/>
              </p:cNvSpPr>
              <p:nvPr/>
            </p:nvSpPr>
            <p:spPr bwMode="auto">
              <a:xfrm>
                <a:off x="464" y="1991"/>
                <a:ext cx="705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30</a:t>
                </a:r>
              </a:p>
            </p:txBody>
          </p:sp>
          <p:sp>
            <p:nvSpPr>
              <p:cNvPr id="31" name="Text Box 45"/>
              <p:cNvSpPr txBox="1">
                <a:spLocks noChangeArrowheads="1"/>
              </p:cNvSpPr>
              <p:nvPr/>
            </p:nvSpPr>
            <p:spPr bwMode="auto">
              <a:xfrm>
                <a:off x="358" y="1774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32" name="Line 46"/>
              <p:cNvSpPr>
                <a:spLocks noChangeShapeType="1"/>
              </p:cNvSpPr>
              <p:nvPr/>
            </p:nvSpPr>
            <p:spPr bwMode="auto">
              <a:xfrm>
                <a:off x="632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" name="Oval 3"/>
          <p:cNvSpPr/>
          <p:nvPr/>
        </p:nvSpPr>
        <p:spPr>
          <a:xfrm>
            <a:off x="624979" y="1412776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6501" y="1311415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075" y="-1"/>
            <a:ext cx="1705100" cy="2382081"/>
          </a:xfrm>
          <a:prstGeom prst="rect">
            <a:avLst/>
          </a:prstGeom>
        </p:spPr>
      </p:pic>
      <p:sp>
        <p:nvSpPr>
          <p:cNvPr id="53" name="Text Box 22"/>
          <p:cNvSpPr txBox="1">
            <a:spLocks noChangeArrowheads="1"/>
          </p:cNvSpPr>
          <p:nvPr/>
        </p:nvSpPr>
        <p:spPr bwMode="auto">
          <a:xfrm>
            <a:off x="1506323" y="4800262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4" name="Text Box 22"/>
          <p:cNvSpPr txBox="1">
            <a:spLocks noChangeArrowheads="1"/>
          </p:cNvSpPr>
          <p:nvPr/>
        </p:nvSpPr>
        <p:spPr bwMode="auto">
          <a:xfrm>
            <a:off x="1066046" y="4784622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6" name="Text Box 28"/>
          <p:cNvSpPr txBox="1">
            <a:spLocks noChangeArrowheads="1"/>
          </p:cNvSpPr>
          <p:nvPr/>
        </p:nvSpPr>
        <p:spPr bwMode="auto">
          <a:xfrm>
            <a:off x="3106344" y="4781596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57" name="Text Box 28"/>
          <p:cNvSpPr txBox="1">
            <a:spLocks noChangeArrowheads="1"/>
          </p:cNvSpPr>
          <p:nvPr/>
        </p:nvSpPr>
        <p:spPr bwMode="auto">
          <a:xfrm>
            <a:off x="5290964" y="4812357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8" name="Text Box 28"/>
          <p:cNvSpPr txBox="1">
            <a:spLocks noChangeArrowheads="1"/>
          </p:cNvSpPr>
          <p:nvPr/>
        </p:nvSpPr>
        <p:spPr bwMode="auto">
          <a:xfrm>
            <a:off x="7690291" y="4781596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59" name="Text Box 28"/>
          <p:cNvSpPr txBox="1">
            <a:spLocks noChangeArrowheads="1"/>
          </p:cNvSpPr>
          <p:nvPr/>
        </p:nvSpPr>
        <p:spPr bwMode="auto">
          <a:xfrm>
            <a:off x="9863616" y="4817832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377289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switch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6" grpId="0"/>
      <p:bldP spid="57" grpId="0"/>
      <p:bldP spid="58" grpId="0"/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95" y="-171400"/>
            <a:ext cx="2736304" cy="122503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24979" y="1412776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6501" y="1311415"/>
            <a:ext cx="4283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8431" y="2673342"/>
            <a:ext cx="2462772" cy="1440160"/>
          </a:xfrm>
          <a:prstGeom prst="rect">
            <a:avLst/>
          </a:prstGeom>
          <a:solidFill>
            <a:srgbClr val="E4DD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68 -15</a:t>
            </a:r>
          </a:p>
        </p:txBody>
      </p:sp>
      <p:sp>
        <p:nvSpPr>
          <p:cNvPr id="9" name="Rectangle 8"/>
          <p:cNvSpPr/>
          <p:nvPr/>
        </p:nvSpPr>
        <p:spPr>
          <a:xfrm>
            <a:off x="2929235" y="2778656"/>
            <a:ext cx="2635542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79 - 59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53571" y="2734518"/>
            <a:ext cx="2952328" cy="13875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67 - 50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121923" y="2703849"/>
            <a:ext cx="2952328" cy="13875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88 - 33</a:t>
            </a: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665233" y="412202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607404" y="4974730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181964" y="4458167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512429" y="5985404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1047681" y="6001044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607404" y="5985404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3559059" y="4159203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3501230" y="501191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3075790" y="4495349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3976575" y="5884090"/>
            <a:ext cx="82809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3408176" y="5979990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3513229" y="5893284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6923907" y="409135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6866078" y="494406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6440638" y="4427498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7358066" y="5805185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6920766" y="5807225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10243778" y="4159203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10185949" y="501191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9760509" y="4495349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10279003" y="5920627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4" name="Text Box 22"/>
          <p:cNvSpPr txBox="1">
            <a:spLocks noChangeArrowheads="1"/>
          </p:cNvSpPr>
          <p:nvPr/>
        </p:nvSpPr>
        <p:spPr bwMode="auto">
          <a:xfrm>
            <a:off x="10693049" y="5893284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6808605" y="5896601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0201337" y="5915434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03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11" y="-243408"/>
            <a:ext cx="2736304" cy="122503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60983" y="1067281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93131" y="981626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dưa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39" y="2394006"/>
            <a:ext cx="9505056" cy="3126512"/>
          </a:xfrm>
          <a:prstGeom prst="rect">
            <a:avLst/>
          </a:prstGeom>
        </p:spPr>
      </p:pic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2074770" y="5315148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5238306" y="525509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8295992" y="525509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562083" y="2394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70410" y="3264246"/>
            <a:ext cx="3548802" cy="223262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38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79f886d91965d3ffffa23f853ac6f55391e328f"/>
</p:tagLst>
</file>

<file path=ppt/theme/theme1.xml><?xml version="1.0" encoding="utf-8"?>
<a:theme xmlns:a="http://schemas.openxmlformats.org/drawingml/2006/main" name="第一PPT，www.1ppt.com​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2761</TotalTime>
  <Words>584</Words>
  <Application>Microsoft Office PowerPoint</Application>
  <PresentationFormat>Custom</PresentationFormat>
  <Paragraphs>246</Paragraphs>
  <Slides>21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.VnAvant</vt:lpstr>
      <vt:lpstr>.VnTimeH</vt:lpstr>
      <vt:lpstr>Arial</vt:lpstr>
      <vt:lpstr>Calibri</vt:lpstr>
      <vt:lpstr>Times New Roman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幼儿园家长会</dc:title>
  <dc:creator>第一PPT</dc:creator>
  <cp:keywords>www.1ppt.com</cp:keywords>
  <cp:lastModifiedBy>WINDOWS</cp:lastModifiedBy>
  <cp:revision>268</cp:revision>
  <dcterms:created xsi:type="dcterms:W3CDTF">2015-10-14T02:42:14Z</dcterms:created>
  <dcterms:modified xsi:type="dcterms:W3CDTF">2025-03-28T07:01:03Z</dcterms:modified>
</cp:coreProperties>
</file>