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6" d="100"/>
          <a:sy n="96" d="100"/>
        </p:scale>
        <p:origin x="48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630837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A, </a:t>
            </a:r>
            <a:r>
              <a:rPr lang="en-GB" dirty="0" err="1"/>
              <a:t>Rô-bốt</a:t>
            </a:r>
            <a:r>
              <a:rPr lang="en-GB" dirty="0"/>
              <a:t> </a:t>
            </a:r>
            <a:r>
              <a:rPr lang="en-GB" dirty="0" err="1"/>
              <a:t>chơi</a:t>
            </a:r>
            <a:r>
              <a:rPr lang="en-GB" dirty="0"/>
              <a:t> </a:t>
            </a:r>
            <a:r>
              <a:rPr lang="en-GB" dirty="0" err="1"/>
              <a:t>môn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thao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thứ</a:t>
            </a:r>
            <a:r>
              <a:rPr lang="en-GB" dirty="0"/>
              <a:t> </a:t>
            </a:r>
            <a:r>
              <a:rPr lang="en-GB" dirty="0" err="1"/>
              <a:t>tư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616373" y="4529096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53877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952" r="861"/>
          <a:stretch/>
        </p:blipFill>
        <p:spPr>
          <a:xfrm>
            <a:off x="2342605" y="618310"/>
            <a:ext cx="5695405" cy="4525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05025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1037" y="0"/>
            <a:ext cx="438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ĐƯA ONG VỀ TỔ</a:t>
            </a:r>
          </a:p>
        </p:txBody>
      </p:sp>
    </p:spTree>
    <p:extLst>
      <p:ext uri="{BB962C8B-B14F-4D97-AF65-F5344CB8AC3E}">
        <p14:creationId xmlns:p14="http://schemas.microsoft.com/office/powerpoint/2010/main" val="21845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140</Words>
  <Application>Microsoft Office PowerPoint</Application>
  <PresentationFormat>On-screen Show (16:9)</PresentationFormat>
  <Paragraphs>27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</cp:lastModifiedBy>
  <cp:revision>59</cp:revision>
  <dcterms:created xsi:type="dcterms:W3CDTF">2017-01-10T13:46:13Z</dcterms:created>
  <dcterms:modified xsi:type="dcterms:W3CDTF">2025-05-04T03:02:15Z</dcterms:modified>
</cp:coreProperties>
</file>