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6" r:id="rId2"/>
    <p:sldId id="321" r:id="rId3"/>
    <p:sldId id="329" r:id="rId4"/>
    <p:sldId id="323" r:id="rId5"/>
    <p:sldId id="271" r:id="rId6"/>
    <p:sldId id="272" r:id="rId7"/>
    <p:sldId id="266" r:id="rId8"/>
    <p:sldId id="288" r:id="rId9"/>
    <p:sldId id="257" r:id="rId10"/>
    <p:sldId id="289" r:id="rId11"/>
    <p:sldId id="325" r:id="rId12"/>
    <p:sldId id="292" r:id="rId13"/>
    <p:sldId id="290" r:id="rId14"/>
    <p:sldId id="293" r:id="rId15"/>
    <p:sldId id="295" r:id="rId16"/>
    <p:sldId id="279" r:id="rId17"/>
    <p:sldId id="281" r:id="rId18"/>
    <p:sldId id="296" r:id="rId19"/>
    <p:sldId id="282" r:id="rId20"/>
    <p:sldId id="327" r:id="rId21"/>
    <p:sldId id="298" r:id="rId22"/>
    <p:sldId id="284" r:id="rId23"/>
    <p:sldId id="301" r:id="rId24"/>
    <p:sldId id="315" r:id="rId25"/>
    <p:sldId id="328" r:id="rId26"/>
    <p:sldId id="310" r:id="rId27"/>
    <p:sldId id="306" r:id="rId28"/>
    <p:sldId id="311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4/5/2025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khởi động - Với lấy ông mặt trời Yogaki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DEC0670-3BA3-6592-2FB4-B5C10C7AA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557" y="114301"/>
            <a:ext cx="11582579" cy="6368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76</a:t>
              </a:r>
              <a:endParaRPr lang="en-US" sz="5400" dirty="0"/>
            </a:p>
            <a:p>
              <a:r>
                <a:rPr lang="en-US" sz="540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45020" y="3073940"/>
            <a:ext cx="3238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 Thị Huệ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2.   a,</a:t>
            </a:r>
            <a:r>
              <a:rPr lang="en-US" sz="400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1CE63-8596-7F88-C62A-23D46D51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CB5C97-C7D1-3E80-A638-9798DCDC0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566B19-8F83-5CBA-4693-7FDD99A3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A84B197-3841-32BF-EA02-348CB0C8F5F8}"/>
              </a:ext>
            </a:extLst>
          </p:cNvPr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07A8A9E-1043-94FB-C3AD-6C808BE7A403}"/>
                </a:ext>
              </a:extLst>
            </p:cNvPr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738B55E-2153-AA69-DBFD-7EB2928B6EBA}"/>
                </a:ext>
              </a:extLst>
            </p:cNvPr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4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263</Words>
  <Application>Microsoft Office PowerPoint</Application>
  <PresentationFormat>Widescreen</PresentationFormat>
  <Paragraphs>108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WINDOWS</cp:lastModifiedBy>
  <cp:revision>108</cp:revision>
  <dcterms:created xsi:type="dcterms:W3CDTF">2020-08-15T03:21:16Z</dcterms:created>
  <dcterms:modified xsi:type="dcterms:W3CDTF">2025-05-04T03:17:59Z</dcterms:modified>
</cp:coreProperties>
</file>