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63" r:id="rId4"/>
    <p:sldId id="270" r:id="rId5"/>
    <p:sldId id="265" r:id="rId6"/>
    <p:sldId id="262" r:id="rId7"/>
    <p:sldId id="266" r:id="rId8"/>
    <p:sldId id="272" r:id="rId9"/>
    <p:sldId id="273" r:id="rId10"/>
    <p:sldId id="271" r:id="rId11"/>
    <p:sldId id="257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5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8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2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4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4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5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3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EB503-3F59-4152-8EC9-F5E653CD9E83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36F7-6509-4165-8F58-C4E511A5D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0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vui nhộn cho bé Tập thể dục buổi sáng_720p">
            <a:hlinkClick r:id="" action="ppaction://media"/>
            <a:extLst>
              <a:ext uri="{FF2B5EF4-FFF2-40B4-BE49-F238E27FC236}">
                <a16:creationId xmlns:a16="http://schemas.microsoft.com/office/drawing/2014/main" id="{CFBB1288-CDB7-C6F7-CD00-C19F92F46C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5240"/>
            <a:ext cx="12192001" cy="6842760"/>
          </a:xfrm>
          <a:prstGeom prst="rect">
            <a:avLst/>
          </a:prstGeom>
        </p:spPr>
      </p:pic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A4A88639-1750-8518-CF06-A8B6308F518C}"/>
              </a:ext>
            </a:extLst>
          </p:cNvPr>
          <p:cNvSpPr/>
          <p:nvPr/>
        </p:nvSpPr>
        <p:spPr>
          <a:xfrm>
            <a:off x="10160" y="15240"/>
            <a:ext cx="3021944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166182"/>
            <a:ext cx="10515600" cy="1723447"/>
          </a:xfrm>
        </p:spPr>
      </p:pic>
      <p:sp>
        <p:nvSpPr>
          <p:cNvPr id="5" name="TextBox 4"/>
          <p:cNvSpPr txBox="1"/>
          <p:nvPr/>
        </p:nvSpPr>
        <p:spPr>
          <a:xfrm>
            <a:off x="2291938" y="2683824"/>
            <a:ext cx="739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.VnAvant" panose="020B7200000000000000" pitchFamily="34" charset="0"/>
              </a:rPr>
              <a:t>Thanh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kh¸nh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kh¸ch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tr­uît</a:t>
            </a:r>
            <a:r>
              <a:rPr lang="en-US" sz="3600" dirty="0">
                <a:latin typeface=".VnAvant" panose="020B7200000000000000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3815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6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74E86-C82D-379A-7F0F-83176D43A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4544-9A48-578B-6BB8-1FBFC5E2E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02E41-1449-0F0A-4560-9C4DABF957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CFD72-2DF6-AF95-733F-7A2EE55B5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45" y="154380"/>
            <a:ext cx="9633528" cy="67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2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1579" cy="6858000"/>
          </a:xfrm>
        </p:spPr>
      </p:pic>
      <p:sp>
        <p:nvSpPr>
          <p:cNvPr id="5" name="TextBox 4"/>
          <p:cNvSpPr txBox="1"/>
          <p:nvPr/>
        </p:nvSpPr>
        <p:spPr>
          <a:xfrm>
            <a:off x="629393" y="5545777"/>
            <a:ext cx="4880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05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2" y="-748146"/>
            <a:ext cx="11899076" cy="7754587"/>
          </a:xfrm>
        </p:spPr>
      </p:pic>
    </p:spTree>
    <p:extLst>
      <p:ext uri="{BB962C8B-B14F-4D97-AF65-F5344CB8AC3E}">
        <p14:creationId xmlns:p14="http://schemas.microsoft.com/office/powerpoint/2010/main" val="38540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948" y="436377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3.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Tr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¶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lêi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c©u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hái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</a:br>
            <a:br>
              <a:rPr lang="en-US" sz="3200" dirty="0">
                <a:latin typeface=".VnAvant" panose="020B7200000000000000" pitchFamily="34" charset="0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a.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Trong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äc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nh÷ng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b·I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biÓn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næi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cña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n­uíc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ta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.VnAvant" panose="020B7200000000000000" pitchFamily="34" charset="0"/>
              </a:rPr>
              <a:t> ë ®©u?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6948" y="2043713"/>
            <a:ext cx="10515600" cy="1401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dirty="0">
                <a:latin typeface=".VnAvant" panose="020B7200000000000000" pitchFamily="34" charset="0"/>
              </a:rPr>
            </a:br>
            <a:br>
              <a:rPr lang="en-US" sz="3200" dirty="0">
                <a:latin typeface=".VnAvant" panose="020B7200000000000000" pitchFamily="34" charset="0"/>
              </a:rPr>
            </a:b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b.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chóng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ta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cã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thÓ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lµm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g×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khi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.VnAvant" panose="020B7200000000000000" pitchFamily="34" charset="0"/>
              </a:rPr>
              <a:t>biÓn</a:t>
            </a:r>
            <a:r>
              <a:rPr lang="en-US" sz="2600" dirty="0">
                <a:solidFill>
                  <a:srgbClr val="C00000"/>
                </a:solidFill>
                <a:latin typeface=".VnAvant" panose="020B7200000000000000" pitchFamily="34" charset="0"/>
              </a:rPr>
              <a:t>?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6948" y="4477554"/>
            <a:ext cx="10514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c. V×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sao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d¹ng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cña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nh÷ng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åi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lu«n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thay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æi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?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5461379"/>
            <a:ext cx="10514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c.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d¹ng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cña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nh÷ng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åi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lu«n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thay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æi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v× </a:t>
            </a:r>
            <a:r>
              <a:rPr lang="en-US" sz="24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2400" dirty="0">
                <a:solidFill>
                  <a:srgbClr val="00B050"/>
                </a:solidFill>
                <a:latin typeface=".VnAvant" panose="020B7200000000000000" pitchFamily="34" charset="0"/>
              </a:rPr>
              <a:t> bay.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766948" y="1955431"/>
            <a:ext cx="1051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a.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Nh÷ng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b·I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biÓn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næi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cña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n­uíc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ë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n¬i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nh­u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Thanh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Hãa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, §µ N½ng,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Kh¸nh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Hßa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….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6948" y="3533460"/>
            <a:ext cx="10514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b.Chóng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ta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cã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thÓ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b¬I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léi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, n« ®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ïa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trªn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sãng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nhÆt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vá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sß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x©y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l©u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®µ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r>
              <a:rPr lang="en-US" sz="24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anose="020B7200000000000000" pitchFamily="34" charset="0"/>
              </a:rPr>
              <a:t>c¸t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6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0"/>
            <a:ext cx="12108873" cy="6947065"/>
          </a:xfrm>
        </p:spPr>
      </p:pic>
    </p:spTree>
    <p:extLst>
      <p:ext uri="{BB962C8B-B14F-4D97-AF65-F5344CB8AC3E}">
        <p14:creationId xmlns:p14="http://schemas.microsoft.com/office/powerpoint/2010/main" val="371859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4969" y="1657045"/>
            <a:ext cx="109846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b.§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biÓn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chóng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ta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cã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thÓ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b¬i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léi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, n« ®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ïa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trªn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sãng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nhÆt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vá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sß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x©y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l©u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®µ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i</a:t>
            </a:r>
            <a:r>
              <a:rPr lang="en-US" sz="32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.VnAvant" panose="020B7200000000000000" pitchFamily="34" charset="0"/>
              </a:rPr>
              <a:t>c¸t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4969" y="3026938"/>
            <a:ext cx="10514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c.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d¹ng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cña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nh÷ng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åi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lu«n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thay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æi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v× </a:t>
            </a:r>
            <a:r>
              <a:rPr lang="en-US" sz="3200" dirty="0" err="1">
                <a:solidFill>
                  <a:srgbClr val="00B050"/>
                </a:solidFill>
                <a:latin typeface=".VnAvant" panose="020B7200000000000000" pitchFamily="34" charset="0"/>
              </a:rPr>
              <a:t>c¸t</a:t>
            </a:r>
            <a:r>
              <a:rPr lang="en-US" sz="3200" dirty="0">
                <a:solidFill>
                  <a:srgbClr val="00B050"/>
                </a:solidFill>
                <a:latin typeface=".VnAvant" panose="020B7200000000000000" pitchFamily="34" charset="0"/>
              </a:rPr>
              <a:t> bay.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97527" y="522514"/>
            <a:ext cx="2576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4. </a:t>
            </a:r>
            <a:r>
              <a:rPr lang="en-US" sz="3600" dirty="0" err="1">
                <a:latin typeface=".VnAvant" panose="020B7200000000000000" pitchFamily="34" charset="0"/>
              </a:rPr>
              <a:t>ViÕt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vë</a:t>
            </a:r>
            <a:endParaRPr lang="en-US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67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691" y="0"/>
            <a:ext cx="14369143" cy="7117492"/>
          </a:xfrm>
        </p:spPr>
      </p:pic>
    </p:spTree>
    <p:extLst>
      <p:ext uri="{BB962C8B-B14F-4D97-AF65-F5344CB8AC3E}">
        <p14:creationId xmlns:p14="http://schemas.microsoft.com/office/powerpoint/2010/main" val="33730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3" y="0"/>
            <a:ext cx="12065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21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79&quot;&gt;&lt;object type=&quot;3&quot; unique_id=&quot;10223&quot;&gt;&lt;property id=&quot;20148&quot; value=&quot;5&quot;/&gt;&lt;property id=&quot;20300&quot; value=&quot;Slide 2&quot;/&gt;&lt;property id=&quot;20307&quot; value=&quot;261&quot;/&gt;&lt;/object&gt;&lt;object type=&quot;3&quot; unique_id=&quot;10224&quot;&gt;&lt;property id=&quot;20148&quot; value=&quot;5&quot;/&gt;&lt;property id=&quot;20300&quot; value=&quot;Slide 3&quot;/&gt;&lt;property id=&quot;20307&quot; value=&quot;263&quot;/&gt;&lt;/object&gt;&lt;object type=&quot;3&quot; unique_id=&quot;10225&quot;&gt;&lt;property id=&quot;20148&quot; value=&quot;5&quot;/&gt;&lt;property id=&quot;20300&quot; value=&quot;Slide 5 - &amp;quot;3. Tr¶ lêi c©u hái  a. Trong bµi ®äc, nh÷ng b·I biÓn næi tiÕng cña n­uíc ta cã ë ®©u?&amp;quot;&quot;/&gt;&lt;property id=&quot;20307&quot; value=&quot;265&quot;/&gt;&lt;/object&gt;&lt;object type=&quot;3&quot; unique_id=&quot;10226&quot;&gt;&lt;property id=&quot;20148&quot; value=&quot;5&quot;/&gt;&lt;property id=&quot;20300&quot; value=&quot;Slide 6&quot;/&gt;&lt;property id=&quot;20307&quot; value=&quot;262&quot;/&gt;&lt;/object&gt;&lt;object type=&quot;3&quot; unique_id=&quot;10227&quot;&gt;&lt;property id=&quot;20148&quot; value=&quot;5&quot;/&gt;&lt;property id=&quot;20300&quot; value=&quot;Slide 11&quot;/&gt;&lt;property id=&quot;20307&quot; value=&quot;257&quot;/&gt;&lt;/object&gt;&lt;object type=&quot;3&quot; unique_id=&quot;10286&quot;&gt;&lt;property id=&quot;20148&quot; value=&quot;5&quot;/&gt;&lt;property id=&quot;20300&quot; value=&quot;Slide 7&quot;/&gt;&lt;property id=&quot;20307&quot; value=&quot;266&quot;/&gt;&lt;/object&gt;&lt;object type=&quot;3&quot; unique_id=&quot;10419&quot;&gt;&lt;property id=&quot;20148&quot; value=&quot;5&quot;/&gt;&lt;property id=&quot;20300&quot; value=&quot;Slide 4&quot;/&gt;&lt;property id=&quot;20307&quot; value=&quot;270&quot;/&gt;&lt;/object&gt;&lt;object type=&quot;3&quot; unique_id=&quot;10420&quot;&gt;&lt;property id=&quot;20148&quot; value=&quot;5&quot;/&gt;&lt;property id=&quot;20300&quot; value=&quot;Slide 8&quot;/&gt;&lt;property id=&quot;20307&quot; value=&quot;272&quot;/&gt;&lt;/object&gt;&lt;object type=&quot;3&quot; unique_id=&quot;10421&quot;&gt;&lt;property id=&quot;20148&quot; value=&quot;5&quot;/&gt;&lt;property id=&quot;20300&quot; value=&quot;Slide 9&quot;/&gt;&lt;property id=&quot;20307&quot; value=&quot;273&quot;/&gt;&lt;/object&gt;&lt;object type=&quot;3&quot; unique_id=&quot;10422&quot;&gt;&lt;property id=&quot;20148&quot; value=&quot;5&quot;/&gt;&lt;property id=&quot;20300&quot; value=&quot;Slide 10&quot;/&gt;&lt;property id=&quot;20307&quot; value=&quot;271&quot;/&gt;&lt;/object&gt;&lt;object type=&quot;3&quot; unique_id=&quot;10529&quot;&gt;&lt;property id=&quot;20148&quot; value=&quot;5&quot;/&gt;&lt;property id=&quot;20300&quot; value=&quot;Slide 1&quot;/&gt;&lt;property id=&quot;20307&quot; value=&quot;274&quot;/&gt;&lt;/object&gt;&lt;/object&gt;&lt;object type=&quot;8&quot; unique_id=&quot;1018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282</Words>
  <Application>Microsoft Office PowerPoint</Application>
  <PresentationFormat>Widescreen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3. Tr¶ lêi c©u hái  a. Trong bµi ®äc, nh÷ng b·I biÓn næi tiÕng cña n­uíc ta cã ë ®©u?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MANH THANG-PC</dc:creator>
  <cp:lastModifiedBy>WINDOWS</cp:lastModifiedBy>
  <cp:revision>20</cp:revision>
  <dcterms:created xsi:type="dcterms:W3CDTF">2020-08-22T06:59:54Z</dcterms:created>
  <dcterms:modified xsi:type="dcterms:W3CDTF">2025-05-04T03:08:44Z</dcterms:modified>
</cp:coreProperties>
</file>