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26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A5ED-7FE4-4D4F-B2AC-F56FA679AB8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-35058" y="3821855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Thị Huệ.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7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8732838" cy="5191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7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828800"/>
            <a:ext cx="82296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</a:p>
          <a:p>
            <a:pPr marL="514350" indent="-51435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suốt 		ước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</a:p>
          <a:p>
            <a:pPr marL="514350" indent="-51435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</a:p>
          <a:p>
            <a:pPr marL="514350" indent="-51435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	con 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âm th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  <a:p>
            <a:pPr marL="514350" indent="-51435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7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256588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7 BAI 5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7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hung\Desktop\CD7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C:\Users\Nhung\Desktop\CD7 BA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4600"/>
            <a:ext cx="8513763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7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7 BAI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81534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Hàng ngày, cò đi mò tôm, bắt cá ở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ao, hồ đầm lầy.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âm thanh ồn ào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cò sợ hãi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7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780462" cy="1724025"/>
          </a:xfrm>
          <a:prstGeom prst="rect">
            <a:avLst/>
          </a:prstGeom>
          <a:noFill/>
        </p:spPr>
      </p:pic>
      <p:pic>
        <p:nvPicPr>
          <p:cNvPr id="5123" name="Picture 3" descr="C:\Users\Nhung\Desktop\CD7 BAI 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7627937" cy="112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Từng đàn chim đậu trên những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cây cao vút</a:t>
            </a:r>
          </a:p>
          <a:p>
            <a:pPr marL="514350" indent="-514350"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Từng áng mây trắng đang nhẹ trôi trên bầu trời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xanh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7 BAI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3400"/>
            <a:ext cx="9323388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114</Words>
  <Application>Microsoft Office PowerPoint</Application>
  <PresentationFormat>On-screen Show (4:3)</PresentationFormat>
  <Paragraphs>17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WINDOWS</cp:lastModifiedBy>
  <cp:revision>10</cp:revision>
  <dcterms:created xsi:type="dcterms:W3CDTF">2020-08-20T13:13:00Z</dcterms:created>
  <dcterms:modified xsi:type="dcterms:W3CDTF">2025-05-04T02:53:15Z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