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70" r:id="rId3"/>
    <p:sldId id="268" r:id="rId4"/>
    <p:sldId id="269" r:id="rId5"/>
    <p:sldId id="263" r:id="rId6"/>
    <p:sldId id="264" r:id="rId7"/>
    <p:sldId id="271" r:id="rId8"/>
    <p:sldId id="27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FF19C68-FDA2-412E-9CD6-8771813C32E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604164" cy="939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564" y="-221673"/>
            <a:ext cx="8257310" cy="7079673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25" y="299720"/>
            <a:ext cx="6826250" cy="63881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104503"/>
            <a:ext cx="12192000" cy="7027817"/>
          </a:xfrm>
        </p:spPr>
      </p:pic>
      <p:sp>
        <p:nvSpPr>
          <p:cNvPr id="5" name="TextBox 4"/>
          <p:cNvSpPr txBox="1"/>
          <p:nvPr/>
        </p:nvSpPr>
        <p:spPr>
          <a:xfrm>
            <a:off x="0" y="6505303"/>
            <a:ext cx="2573383" cy="477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0"/>
            <a:ext cx="11821886" cy="7093131"/>
          </a:xfrm>
        </p:spPr>
      </p:pic>
      <p:sp>
        <p:nvSpPr>
          <p:cNvPr id="5" name="TextBox 4"/>
          <p:cNvSpPr txBox="1"/>
          <p:nvPr/>
        </p:nvSpPr>
        <p:spPr>
          <a:xfrm>
            <a:off x="2599508" y="6439989"/>
            <a:ext cx="45981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H’mông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45" y="-101600"/>
            <a:ext cx="8411095" cy="704734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47&quot;&gt;&lt;property id=&quot;20148&quot; value=&quot;5&quot;/&gt;&lt;property id=&quot;20300&quot; value=&quot;Slide 5&quot;/&gt;&lt;property id=&quot;20307&quot; value=&quot;260&quot;/&gt;&lt;/object&gt;&lt;object type=&quot;3&quot; unique_id=&quot;10048&quot;&gt;&lt;property id=&quot;20148&quot; value=&quot;5&quot;/&gt;&lt;property id=&quot;20300&quot; value=&quot;Slide 6&quot;/&gt;&lt;property id=&quot;20307&quot; value=&quot;258&quot;/&gt;&lt;/object&gt;&lt;object type=&quot;3&quot; unique_id=&quot;10049&quot;&gt;&lt;property id=&quot;20148&quot; value=&quot;5&quot;/&gt;&lt;property id=&quot;20300&quot; value=&quot;Slide 7&quot;/&gt;&lt;property id=&quot;20307&quot; value=&quot;259&quot;/&gt;&lt;/object&gt;&lt;object type=&quot;3&quot; unique_id=&quot;10099&quot;&gt;&lt;property id=&quot;20148&quot; value=&quot;5&quot;/&gt;&lt;property id=&quot;20300&quot; value=&quot;Slide 3&quot;/&gt;&lt;property id=&quot;20307&quot; value=&quot;263&quot;/&gt;&lt;/object&gt;&lt;object type=&quot;3&quot; unique_id=&quot;10100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.VnHelvetInsH</vt:lpstr>
      <vt:lpstr>Arial</vt:lpstr>
      <vt:lpstr>Calibri</vt:lpstr>
      <vt:lpstr>Times New Roman</vt:lpstr>
      <vt:lpstr>Blue Waves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WINDOWS</cp:lastModifiedBy>
  <cp:revision>21</cp:revision>
  <dcterms:created xsi:type="dcterms:W3CDTF">2020-08-20T23:14:00Z</dcterms:created>
  <dcterms:modified xsi:type="dcterms:W3CDTF">2025-05-09T07:03:58Z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