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40" r:id="rId2"/>
    <p:sldMasterId id="2147483766" r:id="rId3"/>
    <p:sldMasterId id="2147483778" r:id="rId4"/>
    <p:sldMasterId id="2147483790" r:id="rId5"/>
    <p:sldMasterId id="2147483802" r:id="rId6"/>
  </p:sldMasterIdLst>
  <p:notesMasterIdLst>
    <p:notesMasterId r:id="rId25"/>
  </p:notesMasterIdLst>
  <p:handoutMasterIdLst>
    <p:handoutMasterId r:id="rId26"/>
  </p:handoutMasterIdLst>
  <p:sldIdLst>
    <p:sldId id="306" r:id="rId7"/>
    <p:sldId id="308" r:id="rId8"/>
    <p:sldId id="278" r:id="rId9"/>
    <p:sldId id="369" r:id="rId10"/>
    <p:sldId id="257" r:id="rId11"/>
    <p:sldId id="362" r:id="rId12"/>
    <p:sldId id="358" r:id="rId13"/>
    <p:sldId id="355" r:id="rId14"/>
    <p:sldId id="256" r:id="rId15"/>
    <p:sldId id="360" r:id="rId16"/>
    <p:sldId id="361" r:id="rId17"/>
    <p:sldId id="259" r:id="rId18"/>
    <p:sldId id="264" r:id="rId19"/>
    <p:sldId id="265" r:id="rId20"/>
    <p:sldId id="359" r:id="rId21"/>
    <p:sldId id="365" r:id="rId22"/>
    <p:sldId id="366" r:id="rId23"/>
    <p:sldId id="3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46" y="77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7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15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4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9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0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4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72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4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15DFFB-E34A-79A4-3DC0-A5DEF6E64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7576D6-8612-1C56-AE36-11D9162C78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CD0AE7-E86E-58C8-C1F2-210DB84C6C75}"/>
              </a:ext>
            </a:extLst>
          </p:cNvPr>
          <p:cNvSpPr/>
          <p:nvPr userDrawn="1"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15E6B9-6D7D-E0E2-0760-8C6D7DF356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1AF31-FBBA-9565-B990-3326E271B9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slide" Target="slide12.xml"/><Relationship Id="rId11" Type="http://schemas.openxmlformats.org/officeDocument/2006/relationships/image" Target="../media/image54.png"/><Relationship Id="rId5" Type="http://schemas.openxmlformats.org/officeDocument/2006/relationships/image" Target="../media/image51.jpeg"/><Relationship Id="rId10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5" Type="http://schemas.openxmlformats.org/officeDocument/2006/relationships/slide" Target="slide11.xml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9.png"/><Relationship Id="rId5" Type="http://schemas.openxmlformats.org/officeDocument/2006/relationships/slide" Target="slide11.xml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1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5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D837B3-D8C0-C545-4206-136AAB916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3" action="ppaction://hlinksldjump"/>
            <a:extLst>
              <a:ext uri="{FF2B5EF4-FFF2-40B4-BE49-F238E27FC236}">
                <a16:creationId xmlns:a16="http://schemas.microsoft.com/office/drawing/2014/main" id="{5C179D7B-F0D4-7D3E-3FD3-C17686EB28F8}"/>
              </a:ext>
            </a:extLst>
          </p:cNvPr>
          <p:cNvSpPr/>
          <p:nvPr/>
        </p:nvSpPr>
        <p:spPr>
          <a:xfrm>
            <a:off x="215757" y="113016"/>
            <a:ext cx="1181528" cy="2774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2093343" y="481926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34" name="Arrow: Left 33">
            <a:hlinkClick r:id="rId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6ADE26C2-A909-2909-001A-5CB7C66B4EA3}"/>
              </a:ext>
            </a:extLst>
          </p:cNvPr>
          <p:cNvSpPr/>
          <p:nvPr/>
        </p:nvSpPr>
        <p:spPr>
          <a:xfrm>
            <a:off x="3906765" y="2672212"/>
            <a:ext cx="5505592" cy="2416623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r>
              <a:rPr lang="en-US" sz="166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D3160F00-0E25-D80F-7521-74C0E639E778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A449A0CB-BB7F-4295-F575-14E398266BB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378F23D3-94AC-ADC1-74F1-39C0F77886B8}"/>
              </a:ext>
            </a:extLst>
          </p:cNvPr>
          <p:cNvSpPr txBox="1"/>
          <p:nvPr/>
        </p:nvSpPr>
        <p:spPr>
          <a:xfrm>
            <a:off x="2401456" y="650891"/>
            <a:ext cx="8105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2956CA88-F203-E248-AE5D-BDB920F349CE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B0FBCD-A25D-5841-AFA8-9525F01ED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32" y="2246243"/>
            <a:ext cx="6589873" cy="412365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DC0F371-518E-F8CA-1AD3-507E24E4074C}"/>
              </a:ext>
            </a:extLst>
          </p:cNvPr>
          <p:cNvSpPr/>
          <p:nvPr/>
        </p:nvSpPr>
        <p:spPr>
          <a:xfrm>
            <a:off x="5218043" y="3776870"/>
            <a:ext cx="44726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E76B38B-00D5-00A1-2A38-F0BA6E7E9087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Bảng câu hỏi">
            <a:extLst>
              <a:ext uri="{FF2B5EF4-FFF2-40B4-BE49-F238E27FC236}">
                <a16:creationId xmlns:a16="http://schemas.microsoft.com/office/drawing/2014/main" id="{7425B0F1-EDF2-ED56-1BE1-7E646B603ECC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79B4DC52-AA41-E308-4E21-3A373540C05B}"/>
              </a:ext>
            </a:extLst>
          </p:cNvPr>
          <p:cNvSpPr txBox="1"/>
          <p:nvPr/>
        </p:nvSpPr>
        <p:spPr>
          <a:xfrm>
            <a:off x="2371639" y="561439"/>
            <a:ext cx="810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4B40A463-31DD-41FD-F472-9C6359287B6E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A9D98-68F9-24AC-D107-F45F4783E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98" y="2509611"/>
            <a:ext cx="7330665" cy="40815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67A3FAF-61FC-AC13-0221-F6EA96FEAF7F}"/>
              </a:ext>
            </a:extLst>
          </p:cNvPr>
          <p:cNvSpPr/>
          <p:nvPr/>
        </p:nvSpPr>
        <p:spPr>
          <a:xfrm>
            <a:off x="5758069" y="180272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E25FD-E939-3F51-D2E4-0463D657989C}"/>
              </a:ext>
            </a:extLst>
          </p:cNvPr>
          <p:cNvSpPr/>
          <p:nvPr/>
        </p:nvSpPr>
        <p:spPr>
          <a:xfrm>
            <a:off x="3156873" y="227101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F64FC6-EE61-74AF-20D8-94A0CA3400CD}"/>
              </a:ext>
            </a:extLst>
          </p:cNvPr>
          <p:cNvSpPr/>
          <p:nvPr/>
        </p:nvSpPr>
        <p:spPr>
          <a:xfrm>
            <a:off x="8533522" y="244504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6C7345-4A28-260A-3337-9DDF0002C5A2}"/>
              </a:ext>
            </a:extLst>
          </p:cNvPr>
          <p:cNvSpPr/>
          <p:nvPr/>
        </p:nvSpPr>
        <p:spPr>
          <a:xfrm>
            <a:off x="9196498" y="430108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D8EF1D-70B9-3AA7-8F9F-A6AE02BA653E}"/>
              </a:ext>
            </a:extLst>
          </p:cNvPr>
          <p:cNvSpPr/>
          <p:nvPr/>
        </p:nvSpPr>
        <p:spPr>
          <a:xfrm>
            <a:off x="2424970" y="519640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6110C9-6C29-0F1B-B13F-DDB6C7AB832A}"/>
              </a:ext>
            </a:extLst>
          </p:cNvPr>
          <p:cNvSpPr/>
          <p:nvPr/>
        </p:nvSpPr>
        <p:spPr>
          <a:xfrm>
            <a:off x="5788409" y="579733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E1096E04-D042-C886-9815-285AEE6036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49" y="1928191"/>
            <a:ext cx="716076" cy="606287"/>
          </a:xfrm>
          <a:prstGeom prst="rect">
            <a:avLst/>
          </a:prstGeom>
        </p:spPr>
      </p:pic>
      <p:pic>
        <p:nvPicPr>
          <p:cNvPr id="17" name="Picture 16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072E2BCE-A4D2-B242-8D66-00D2C39279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6" y="1610139"/>
            <a:ext cx="716076" cy="606287"/>
          </a:xfrm>
          <a:prstGeom prst="rect">
            <a:avLst/>
          </a:prstGeom>
        </p:spPr>
      </p:pic>
      <p:pic>
        <p:nvPicPr>
          <p:cNvPr id="18" name="Picture 17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CE008FE9-9A28-0B85-2162-ABE34F3BA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28" y="2216426"/>
            <a:ext cx="716076" cy="606287"/>
          </a:xfrm>
          <a:prstGeom prst="rect">
            <a:avLst/>
          </a:prstGeom>
        </p:spPr>
      </p:pic>
      <p:pic>
        <p:nvPicPr>
          <p:cNvPr id="34" name="Picture 33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DD5A705C-EA13-949C-AFEA-036D79347A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759" y="4134678"/>
            <a:ext cx="716076" cy="606287"/>
          </a:xfrm>
          <a:prstGeom prst="rect">
            <a:avLst/>
          </a:prstGeom>
        </p:spPr>
      </p:pic>
      <p:pic>
        <p:nvPicPr>
          <p:cNvPr id="36" name="Picture 35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E5A1D7FE-CC92-0B45-ED67-52A7B1D3EB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24" y="4979504"/>
            <a:ext cx="716076" cy="6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29ED84E-3F0C-34D1-0DC5-F6E8F1CAF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1410769"/>
            <a:ext cx="7096684" cy="23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39" r="-3200" b="12049"/>
          <a:stretch/>
        </p:blipFill>
        <p:spPr bwMode="auto">
          <a:xfrm>
            <a:off x="-1" y="914400"/>
            <a:ext cx="12612757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139" l="1500" r="99400">
                        <a14:foregroundMark x1="54200" y1="38722" x2="52200" y2="54041"/>
                        <a14:foregroundMark x1="30900" y1="5263" x2="27100" y2="18045"/>
                        <a14:foregroundMark x1="18200" y1="43421" x2="25500" y2="50376"/>
                        <a14:foregroundMark x1="83900" y1="31861" x2="75400" y2="29981"/>
                        <a14:foregroundMark x1="76800" y1="38722" x2="78800" y2="45019"/>
                        <a14:foregroundMark x1="75100" y1="34680" x2="78300" y2="34492"/>
                        <a14:foregroundMark x1="78600" y1="37030" x2="80300" y2="38910"/>
                        <a14:foregroundMark x1="74800" y1="29041" x2="80800" y2="26034"/>
                        <a14:foregroundMark x1="71800" y1="27632" x2="75800" y2="24812"/>
                        <a14:foregroundMark x1="24800" y1="6485" x2="22000" y2="17293"/>
                        <a14:foregroundMark x1="33000" y1="4135" x2="31000" y2="10432"/>
                        <a14:foregroundMark x1="25000" y1="18233" x2="19800" y2="24624"/>
                        <a14:foregroundMark x1="20000" y1="3383" x2="20800" y2="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589" y="2873042"/>
            <a:ext cx="2209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3975589" y="53151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TRỨNG CHO NGỖNG</a:t>
            </a:r>
          </a:p>
        </p:txBody>
      </p:sp>
      <p:sp>
        <p:nvSpPr>
          <p:cNvPr id="14" name="Oval 13"/>
          <p:cNvSpPr/>
          <p:nvPr/>
        </p:nvSpPr>
        <p:spPr>
          <a:xfrm>
            <a:off x="5791200" y="50103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67600" y="4850583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25269" y="6096000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1078381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34" y="5555282"/>
            <a:ext cx="2411194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93" r="668" b="79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703933" y="1200301"/>
            <a:ext cx="2209800" cy="2438400"/>
            <a:chOff x="2209800" y="1901342"/>
            <a:chExt cx="2438400" cy="259445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25092" y="2622942"/>
              <a:ext cx="703666" cy="65727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563825" y="2385724"/>
            <a:ext cx="3318067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19667694">
            <a:off x="2615427" y="5809225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57555" y="4862167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05455" y="5180030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 rot="1707227">
            <a:off x="5539264" y="4681731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34000" y="5937299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</a:t>
            </a:r>
          </a:p>
        </p:txBody>
      </p:sp>
      <p:sp>
        <p:nvSpPr>
          <p:cNvPr id="16" name="Oval 15"/>
          <p:cNvSpPr/>
          <p:nvPr/>
        </p:nvSpPr>
        <p:spPr>
          <a:xfrm>
            <a:off x="7220413" y="5104437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 rot="20829727">
            <a:off x="9056406" y="5166968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02671" y="6064966"/>
            <a:ext cx="134072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1E57C-9D10-CBC4-1249-7CCE190F4192}"/>
              </a:ext>
            </a:extLst>
          </p:cNvPr>
          <p:cNvSpPr txBox="1">
            <a:spLocks/>
          </p:cNvSpPr>
          <p:nvPr/>
        </p:nvSpPr>
        <p:spPr>
          <a:xfrm>
            <a:off x="2733261" y="129208"/>
            <a:ext cx="6679095" cy="82494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24939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35677 -0.35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21966 -0.4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-2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13555 -0.356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11133 -0.617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-3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17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8A2FDD2-8622-D6E6-E597-20BFCF053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76" y="710325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5460" y="549262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 dirty="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 dirty="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939864" y="558476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116440E4-0E7E-F950-CC1A-42FE1B42E98D}"/>
              </a:ext>
            </a:extLst>
          </p:cNvPr>
          <p:cNvSpPr/>
          <p:nvPr/>
        </p:nvSpPr>
        <p:spPr>
          <a:xfrm>
            <a:off x="234552" y="3329609"/>
            <a:ext cx="3373352" cy="3384816"/>
          </a:xfrm>
          <a:custGeom>
            <a:avLst/>
            <a:gdLst/>
            <a:ahLst/>
            <a:cxnLst/>
            <a:rect l="l" t="t" r="r" b="b"/>
            <a:pathLst>
              <a:path w="7469439" h="7883313">
                <a:moveTo>
                  <a:pt x="0" y="0"/>
                </a:moveTo>
                <a:lnTo>
                  <a:pt x="7469439" y="0"/>
                </a:lnTo>
                <a:lnTo>
                  <a:pt x="7469439" y="7883313"/>
                </a:lnTo>
                <a:lnTo>
                  <a:pt x="0" y="788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B26AB784-B5D8-263D-AE9C-C60D0B1A7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41" y="422498"/>
            <a:ext cx="1270894" cy="1475876"/>
          </a:xfrm>
          <a:prstGeom prst="rect">
            <a:avLst/>
          </a:prstGeom>
        </p:spPr>
      </p:pic>
      <p:pic>
        <p:nvPicPr>
          <p:cNvPr id="45" name="2" descr="A cartoon of a green dinosaur&#10;&#10;AI-generated content may be incorrect.">
            <a:extLst>
              <a:ext uri="{FF2B5EF4-FFF2-40B4-BE49-F238E27FC236}">
                <a16:creationId xmlns:a16="http://schemas.microsoft.com/office/drawing/2014/main" id="{B58A212B-16E7-F948-8F15-BD272682A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83">
            <a:off x="10461144" y="274816"/>
            <a:ext cx="966491" cy="1558856"/>
          </a:xfrm>
          <a:prstGeom prst="rect">
            <a:avLst/>
          </a:prstGeom>
        </p:spPr>
      </p:pic>
      <p:pic>
        <p:nvPicPr>
          <p:cNvPr id="4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2B51802E-FF00-6566-D9A8-680C7F76C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56" y="2149899"/>
            <a:ext cx="1774853" cy="1047454"/>
          </a:xfrm>
          <a:prstGeom prst="rect">
            <a:avLst/>
          </a:prstGeom>
        </p:spPr>
      </p:pic>
      <p:pic>
        <p:nvPicPr>
          <p:cNvPr id="49" name="4" descr="A cartoon of a rabbit&#10;&#10;AI-generated content may be incorrect.">
            <a:extLst>
              <a:ext uri="{FF2B5EF4-FFF2-40B4-BE49-F238E27FC236}">
                <a16:creationId xmlns:a16="http://schemas.microsoft.com/office/drawing/2014/main" id="{123B40B9-7B65-078F-1813-41A12C0B0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32" y="3210339"/>
            <a:ext cx="1116582" cy="1823655"/>
          </a:xfrm>
          <a:prstGeom prst="rect">
            <a:avLst/>
          </a:prstGeom>
        </p:spPr>
      </p:pic>
      <p:pic>
        <p:nvPicPr>
          <p:cNvPr id="51" name="5" descr="A cartoon of a doll&#10;&#10;AI-generated content may be incorrect.">
            <a:extLst>
              <a:ext uri="{FF2B5EF4-FFF2-40B4-BE49-F238E27FC236}">
                <a16:creationId xmlns:a16="http://schemas.microsoft.com/office/drawing/2014/main" id="{258F5BCC-783F-1F7A-07DC-C01A47B747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2" y="3634346"/>
            <a:ext cx="1039703" cy="1575466"/>
          </a:xfrm>
          <a:prstGeom prst="rect">
            <a:avLst/>
          </a:prstGeom>
        </p:spPr>
      </p:pic>
      <p:pic>
        <p:nvPicPr>
          <p:cNvPr id="53" name="6" descr="A cartoon of a teddy bear&#10;&#10;AI-generated content may be incorrect.">
            <a:extLst>
              <a:ext uri="{FF2B5EF4-FFF2-40B4-BE49-F238E27FC236}">
                <a16:creationId xmlns:a16="http://schemas.microsoft.com/office/drawing/2014/main" id="{7C1D901B-15EE-9044-A884-B44AA5AB0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42" y="4941965"/>
            <a:ext cx="1084863" cy="1724974"/>
          </a:xfrm>
          <a:prstGeom prst="rect">
            <a:avLst/>
          </a:prstGeom>
        </p:spPr>
      </p:pic>
      <p:pic>
        <p:nvPicPr>
          <p:cNvPr id="54" name="7">
            <a:extLst>
              <a:ext uri="{FF2B5EF4-FFF2-40B4-BE49-F238E27FC236}">
                <a16:creationId xmlns:a16="http://schemas.microsoft.com/office/drawing/2014/main" id="{A2728B3F-C61A-7B08-2007-09A3DC5A3B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94" y="4953104"/>
            <a:ext cx="1326907" cy="15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A (1)">
            <a:hlinkClick r:id="" action="ppaction://media"/>
            <a:extLst>
              <a:ext uri="{FF2B5EF4-FFF2-40B4-BE49-F238E27FC236}">
                <a16:creationId xmlns:a16="http://schemas.microsoft.com/office/drawing/2014/main" id="{C5971D60-1630-F4AB-4A71-7BFE83DF5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761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86277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76461" y="-159458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171" y="354666"/>
            <a:ext cx="3139931" cy="1244197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4189" y="1323801"/>
            <a:ext cx="2396120" cy="1830037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09543" y="4076556"/>
            <a:ext cx="1285412" cy="2211462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447859" y="4286026"/>
            <a:ext cx="4058341" cy="2571974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81030">
            <a:off x="11554822" y="391003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481030">
            <a:off x="544488" y="3652679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9275396" y="271003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77029" y="1894463"/>
            <a:ext cx="1571107" cy="2182093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63155" y="2331611"/>
            <a:ext cx="4124106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 1: </a:t>
            </a:r>
          </a:p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9600" dirty="0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     </a:t>
            </a:r>
            <a:r>
              <a:rPr lang="en-US" sz="9600" dirty="0" err="1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</a:t>
            </a:r>
            <a:endParaRPr lang="en-US" sz="9600" dirty="0">
              <a:solidFill>
                <a:srgbClr val="00A8A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ulu Font TH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686F68-E895-DF31-4D65-A463C3A955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1711" y="557293"/>
            <a:ext cx="3859102" cy="178018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57D3B4-77DE-E671-8E70-DAC3A81A5B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E9F4A-6736-EDDB-7C12-3809540F5D13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53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76e68d87-5228-430e-beba-3b0d6a69f98c_seed1041739041">
            <a:hlinkClick r:id="" action="ppaction://media"/>
            <a:extLst>
              <a:ext uri="{FF2B5EF4-FFF2-40B4-BE49-F238E27FC236}">
                <a16:creationId xmlns:a16="http://schemas.microsoft.com/office/drawing/2014/main" id="{C5BF7BD3-86B3-5C4B-F40B-44B2FC53C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29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Hanh trang sô">
            <a:hlinkClick r:id="" action="ppaction://media"/>
            <a:extLst>
              <a:ext uri="{FF2B5EF4-FFF2-40B4-BE49-F238E27FC236}">
                <a16:creationId xmlns:a16="http://schemas.microsoft.com/office/drawing/2014/main" id="{E0660CC6-5212-FDFA-36E8-C646A8DAE9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17940" y="1844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73163" y="5919594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527131" y="5060688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73393" y="655081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40416" y="656144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63430" y="65720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86444" y="65827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704" y="432436"/>
            <a:ext cx="6233417" cy="49813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066" y="1487450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011" y="1588627"/>
            <a:ext cx="1257954" cy="250117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A8D87F-E765-BB66-D635-4BD5BB399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15881-A562-7E54-C3FB-6274236EB660}"/>
              </a:ext>
            </a:extLst>
          </p:cNvPr>
          <p:cNvGrpSpPr/>
          <p:nvPr/>
        </p:nvGrpSpPr>
        <p:grpSpPr>
          <a:xfrm>
            <a:off x="125896" y="278295"/>
            <a:ext cx="3448696" cy="941185"/>
            <a:chOff x="63500" y="1429216"/>
            <a:chExt cx="2592937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7DDAD03-6289-E770-9BC4-090C013DE1DB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5A3FB73-7BEC-14A6-D890-AF6BD8F3D6A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D5E280-8B22-2B9D-16F2-A067F27C5AAF}"/>
              </a:ext>
            </a:extLst>
          </p:cNvPr>
          <p:cNvSpPr/>
          <p:nvPr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EB1F860-582B-42F7-51BA-A0294451C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8A4285-5393-894B-7B32-A4D5E2D3A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B17B9A-F500-25E2-7ED0-B0B0488C3B75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E4317EE1-8441-2947-2D0C-53BFC17BA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1A37B0-26A9-CFB0-9447-D523551A3B61}"/>
              </a:ext>
            </a:extLst>
          </p:cNvPr>
          <p:cNvGrpSpPr/>
          <p:nvPr/>
        </p:nvGrpSpPr>
        <p:grpSpPr>
          <a:xfrm>
            <a:off x="0" y="149087"/>
            <a:ext cx="2325757" cy="941185"/>
            <a:chOff x="63500" y="1429216"/>
            <a:chExt cx="1748644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3944453-D9AF-B6DD-6A9D-86F785AD8289}"/>
                </a:ext>
              </a:extLst>
            </p:cNvPr>
            <p:cNvSpPr/>
            <p:nvPr/>
          </p:nvSpPr>
          <p:spPr>
            <a:xfrm>
              <a:off x="504398" y="1429216"/>
              <a:ext cx="1307746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0B0C1B1-9ECA-5E7F-EDDC-06DE192E203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119</Words>
  <Application>Microsoft Office PowerPoint</Application>
  <PresentationFormat>Widescreen</PresentationFormat>
  <Paragraphs>65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#9Slide05 Fourth Medium</vt:lpstr>
      <vt:lpstr>Aptos</vt:lpstr>
      <vt:lpstr>Arial</vt:lpstr>
      <vt:lpstr>Arial Rounded MT Bold</vt:lpstr>
      <vt:lpstr>Arial-Rounded</vt:lpstr>
      <vt:lpstr>Calibri</vt:lpstr>
      <vt:lpstr>Calibri Light</vt:lpstr>
      <vt:lpstr>Kids</vt:lpstr>
      <vt:lpstr>Times New Roman</vt:lpstr>
      <vt:lpstr>方正准圆简体</vt:lpstr>
      <vt:lpstr>2_Office 主题</vt:lpstr>
      <vt:lpstr>4_Office Theme</vt:lpstr>
      <vt:lpstr>1_Office Theme</vt:lpstr>
      <vt:lpstr>Chủ đề Office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</cp:lastModifiedBy>
  <cp:revision>99</cp:revision>
  <dcterms:created xsi:type="dcterms:W3CDTF">2020-08-12T16:29:00Z</dcterms:created>
  <dcterms:modified xsi:type="dcterms:W3CDTF">2025-09-16T05:52:01Z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