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  <p:sldMasterId id="2147483740" r:id="rId2"/>
    <p:sldMasterId id="2147483781" r:id="rId3"/>
    <p:sldMasterId id="2147483787" r:id="rId4"/>
    <p:sldMasterId id="2147483799" r:id="rId5"/>
    <p:sldMasterId id="2147483805" r:id="rId6"/>
    <p:sldMasterId id="2147483817" r:id="rId7"/>
  </p:sldMasterIdLst>
  <p:notesMasterIdLst>
    <p:notesMasterId r:id="rId47"/>
  </p:notesMasterIdLst>
  <p:sldIdLst>
    <p:sldId id="257" r:id="rId8"/>
    <p:sldId id="264" r:id="rId9"/>
    <p:sldId id="372" r:id="rId10"/>
    <p:sldId id="373" r:id="rId11"/>
    <p:sldId id="374" r:id="rId12"/>
    <p:sldId id="256" r:id="rId13"/>
    <p:sldId id="2007577132" r:id="rId14"/>
    <p:sldId id="262" r:id="rId15"/>
    <p:sldId id="2007577133" r:id="rId16"/>
    <p:sldId id="2007577134" r:id="rId17"/>
    <p:sldId id="2007577135" r:id="rId18"/>
    <p:sldId id="2007577136" r:id="rId19"/>
    <p:sldId id="2007577137" r:id="rId20"/>
    <p:sldId id="2007577138" r:id="rId21"/>
    <p:sldId id="2007577139" r:id="rId22"/>
    <p:sldId id="2007577140" r:id="rId23"/>
    <p:sldId id="2007577141" r:id="rId24"/>
    <p:sldId id="2007577142" r:id="rId25"/>
    <p:sldId id="2007577143" r:id="rId26"/>
    <p:sldId id="2007577144" r:id="rId27"/>
    <p:sldId id="2007577145" r:id="rId28"/>
    <p:sldId id="2007577124" r:id="rId29"/>
    <p:sldId id="2007577125" r:id="rId30"/>
    <p:sldId id="2007577126" r:id="rId31"/>
    <p:sldId id="2007577127" r:id="rId32"/>
    <p:sldId id="2007577128" r:id="rId33"/>
    <p:sldId id="2007577129" r:id="rId34"/>
    <p:sldId id="2007577130" r:id="rId35"/>
    <p:sldId id="2007577131" r:id="rId36"/>
    <p:sldId id="2007577146" r:id="rId37"/>
    <p:sldId id="2007577147" r:id="rId38"/>
    <p:sldId id="258" r:id="rId39"/>
    <p:sldId id="259" r:id="rId40"/>
    <p:sldId id="260" r:id="rId41"/>
    <p:sldId id="261" r:id="rId42"/>
    <p:sldId id="2007577148" r:id="rId43"/>
    <p:sldId id="263" r:id="rId44"/>
    <p:sldId id="265" r:id="rId45"/>
    <p:sldId id="266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26" autoAdjust="0"/>
    <p:restoredTop sz="94660"/>
  </p:normalViewPr>
  <p:slideViewPr>
    <p:cSldViewPr snapToGrid="0">
      <p:cViewPr varScale="1">
        <p:scale>
          <a:sx n="56" d="100"/>
          <a:sy n="56" d="100"/>
        </p:scale>
        <p:origin x="1176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commentAuthors" Target="commentAuthors.xml"/><Relationship Id="rId8" Type="http://schemas.openxmlformats.org/officeDocument/2006/relationships/slide" Target="slides/slide1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56BA2-F8B2-496A-B6D5-EB1B6E8BAB66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C4E56-BD44-4A9D-9FF6-6D0AE4E6647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7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8C8BC-32A5-41CA-88DD-3CEDC5A2D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977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627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4EB204-2B32-BB45-93EC-6FD37ECF34C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037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gi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67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71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91FC71-669F-B681-8C5B-709E646821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79333" cy="695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89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2025/8/1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2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1907BC-75F9-469F-65A3-5920454DF0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79333" cy="695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3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14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5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3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5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2231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9ECEA2-C909-6F9E-2271-141E515591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79333" cy="695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22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96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8583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A1FF1C1-6CBC-4082-8F84-BB31130B09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601" y="-25400"/>
            <a:ext cx="12514503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71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3A9CD8F-106F-41F6-ADED-7252EE8207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601" y="-25400"/>
            <a:ext cx="12514503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1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DA2CC75-8280-4D50-8556-C2874ADEF926}" type="datetimeFigureOut">
              <a:rPr lang="zh-CN" altLang="en-US" smtClean="0"/>
              <a:t>2025/8/1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730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3022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1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9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2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81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9474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71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1pPr>
            <a:lvl2pPr marL="81276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519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8278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4pPr>
            <a:lvl5pPr marL="325103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5pPr>
            <a:lvl6pPr marL="406379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6pPr>
            <a:lvl7pPr marL="487655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7pPr>
            <a:lvl8pPr marL="568931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8pPr>
            <a:lvl9pPr marL="650207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931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22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9036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3211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139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8" cy="5853113"/>
          </a:xfrm>
        </p:spPr>
        <p:txBody>
          <a:bodyPr/>
          <a:lstStyle>
            <a:lvl1pPr>
              <a:defRPr sz="5689"/>
            </a:lvl1pPr>
            <a:lvl2pPr>
              <a:defRPr sz="4977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442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5689"/>
            </a:lvl1pPr>
            <a:lvl2pPr marL="812760" indent="0">
              <a:buNone/>
              <a:defRPr sz="4977"/>
            </a:lvl2pPr>
            <a:lvl3pPr marL="1625519" indent="0">
              <a:buNone/>
              <a:defRPr sz="4267"/>
            </a:lvl3pPr>
            <a:lvl4pPr marL="2438278" indent="0">
              <a:buNone/>
              <a:defRPr sz="3556"/>
            </a:lvl4pPr>
            <a:lvl5pPr marL="3251037" indent="0">
              <a:buNone/>
              <a:defRPr sz="3556"/>
            </a:lvl5pPr>
            <a:lvl6pPr marL="4063797" indent="0">
              <a:buNone/>
              <a:defRPr sz="3556"/>
            </a:lvl6pPr>
            <a:lvl7pPr marL="4876557" indent="0">
              <a:buNone/>
              <a:defRPr sz="3556"/>
            </a:lvl7pPr>
            <a:lvl8pPr marL="5689315" indent="0">
              <a:buNone/>
              <a:defRPr sz="3556"/>
            </a:lvl8pPr>
            <a:lvl9pPr marL="6502075" indent="0">
              <a:buNone/>
              <a:defRPr sz="355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827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6190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492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601" y="-25400"/>
            <a:ext cx="12514503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5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A1FF1C1-6CBC-4082-8F84-BB31130B09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601" y="-25400"/>
            <a:ext cx="12514503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69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127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DA2CC75-8280-4D50-8556-C2874ADEF926}" type="datetimeFigureOut">
              <a:rPr lang="zh-CN" altLang="en-US" smtClean="0"/>
              <a:t>2025/8/1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719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21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174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4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89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79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95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191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873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558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946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94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03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0F2D9-1D81-373D-812D-AA9048CDB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5139DE-5E0E-FDD4-7256-6C2A51D34E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77935-2948-B6D9-12D1-D0A2B407B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8D385-5A6A-B4BB-7E31-ECFCB1F39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20FD0-A1FD-ADD2-F20F-C2862BF9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21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41C1-DFCE-8ECB-2B69-8DD270799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308CE-9064-6F85-411D-2F56A2742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DE885-C5DE-76A0-D5BB-63133228A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5663E-A940-C2D6-9DCD-BFB7997AF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62CF6-0CE8-C43A-B1F0-FD19EC961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9781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A8F81-3DD0-82DD-0B0F-27B9539F6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6D10F-1218-2B3F-AFD9-27ED6AD5F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C2789-080D-95D7-2B10-E62A0EA32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8F409-5ADE-9B96-C6E7-C75B48F8C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93DA5E-1CA9-CC10-629F-807CAF703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6514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36BCC-C00C-0A4C-8251-A64C1724A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81787-8D5F-75C0-9A22-9C42F12290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08225-9B55-93D6-A710-E7D705C331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4E864F-802B-A839-D748-AB820F42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501ED8-F762-C71B-995B-D67C7BAB0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9A215-C9B3-570A-99CC-4F58E9547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00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C5051-AAD4-78A3-2653-B8E9A462B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EF859-04DE-F86A-AC56-9F0054ADF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34E002-4029-2F0C-D79B-55135E5C24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1022F-3AB9-5FFF-B2D5-744765E308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D893B9-8322-FB7B-805D-62E3B67747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47F836-3569-1410-0E9D-5C396F52C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58B3B4-673B-B43D-D06F-DA37757CD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DB6EFE-D292-85D3-DFDA-D64AE34A0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08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39618-6F67-56E1-40A1-8A0AF5015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7D5319-10C2-DFAB-5EF2-93226F889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DFA6E4-FF94-DC89-4089-E93283EEE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6F8B88-08C0-D8A6-A454-AB003FA31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2471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B4233D-1513-A38A-F05D-80D6BF626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915C6F-503C-653E-604A-727691A20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892695-3AD9-AC2A-2D4C-A7EFF65EF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6986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C1D76-7F1F-7D96-AC3E-C3A4D30FB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8766C-428A-0857-3922-A2FF7829C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9B92B8-186B-ED21-0551-E08913A8B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9DEA2B-8339-2C3C-1774-FE2BB67D9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3DCD21-F1FA-7D50-6875-A24F51EFC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81451E-D8FE-A7F7-570A-5529595F2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7455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608-2FD4-6DDE-6479-75DD00719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0159D1-C09E-5560-CFCC-6EBCC58136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E9C9FE-424E-E028-A592-AF51F2D5BA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BA210C-D0CE-D587-9639-C0D8F7D67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F6E96B-4217-F9C6-F09E-A8547B926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904B9D-62B6-1818-64DB-D1FAB7E3F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679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736F0-9C90-85EE-194C-122B609A2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FE6483-D690-038E-06A3-AACC5749DE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8854A-0327-2526-C043-7A6132439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01CB3-CCF3-D1B5-4B92-B87CB087B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023B7-AA33-4A1D-868A-75E6C8CAA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6837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EEC112-0093-0F94-3DC1-95F85579B5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E255CA-ABCE-488A-27B3-EBD5D97529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E890F-C4D9-1A06-555C-1784C93C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A03B4-B49A-0B35-BAF7-8CDA25488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E093E-8F01-012B-B05B-40138DD95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828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0F874CD-D8A9-E1A6-864C-D401229282E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79333" cy="6957848"/>
          </a:xfrm>
          <a:prstGeom prst="rect">
            <a:avLst/>
          </a:prstGeom>
        </p:spPr>
      </p:pic>
      <p:pic>
        <p:nvPicPr>
          <p:cNvPr id="21" name="Picture 2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41398EB-5622-5AB7-8E64-B368332C288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697" y="1"/>
            <a:ext cx="1508594" cy="15085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486A3DE-7DB1-9F95-40E3-01989B106FD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697" y="1"/>
            <a:ext cx="1508594" cy="150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49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1075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479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ctr" defTabSz="1625519" rtl="0" eaLnBrk="1" latinLnBrk="0" hangingPunct="1"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570" indent="-609570" algn="l" defTabSz="1625519" rtl="0" eaLnBrk="1" latinLnBrk="0" hangingPunct="1">
        <a:spcBef>
          <a:spcPct val="20000"/>
        </a:spcBef>
        <a:buFont typeface="Arial" pitchFamily="34" charset="0"/>
        <a:buChar char="•"/>
        <a:defRPr sz="5689" kern="1200">
          <a:solidFill>
            <a:schemeClr val="tx1"/>
          </a:solidFill>
          <a:latin typeface="+mn-lt"/>
          <a:ea typeface="+mn-ea"/>
          <a:cs typeface="+mn-cs"/>
        </a:defRPr>
      </a:lvl1pPr>
      <a:lvl2pPr marL="1320734" indent="-507974" algn="l" defTabSz="1625519" rtl="0" eaLnBrk="1" latinLnBrk="0" hangingPunct="1">
        <a:spcBef>
          <a:spcPct val="20000"/>
        </a:spcBef>
        <a:buFont typeface="Arial" pitchFamily="34" charset="0"/>
        <a:buChar char="–"/>
        <a:defRPr sz="4977" kern="1200">
          <a:solidFill>
            <a:schemeClr val="tx1"/>
          </a:solidFill>
          <a:latin typeface="+mn-lt"/>
          <a:ea typeface="+mn-ea"/>
          <a:cs typeface="+mn-cs"/>
        </a:defRPr>
      </a:lvl2pPr>
      <a:lvl3pPr marL="2031899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3pPr>
      <a:lvl4pPr marL="2844658" indent="-406379" algn="l" defTabSz="1625519" rtl="0" eaLnBrk="1" latinLnBrk="0" hangingPunct="1">
        <a:spcBef>
          <a:spcPct val="20000"/>
        </a:spcBef>
        <a:buFont typeface="Arial" pitchFamily="34" charset="0"/>
        <a:buChar char="–"/>
        <a:defRPr sz="3556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indent="-406379" algn="l" defTabSz="1625519" rtl="0" eaLnBrk="1" latinLnBrk="0" hangingPunct="1">
        <a:spcBef>
          <a:spcPct val="20000"/>
        </a:spcBef>
        <a:buFont typeface="Arial" pitchFamily="34" charset="0"/>
        <a:buChar char="»"/>
        <a:defRPr sz="3556" kern="1200">
          <a:solidFill>
            <a:schemeClr val="tx1"/>
          </a:solidFill>
          <a:latin typeface="+mn-lt"/>
          <a:ea typeface="+mn-ea"/>
          <a:cs typeface="+mn-cs"/>
        </a:defRPr>
      </a:lvl5pPr>
      <a:lvl6pPr marL="447017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6pPr>
      <a:lvl7pPr marL="528293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7pPr>
      <a:lvl8pPr marL="609569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8pPr>
      <a:lvl9pPr marL="6908454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76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19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278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03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79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55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31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07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458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AE250EF-D519-91ED-439E-4907A68FA8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697" y="1"/>
            <a:ext cx="1508594" cy="150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25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CAED57-BA5D-8ADF-764A-DED1DB338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5B245-F43D-F902-08FC-315E2F057E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2FA7C-4F0E-547D-E8A9-D0EA92675E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86B30-B9BC-B3AF-7835-74C677F5B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81A92-586B-AD62-424E-80CF98E0D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03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4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1.png"/><Relationship Id="rId3" Type="http://schemas.openxmlformats.org/officeDocument/2006/relationships/image" Target="../media/image85.svg"/><Relationship Id="rId7" Type="http://schemas.openxmlformats.org/officeDocument/2006/relationships/image" Target="../media/image33.svg"/><Relationship Id="rId12" Type="http://schemas.openxmlformats.org/officeDocument/2006/relationships/image" Target="../media/image90.png"/><Relationship Id="rId17" Type="http://schemas.openxmlformats.org/officeDocument/2006/relationships/image" Target="../media/image104.png"/><Relationship Id="rId2" Type="http://schemas.openxmlformats.org/officeDocument/2006/relationships/image" Target="../media/image84.png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2.png"/><Relationship Id="rId11" Type="http://schemas.openxmlformats.org/officeDocument/2006/relationships/image" Target="../media/image78.svg"/><Relationship Id="rId5" Type="http://schemas.openxmlformats.org/officeDocument/2006/relationships/image" Target="../media/image87.svg"/><Relationship Id="rId15" Type="http://schemas.openxmlformats.org/officeDocument/2006/relationships/image" Target="../media/image102.png"/><Relationship Id="rId10" Type="http://schemas.openxmlformats.org/officeDocument/2006/relationships/image" Target="../media/image77.png"/><Relationship Id="rId4" Type="http://schemas.openxmlformats.org/officeDocument/2006/relationships/image" Target="../media/image86.png"/><Relationship Id="rId9" Type="http://schemas.openxmlformats.org/officeDocument/2006/relationships/image" Target="../media/image89.svg"/><Relationship Id="rId14" Type="http://schemas.openxmlformats.org/officeDocument/2006/relationships/image" Target="../media/image10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1.png"/><Relationship Id="rId18" Type="http://schemas.openxmlformats.org/officeDocument/2006/relationships/image" Target="../media/image109.png"/><Relationship Id="rId3" Type="http://schemas.openxmlformats.org/officeDocument/2006/relationships/image" Target="../media/image85.svg"/><Relationship Id="rId21" Type="http://schemas.openxmlformats.org/officeDocument/2006/relationships/image" Target="../media/image112.png"/><Relationship Id="rId7" Type="http://schemas.openxmlformats.org/officeDocument/2006/relationships/image" Target="../media/image33.svg"/><Relationship Id="rId12" Type="http://schemas.openxmlformats.org/officeDocument/2006/relationships/image" Target="../media/image90.png"/><Relationship Id="rId17" Type="http://schemas.openxmlformats.org/officeDocument/2006/relationships/image" Target="../media/image108.png"/><Relationship Id="rId2" Type="http://schemas.openxmlformats.org/officeDocument/2006/relationships/image" Target="../media/image84.png"/><Relationship Id="rId16" Type="http://schemas.openxmlformats.org/officeDocument/2006/relationships/image" Target="../media/image107.png"/><Relationship Id="rId20" Type="http://schemas.openxmlformats.org/officeDocument/2006/relationships/image" Target="../media/image111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2.png"/><Relationship Id="rId11" Type="http://schemas.openxmlformats.org/officeDocument/2006/relationships/image" Target="../media/image78.svg"/><Relationship Id="rId5" Type="http://schemas.openxmlformats.org/officeDocument/2006/relationships/image" Target="../media/image87.svg"/><Relationship Id="rId15" Type="http://schemas.openxmlformats.org/officeDocument/2006/relationships/image" Target="../media/image106.png"/><Relationship Id="rId23" Type="http://schemas.openxmlformats.org/officeDocument/2006/relationships/image" Target="../media/image114.png"/><Relationship Id="rId10" Type="http://schemas.openxmlformats.org/officeDocument/2006/relationships/image" Target="../media/image77.png"/><Relationship Id="rId19" Type="http://schemas.openxmlformats.org/officeDocument/2006/relationships/image" Target="../media/image110.png"/><Relationship Id="rId4" Type="http://schemas.openxmlformats.org/officeDocument/2006/relationships/image" Target="../media/image86.png"/><Relationship Id="rId9" Type="http://schemas.openxmlformats.org/officeDocument/2006/relationships/image" Target="../media/image89.svg"/><Relationship Id="rId14" Type="http://schemas.openxmlformats.org/officeDocument/2006/relationships/image" Target="../media/image105.gif"/><Relationship Id="rId22" Type="http://schemas.openxmlformats.org/officeDocument/2006/relationships/image" Target="../media/image1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1.png"/><Relationship Id="rId18" Type="http://schemas.openxmlformats.org/officeDocument/2006/relationships/image" Target="../media/image119.png"/><Relationship Id="rId3" Type="http://schemas.openxmlformats.org/officeDocument/2006/relationships/image" Target="../media/image85.svg"/><Relationship Id="rId21" Type="http://schemas.openxmlformats.org/officeDocument/2006/relationships/image" Target="../media/image122.png"/><Relationship Id="rId7" Type="http://schemas.openxmlformats.org/officeDocument/2006/relationships/image" Target="../media/image33.svg"/><Relationship Id="rId12" Type="http://schemas.openxmlformats.org/officeDocument/2006/relationships/image" Target="../media/image90.png"/><Relationship Id="rId17" Type="http://schemas.openxmlformats.org/officeDocument/2006/relationships/image" Target="../media/image118.png"/><Relationship Id="rId2" Type="http://schemas.openxmlformats.org/officeDocument/2006/relationships/image" Target="../media/image84.png"/><Relationship Id="rId16" Type="http://schemas.openxmlformats.org/officeDocument/2006/relationships/image" Target="../media/image117.png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2.png"/><Relationship Id="rId11" Type="http://schemas.openxmlformats.org/officeDocument/2006/relationships/image" Target="../media/image78.svg"/><Relationship Id="rId24" Type="http://schemas.openxmlformats.org/officeDocument/2006/relationships/image" Target="../media/image125.png"/><Relationship Id="rId5" Type="http://schemas.openxmlformats.org/officeDocument/2006/relationships/image" Target="../media/image87.svg"/><Relationship Id="rId15" Type="http://schemas.openxmlformats.org/officeDocument/2006/relationships/image" Target="../media/image116.png"/><Relationship Id="rId23" Type="http://schemas.openxmlformats.org/officeDocument/2006/relationships/image" Target="../media/image124.png"/><Relationship Id="rId10" Type="http://schemas.openxmlformats.org/officeDocument/2006/relationships/image" Target="../media/image77.png"/><Relationship Id="rId19" Type="http://schemas.openxmlformats.org/officeDocument/2006/relationships/image" Target="../media/image120.png"/><Relationship Id="rId4" Type="http://schemas.openxmlformats.org/officeDocument/2006/relationships/image" Target="../media/image86.png"/><Relationship Id="rId9" Type="http://schemas.openxmlformats.org/officeDocument/2006/relationships/image" Target="../media/image89.svg"/><Relationship Id="rId14" Type="http://schemas.openxmlformats.org/officeDocument/2006/relationships/image" Target="../media/image115.gif"/><Relationship Id="rId22" Type="http://schemas.openxmlformats.org/officeDocument/2006/relationships/image" Target="../media/image1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78.svg"/><Relationship Id="rId18" Type="http://schemas.openxmlformats.org/officeDocument/2006/relationships/image" Target="../media/image128.png"/><Relationship Id="rId3" Type="http://schemas.openxmlformats.org/officeDocument/2006/relationships/slideLayout" Target="../slideLayouts/slideLayout51.xml"/><Relationship Id="rId21" Type="http://schemas.openxmlformats.org/officeDocument/2006/relationships/image" Target="../media/image131.png"/><Relationship Id="rId7" Type="http://schemas.openxmlformats.org/officeDocument/2006/relationships/image" Target="../media/image87.svg"/><Relationship Id="rId12" Type="http://schemas.openxmlformats.org/officeDocument/2006/relationships/image" Target="../media/image77.png"/><Relationship Id="rId17" Type="http://schemas.openxmlformats.org/officeDocument/2006/relationships/image" Target="../media/image127.png"/><Relationship Id="rId2" Type="http://schemas.openxmlformats.org/officeDocument/2006/relationships/video" Target="../media/media2.mp4"/><Relationship Id="rId16" Type="http://schemas.openxmlformats.org/officeDocument/2006/relationships/image" Target="../media/image126.png"/><Relationship Id="rId20" Type="http://schemas.openxmlformats.org/officeDocument/2006/relationships/image" Target="../media/image130.png"/><Relationship Id="rId1" Type="http://schemas.microsoft.com/office/2007/relationships/media" Target="../media/media2.mp4"/><Relationship Id="rId6" Type="http://schemas.openxmlformats.org/officeDocument/2006/relationships/image" Target="../media/image86.png"/><Relationship Id="rId11" Type="http://schemas.openxmlformats.org/officeDocument/2006/relationships/image" Target="../media/image89.svg"/><Relationship Id="rId5" Type="http://schemas.openxmlformats.org/officeDocument/2006/relationships/image" Target="../media/image85.svg"/><Relationship Id="rId15" Type="http://schemas.openxmlformats.org/officeDocument/2006/relationships/image" Target="../media/image91.png"/><Relationship Id="rId10" Type="http://schemas.openxmlformats.org/officeDocument/2006/relationships/image" Target="../media/image88.png"/><Relationship Id="rId19" Type="http://schemas.openxmlformats.org/officeDocument/2006/relationships/image" Target="../media/image129.png"/><Relationship Id="rId4" Type="http://schemas.openxmlformats.org/officeDocument/2006/relationships/image" Target="../media/image84.png"/><Relationship Id="rId9" Type="http://schemas.openxmlformats.org/officeDocument/2006/relationships/image" Target="../media/image33.svg"/><Relationship Id="rId14" Type="http://schemas.openxmlformats.org/officeDocument/2006/relationships/image" Target="../media/image9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2.png"/><Relationship Id="rId3" Type="http://schemas.openxmlformats.org/officeDocument/2006/relationships/image" Target="../media/image73.png"/><Relationship Id="rId7" Type="http://schemas.openxmlformats.org/officeDocument/2006/relationships/image" Target="../media/image38.png"/><Relationship Id="rId12" Type="http://schemas.openxmlformats.org/officeDocument/2006/relationships/image" Target="../media/image78.svg"/><Relationship Id="rId17" Type="http://schemas.openxmlformats.org/officeDocument/2006/relationships/image" Target="../media/image132.png"/><Relationship Id="rId2" Type="http://schemas.openxmlformats.org/officeDocument/2006/relationships/image" Target="../media/image66.png"/><Relationship Id="rId16" Type="http://schemas.openxmlformats.org/officeDocument/2006/relationships/image" Target="../media/image80.sv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6.svg"/><Relationship Id="rId11" Type="http://schemas.openxmlformats.org/officeDocument/2006/relationships/image" Target="../media/image77.png"/><Relationship Id="rId5" Type="http://schemas.openxmlformats.org/officeDocument/2006/relationships/image" Target="../media/image75.png"/><Relationship Id="rId15" Type="http://schemas.openxmlformats.org/officeDocument/2006/relationships/image" Target="../media/image79.png"/><Relationship Id="rId10" Type="http://schemas.openxmlformats.org/officeDocument/2006/relationships/image" Target="../media/image41.svg"/><Relationship Id="rId4" Type="http://schemas.openxmlformats.org/officeDocument/2006/relationships/image" Target="../media/image74.svg"/><Relationship Id="rId9" Type="http://schemas.openxmlformats.org/officeDocument/2006/relationships/image" Target="../media/image40.png"/><Relationship Id="rId14" Type="http://schemas.openxmlformats.org/officeDocument/2006/relationships/image" Target="../media/image4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135.jpeg"/><Relationship Id="rId3" Type="http://schemas.openxmlformats.org/officeDocument/2006/relationships/image" Target="../media/image85.svg"/><Relationship Id="rId7" Type="http://schemas.openxmlformats.org/officeDocument/2006/relationships/image" Target="../media/image33.svg"/><Relationship Id="rId12" Type="http://schemas.openxmlformats.org/officeDocument/2006/relationships/image" Target="../media/image134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2.png"/><Relationship Id="rId11" Type="http://schemas.openxmlformats.org/officeDocument/2006/relationships/image" Target="../media/image133.jpeg"/><Relationship Id="rId5" Type="http://schemas.openxmlformats.org/officeDocument/2006/relationships/image" Target="../media/image87.svg"/><Relationship Id="rId15" Type="http://schemas.openxmlformats.org/officeDocument/2006/relationships/image" Target="../media/image137.jpeg"/><Relationship Id="rId10" Type="http://schemas.openxmlformats.org/officeDocument/2006/relationships/image" Target="../media/image90.png"/><Relationship Id="rId4" Type="http://schemas.openxmlformats.org/officeDocument/2006/relationships/image" Target="../media/image86.png"/><Relationship Id="rId9" Type="http://schemas.openxmlformats.org/officeDocument/2006/relationships/image" Target="../media/image78.svg"/><Relationship Id="rId14" Type="http://schemas.openxmlformats.org/officeDocument/2006/relationships/image" Target="../media/image13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38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87.svg"/><Relationship Id="rId12" Type="http://schemas.openxmlformats.org/officeDocument/2006/relationships/image" Target="../media/image9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6.png"/><Relationship Id="rId11" Type="http://schemas.openxmlformats.org/officeDocument/2006/relationships/image" Target="../media/image78.svg"/><Relationship Id="rId5" Type="http://schemas.openxmlformats.org/officeDocument/2006/relationships/image" Target="../media/image85.svg"/><Relationship Id="rId10" Type="http://schemas.openxmlformats.org/officeDocument/2006/relationships/image" Target="../media/image77.png"/><Relationship Id="rId4" Type="http://schemas.openxmlformats.org/officeDocument/2006/relationships/image" Target="../media/image84.png"/><Relationship Id="rId9" Type="http://schemas.openxmlformats.org/officeDocument/2006/relationships/image" Target="../media/image33.svg"/><Relationship Id="rId14" Type="http://schemas.openxmlformats.org/officeDocument/2006/relationships/image" Target="../media/image1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85.svg"/><Relationship Id="rId7" Type="http://schemas.openxmlformats.org/officeDocument/2006/relationships/image" Target="../media/image33.svg"/><Relationship Id="rId12" Type="http://schemas.openxmlformats.org/officeDocument/2006/relationships/image" Target="../media/image101.gi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2.png"/><Relationship Id="rId11" Type="http://schemas.openxmlformats.org/officeDocument/2006/relationships/image" Target="../media/image140.png"/><Relationship Id="rId5" Type="http://schemas.openxmlformats.org/officeDocument/2006/relationships/image" Target="../media/image87.svg"/><Relationship Id="rId10" Type="http://schemas.openxmlformats.org/officeDocument/2006/relationships/image" Target="../media/image90.png"/><Relationship Id="rId4" Type="http://schemas.openxmlformats.org/officeDocument/2006/relationships/image" Target="../media/image86.png"/><Relationship Id="rId9" Type="http://schemas.openxmlformats.org/officeDocument/2006/relationships/image" Target="../media/image7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85.svg"/><Relationship Id="rId7" Type="http://schemas.openxmlformats.org/officeDocument/2006/relationships/image" Target="../media/image33.svg"/><Relationship Id="rId12" Type="http://schemas.openxmlformats.org/officeDocument/2006/relationships/image" Target="../media/image141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2.png"/><Relationship Id="rId11" Type="http://schemas.openxmlformats.org/officeDocument/2006/relationships/image" Target="../media/image105.gif"/><Relationship Id="rId5" Type="http://schemas.openxmlformats.org/officeDocument/2006/relationships/image" Target="../media/image87.svg"/><Relationship Id="rId10" Type="http://schemas.openxmlformats.org/officeDocument/2006/relationships/image" Target="../media/image90.png"/><Relationship Id="rId4" Type="http://schemas.openxmlformats.org/officeDocument/2006/relationships/image" Target="../media/image86.png"/><Relationship Id="rId9" Type="http://schemas.openxmlformats.org/officeDocument/2006/relationships/image" Target="../media/image7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85.svg"/><Relationship Id="rId7" Type="http://schemas.openxmlformats.org/officeDocument/2006/relationships/image" Target="../media/image33.svg"/><Relationship Id="rId12" Type="http://schemas.openxmlformats.org/officeDocument/2006/relationships/image" Target="../media/image14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2.png"/><Relationship Id="rId11" Type="http://schemas.openxmlformats.org/officeDocument/2006/relationships/image" Target="../media/image115.gif"/><Relationship Id="rId5" Type="http://schemas.openxmlformats.org/officeDocument/2006/relationships/image" Target="../media/image87.svg"/><Relationship Id="rId10" Type="http://schemas.openxmlformats.org/officeDocument/2006/relationships/image" Target="../media/image90.png"/><Relationship Id="rId4" Type="http://schemas.openxmlformats.org/officeDocument/2006/relationships/image" Target="../media/image86.png"/><Relationship Id="rId9" Type="http://schemas.openxmlformats.org/officeDocument/2006/relationships/image" Target="../media/image7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47.gif"/><Relationship Id="rId12" Type="http://schemas.openxmlformats.org/officeDocument/2006/relationships/image" Target="../media/image5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6.gif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9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26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87.svg"/><Relationship Id="rId12" Type="http://schemas.openxmlformats.org/officeDocument/2006/relationships/image" Target="../media/image9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6.png"/><Relationship Id="rId11" Type="http://schemas.openxmlformats.org/officeDocument/2006/relationships/image" Target="../media/image78.svg"/><Relationship Id="rId5" Type="http://schemas.openxmlformats.org/officeDocument/2006/relationships/image" Target="../media/image85.svg"/><Relationship Id="rId10" Type="http://schemas.openxmlformats.org/officeDocument/2006/relationships/image" Target="../media/image77.png"/><Relationship Id="rId4" Type="http://schemas.openxmlformats.org/officeDocument/2006/relationships/image" Target="../media/image84.png"/><Relationship Id="rId9" Type="http://schemas.openxmlformats.org/officeDocument/2006/relationships/image" Target="../media/image33.svg"/><Relationship Id="rId14" Type="http://schemas.openxmlformats.org/officeDocument/2006/relationships/image" Target="../media/image13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143.png"/><Relationship Id="rId18" Type="http://schemas.openxmlformats.org/officeDocument/2006/relationships/slide" Target="slide24.xml"/><Relationship Id="rId26" Type="http://schemas.openxmlformats.org/officeDocument/2006/relationships/image" Target="../media/image148.png"/><Relationship Id="rId3" Type="http://schemas.openxmlformats.org/officeDocument/2006/relationships/image" Target="../media/image85.svg"/><Relationship Id="rId21" Type="http://schemas.openxmlformats.org/officeDocument/2006/relationships/slide" Target="slide25.xml"/><Relationship Id="rId7" Type="http://schemas.openxmlformats.org/officeDocument/2006/relationships/image" Target="../media/image33.svg"/><Relationship Id="rId12" Type="http://schemas.openxmlformats.org/officeDocument/2006/relationships/slide" Target="slide22.xml"/><Relationship Id="rId17" Type="http://schemas.openxmlformats.org/officeDocument/2006/relationships/slide" Target="slide18.xml"/><Relationship Id="rId25" Type="http://schemas.openxmlformats.org/officeDocument/2006/relationships/image" Target="../media/image147.png"/><Relationship Id="rId2" Type="http://schemas.openxmlformats.org/officeDocument/2006/relationships/image" Target="../media/image84.png"/><Relationship Id="rId16" Type="http://schemas.openxmlformats.org/officeDocument/2006/relationships/image" Target="../media/image144.png"/><Relationship Id="rId20" Type="http://schemas.openxmlformats.org/officeDocument/2006/relationships/slide" Target="slide20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2.png"/><Relationship Id="rId11" Type="http://schemas.openxmlformats.org/officeDocument/2006/relationships/slide" Target="slide34.xml"/><Relationship Id="rId24" Type="http://schemas.openxmlformats.org/officeDocument/2006/relationships/slide" Target="slide26.xml"/><Relationship Id="rId5" Type="http://schemas.openxmlformats.org/officeDocument/2006/relationships/image" Target="../media/image87.svg"/><Relationship Id="rId15" Type="http://schemas.openxmlformats.org/officeDocument/2006/relationships/slide" Target="slide23.xml"/><Relationship Id="rId23" Type="http://schemas.openxmlformats.org/officeDocument/2006/relationships/slide" Target="slide21.xml"/><Relationship Id="rId10" Type="http://schemas.openxmlformats.org/officeDocument/2006/relationships/image" Target="../media/image90.png"/><Relationship Id="rId19" Type="http://schemas.openxmlformats.org/officeDocument/2006/relationships/image" Target="../media/image145.png"/><Relationship Id="rId4" Type="http://schemas.openxmlformats.org/officeDocument/2006/relationships/image" Target="../media/image86.png"/><Relationship Id="rId9" Type="http://schemas.openxmlformats.org/officeDocument/2006/relationships/image" Target="../media/image78.svg"/><Relationship Id="rId14" Type="http://schemas.openxmlformats.org/officeDocument/2006/relationships/slide" Target="slide17.xml"/><Relationship Id="rId22" Type="http://schemas.openxmlformats.org/officeDocument/2006/relationships/image" Target="../media/image1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GIF"/><Relationship Id="rId3" Type="http://schemas.openxmlformats.org/officeDocument/2006/relationships/image" Target="../media/image53.png"/><Relationship Id="rId7" Type="http://schemas.openxmlformats.org/officeDocument/2006/relationships/image" Target="../media/image50.png"/><Relationship Id="rId12" Type="http://schemas.openxmlformats.org/officeDocument/2006/relationships/image" Target="../media/image58.png"/><Relationship Id="rId2" Type="http://schemas.openxmlformats.org/officeDocument/2006/relationships/image" Target="../media/image46.gif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5" Type="http://schemas.openxmlformats.org/officeDocument/2006/relationships/image" Target="../media/image48.gif"/><Relationship Id="rId15" Type="http://schemas.openxmlformats.org/officeDocument/2006/relationships/image" Target="../media/image61.png"/><Relationship Id="rId10" Type="http://schemas.openxmlformats.org/officeDocument/2006/relationships/image" Target="../media/image51.png"/><Relationship Id="rId4" Type="http://schemas.openxmlformats.org/officeDocument/2006/relationships/image" Target="../media/image49.gif"/><Relationship Id="rId9" Type="http://schemas.openxmlformats.org/officeDocument/2006/relationships/image" Target="../media/image56.png"/><Relationship Id="rId14" Type="http://schemas.openxmlformats.org/officeDocument/2006/relationships/image" Target="../media/image6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16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72.svg"/><Relationship Id="rId18" Type="http://schemas.openxmlformats.org/officeDocument/2006/relationships/image" Target="../media/image177.svg"/><Relationship Id="rId3" Type="http://schemas.openxmlformats.org/officeDocument/2006/relationships/image" Target="../media/image162.svg"/><Relationship Id="rId21" Type="http://schemas.openxmlformats.org/officeDocument/2006/relationships/image" Target="../media/image180.png"/><Relationship Id="rId7" Type="http://schemas.openxmlformats.org/officeDocument/2006/relationships/image" Target="../media/image166.svg"/><Relationship Id="rId12" Type="http://schemas.openxmlformats.org/officeDocument/2006/relationships/image" Target="../media/image171.png"/><Relationship Id="rId17" Type="http://schemas.openxmlformats.org/officeDocument/2006/relationships/image" Target="../media/image176.png"/><Relationship Id="rId2" Type="http://schemas.openxmlformats.org/officeDocument/2006/relationships/image" Target="../media/image161.png"/><Relationship Id="rId16" Type="http://schemas.openxmlformats.org/officeDocument/2006/relationships/image" Target="../media/image175.png"/><Relationship Id="rId20" Type="http://schemas.openxmlformats.org/officeDocument/2006/relationships/image" Target="../media/image179.sv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65.png"/><Relationship Id="rId11" Type="http://schemas.openxmlformats.org/officeDocument/2006/relationships/image" Target="../media/image170.svg"/><Relationship Id="rId24" Type="http://schemas.openxmlformats.org/officeDocument/2006/relationships/image" Target="../media/image183.svg"/><Relationship Id="rId5" Type="http://schemas.openxmlformats.org/officeDocument/2006/relationships/image" Target="../media/image164.svg"/><Relationship Id="rId15" Type="http://schemas.openxmlformats.org/officeDocument/2006/relationships/image" Target="../media/image174.png"/><Relationship Id="rId23" Type="http://schemas.openxmlformats.org/officeDocument/2006/relationships/image" Target="../media/image182.png"/><Relationship Id="rId10" Type="http://schemas.openxmlformats.org/officeDocument/2006/relationships/image" Target="../media/image169.png"/><Relationship Id="rId19" Type="http://schemas.openxmlformats.org/officeDocument/2006/relationships/image" Target="../media/image178.png"/><Relationship Id="rId4" Type="http://schemas.openxmlformats.org/officeDocument/2006/relationships/image" Target="../media/image163.png"/><Relationship Id="rId9" Type="http://schemas.openxmlformats.org/officeDocument/2006/relationships/image" Target="../media/image168.svg"/><Relationship Id="rId14" Type="http://schemas.openxmlformats.org/officeDocument/2006/relationships/image" Target="../media/image173.png"/><Relationship Id="rId22" Type="http://schemas.openxmlformats.org/officeDocument/2006/relationships/image" Target="../media/image181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13" Type="http://schemas.openxmlformats.org/officeDocument/2006/relationships/image" Target="../media/image193.svg"/><Relationship Id="rId18" Type="http://schemas.openxmlformats.org/officeDocument/2006/relationships/image" Target="../media/image196.png"/><Relationship Id="rId26" Type="http://schemas.openxmlformats.org/officeDocument/2006/relationships/image" Target="../media/image204.svg"/><Relationship Id="rId3" Type="http://schemas.openxmlformats.org/officeDocument/2006/relationships/slideLayout" Target="../slideLayouts/slideLayout62.xml"/><Relationship Id="rId21" Type="http://schemas.openxmlformats.org/officeDocument/2006/relationships/image" Target="../media/image199.svg"/><Relationship Id="rId7" Type="http://schemas.openxmlformats.org/officeDocument/2006/relationships/image" Target="../media/image187.svg"/><Relationship Id="rId12" Type="http://schemas.openxmlformats.org/officeDocument/2006/relationships/image" Target="../media/image192.png"/><Relationship Id="rId17" Type="http://schemas.openxmlformats.org/officeDocument/2006/relationships/image" Target="../media/image179.svg"/><Relationship Id="rId25" Type="http://schemas.openxmlformats.org/officeDocument/2006/relationships/image" Target="../media/image203.png"/><Relationship Id="rId2" Type="http://schemas.openxmlformats.org/officeDocument/2006/relationships/audio" Target="../media/media5.wav"/><Relationship Id="rId16" Type="http://schemas.openxmlformats.org/officeDocument/2006/relationships/image" Target="../media/image178.png"/><Relationship Id="rId20" Type="http://schemas.openxmlformats.org/officeDocument/2006/relationships/image" Target="../media/image198.png"/><Relationship Id="rId1" Type="http://schemas.microsoft.com/office/2007/relationships/media" Target="../media/media5.wav"/><Relationship Id="rId6" Type="http://schemas.openxmlformats.org/officeDocument/2006/relationships/image" Target="../media/image186.png"/><Relationship Id="rId11" Type="http://schemas.openxmlformats.org/officeDocument/2006/relationships/image" Target="../media/image191.svg"/><Relationship Id="rId24" Type="http://schemas.openxmlformats.org/officeDocument/2006/relationships/image" Target="../media/image202.svg"/><Relationship Id="rId5" Type="http://schemas.openxmlformats.org/officeDocument/2006/relationships/image" Target="../media/image185.svg"/><Relationship Id="rId15" Type="http://schemas.openxmlformats.org/officeDocument/2006/relationships/image" Target="../media/image195.svg"/><Relationship Id="rId23" Type="http://schemas.openxmlformats.org/officeDocument/2006/relationships/image" Target="../media/image201.png"/><Relationship Id="rId28" Type="http://schemas.openxmlformats.org/officeDocument/2006/relationships/image" Target="../media/image52.png"/><Relationship Id="rId10" Type="http://schemas.openxmlformats.org/officeDocument/2006/relationships/image" Target="../media/image190.png"/><Relationship Id="rId19" Type="http://schemas.openxmlformats.org/officeDocument/2006/relationships/image" Target="../media/image197.svg"/><Relationship Id="rId4" Type="http://schemas.openxmlformats.org/officeDocument/2006/relationships/image" Target="../media/image184.png"/><Relationship Id="rId9" Type="http://schemas.openxmlformats.org/officeDocument/2006/relationships/image" Target="../media/image189.svg"/><Relationship Id="rId14" Type="http://schemas.openxmlformats.org/officeDocument/2006/relationships/image" Target="../media/image194.png"/><Relationship Id="rId22" Type="http://schemas.openxmlformats.org/officeDocument/2006/relationships/image" Target="../media/image200.png"/><Relationship Id="rId27" Type="http://schemas.openxmlformats.org/officeDocument/2006/relationships/image" Target="../media/image205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svg"/><Relationship Id="rId13" Type="http://schemas.openxmlformats.org/officeDocument/2006/relationships/slide" Target="slide36.xml"/><Relationship Id="rId18" Type="http://schemas.openxmlformats.org/officeDocument/2006/relationships/slide" Target="slide38.xml"/><Relationship Id="rId3" Type="http://schemas.openxmlformats.org/officeDocument/2006/relationships/image" Target="../media/image207.png"/><Relationship Id="rId7" Type="http://schemas.openxmlformats.org/officeDocument/2006/relationships/image" Target="../media/image211.png"/><Relationship Id="rId12" Type="http://schemas.openxmlformats.org/officeDocument/2006/relationships/image" Target="../media/image215.png"/><Relationship Id="rId17" Type="http://schemas.openxmlformats.org/officeDocument/2006/relationships/slide" Target="slide34.xml"/><Relationship Id="rId2" Type="http://schemas.openxmlformats.org/officeDocument/2006/relationships/image" Target="../media/image206.png"/><Relationship Id="rId16" Type="http://schemas.openxmlformats.org/officeDocument/2006/relationships/image" Target="../media/image217.png"/><Relationship Id="rId20" Type="http://schemas.openxmlformats.org/officeDocument/2006/relationships/image" Target="../media/image219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10.svg"/><Relationship Id="rId11" Type="http://schemas.openxmlformats.org/officeDocument/2006/relationships/image" Target="../media/image214.svg"/><Relationship Id="rId5" Type="http://schemas.openxmlformats.org/officeDocument/2006/relationships/image" Target="../media/image209.png"/><Relationship Id="rId15" Type="http://schemas.openxmlformats.org/officeDocument/2006/relationships/slide" Target="slide35.xml"/><Relationship Id="rId10" Type="http://schemas.openxmlformats.org/officeDocument/2006/relationships/image" Target="../media/image213.png"/><Relationship Id="rId19" Type="http://schemas.openxmlformats.org/officeDocument/2006/relationships/image" Target="../media/image218.png"/><Relationship Id="rId4" Type="http://schemas.openxmlformats.org/officeDocument/2006/relationships/image" Target="../media/image208.svg"/><Relationship Id="rId9" Type="http://schemas.openxmlformats.org/officeDocument/2006/relationships/slide" Target="slide37.xml"/><Relationship Id="rId14" Type="http://schemas.openxmlformats.org/officeDocument/2006/relationships/image" Target="../media/image21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openxmlformats.org/officeDocument/2006/relationships/audio" Target="../media/audio1.wav"/><Relationship Id="rId7" Type="http://schemas.openxmlformats.org/officeDocument/2006/relationships/slide" Target="slide3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22.svg"/><Relationship Id="rId11" Type="http://schemas.openxmlformats.org/officeDocument/2006/relationships/image" Target="../media/image226.jpg"/><Relationship Id="rId5" Type="http://schemas.openxmlformats.org/officeDocument/2006/relationships/image" Target="../media/image221.png"/><Relationship Id="rId10" Type="http://schemas.openxmlformats.org/officeDocument/2006/relationships/image" Target="../media/image225.svg"/><Relationship Id="rId4" Type="http://schemas.openxmlformats.org/officeDocument/2006/relationships/image" Target="../media/image220.png"/><Relationship Id="rId9" Type="http://schemas.openxmlformats.org/officeDocument/2006/relationships/image" Target="../media/image22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png"/><Relationship Id="rId3" Type="http://schemas.openxmlformats.org/officeDocument/2006/relationships/image" Target="../media/image220.png"/><Relationship Id="rId7" Type="http://schemas.openxmlformats.org/officeDocument/2006/relationships/image" Target="../media/image2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openxmlformats.org/officeDocument/2006/relationships/slide" Target="slide33.xml"/><Relationship Id="rId5" Type="http://schemas.openxmlformats.org/officeDocument/2006/relationships/image" Target="../media/image222.svg"/><Relationship Id="rId10" Type="http://schemas.openxmlformats.org/officeDocument/2006/relationships/image" Target="../media/image227.jpg"/><Relationship Id="rId4" Type="http://schemas.openxmlformats.org/officeDocument/2006/relationships/image" Target="../media/image221.png"/><Relationship Id="rId9" Type="http://schemas.openxmlformats.org/officeDocument/2006/relationships/image" Target="../media/image225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png"/><Relationship Id="rId3" Type="http://schemas.openxmlformats.org/officeDocument/2006/relationships/image" Target="../media/image220.png"/><Relationship Id="rId7" Type="http://schemas.openxmlformats.org/officeDocument/2006/relationships/image" Target="../media/image2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openxmlformats.org/officeDocument/2006/relationships/slide" Target="slide33.xml"/><Relationship Id="rId5" Type="http://schemas.openxmlformats.org/officeDocument/2006/relationships/image" Target="../media/image222.svg"/><Relationship Id="rId10" Type="http://schemas.openxmlformats.org/officeDocument/2006/relationships/image" Target="../media/image228.jfif"/><Relationship Id="rId4" Type="http://schemas.openxmlformats.org/officeDocument/2006/relationships/image" Target="../media/image221.png"/><Relationship Id="rId9" Type="http://schemas.openxmlformats.org/officeDocument/2006/relationships/image" Target="../media/image225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png"/><Relationship Id="rId3" Type="http://schemas.openxmlformats.org/officeDocument/2006/relationships/image" Target="../media/image220.png"/><Relationship Id="rId7" Type="http://schemas.openxmlformats.org/officeDocument/2006/relationships/image" Target="../media/image2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openxmlformats.org/officeDocument/2006/relationships/slide" Target="slide33.xml"/><Relationship Id="rId5" Type="http://schemas.openxmlformats.org/officeDocument/2006/relationships/image" Target="../media/image222.svg"/><Relationship Id="rId10" Type="http://schemas.openxmlformats.org/officeDocument/2006/relationships/image" Target="../media/image229.jpg"/><Relationship Id="rId4" Type="http://schemas.openxmlformats.org/officeDocument/2006/relationships/image" Target="../media/image221.png"/><Relationship Id="rId9" Type="http://schemas.openxmlformats.org/officeDocument/2006/relationships/image" Target="../media/image225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13" Type="http://schemas.openxmlformats.org/officeDocument/2006/relationships/image" Target="../media/image191.svg"/><Relationship Id="rId18" Type="http://schemas.openxmlformats.org/officeDocument/2006/relationships/image" Target="../media/image200.png"/><Relationship Id="rId26" Type="http://schemas.openxmlformats.org/officeDocument/2006/relationships/image" Target="../media/image233.png"/><Relationship Id="rId3" Type="http://schemas.openxmlformats.org/officeDocument/2006/relationships/slideLayout" Target="../slideLayouts/slideLayout62.xml"/><Relationship Id="rId21" Type="http://schemas.openxmlformats.org/officeDocument/2006/relationships/image" Target="../media/image203.png"/><Relationship Id="rId7" Type="http://schemas.openxmlformats.org/officeDocument/2006/relationships/image" Target="../media/image187.svg"/><Relationship Id="rId12" Type="http://schemas.openxmlformats.org/officeDocument/2006/relationships/image" Target="../media/image190.png"/><Relationship Id="rId17" Type="http://schemas.openxmlformats.org/officeDocument/2006/relationships/image" Target="../media/image197.svg"/><Relationship Id="rId25" Type="http://schemas.openxmlformats.org/officeDocument/2006/relationships/image" Target="../media/image232.svg"/><Relationship Id="rId33" Type="http://schemas.openxmlformats.org/officeDocument/2006/relationships/image" Target="../media/image52.png"/><Relationship Id="rId2" Type="http://schemas.openxmlformats.org/officeDocument/2006/relationships/audio" Target="../media/media6.wav"/><Relationship Id="rId16" Type="http://schemas.openxmlformats.org/officeDocument/2006/relationships/image" Target="../media/image196.png"/><Relationship Id="rId20" Type="http://schemas.openxmlformats.org/officeDocument/2006/relationships/image" Target="../media/image202.svg"/><Relationship Id="rId29" Type="http://schemas.openxmlformats.org/officeDocument/2006/relationships/image" Target="../media/image236.svg"/><Relationship Id="rId1" Type="http://schemas.microsoft.com/office/2007/relationships/media" Target="../media/media6.wav"/><Relationship Id="rId6" Type="http://schemas.openxmlformats.org/officeDocument/2006/relationships/image" Target="../media/image186.png"/><Relationship Id="rId11" Type="http://schemas.openxmlformats.org/officeDocument/2006/relationships/image" Target="../media/image193.svg"/><Relationship Id="rId24" Type="http://schemas.openxmlformats.org/officeDocument/2006/relationships/image" Target="../media/image231.png"/><Relationship Id="rId32" Type="http://schemas.openxmlformats.org/officeDocument/2006/relationships/image" Target="../media/image205.gif"/><Relationship Id="rId5" Type="http://schemas.openxmlformats.org/officeDocument/2006/relationships/image" Target="../media/image185.svg"/><Relationship Id="rId15" Type="http://schemas.openxmlformats.org/officeDocument/2006/relationships/image" Target="../media/image195.svg"/><Relationship Id="rId23" Type="http://schemas.openxmlformats.org/officeDocument/2006/relationships/image" Target="../media/image230.png"/><Relationship Id="rId28" Type="http://schemas.openxmlformats.org/officeDocument/2006/relationships/image" Target="../media/image235.png"/><Relationship Id="rId10" Type="http://schemas.openxmlformats.org/officeDocument/2006/relationships/image" Target="../media/image192.png"/><Relationship Id="rId19" Type="http://schemas.openxmlformats.org/officeDocument/2006/relationships/image" Target="../media/image201.png"/><Relationship Id="rId31" Type="http://schemas.openxmlformats.org/officeDocument/2006/relationships/image" Target="../media/image238.svg"/><Relationship Id="rId4" Type="http://schemas.openxmlformats.org/officeDocument/2006/relationships/image" Target="../media/image184.png"/><Relationship Id="rId9" Type="http://schemas.openxmlformats.org/officeDocument/2006/relationships/image" Target="../media/image189.svg"/><Relationship Id="rId14" Type="http://schemas.openxmlformats.org/officeDocument/2006/relationships/image" Target="../media/image194.png"/><Relationship Id="rId22" Type="http://schemas.openxmlformats.org/officeDocument/2006/relationships/image" Target="../media/image204.svg"/><Relationship Id="rId27" Type="http://schemas.openxmlformats.org/officeDocument/2006/relationships/image" Target="../media/image234.svg"/><Relationship Id="rId30" Type="http://schemas.openxmlformats.org/officeDocument/2006/relationships/image" Target="../media/image23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44.svg"/><Relationship Id="rId3" Type="http://schemas.openxmlformats.org/officeDocument/2006/relationships/image" Target="../media/image39.svg"/><Relationship Id="rId7" Type="http://schemas.openxmlformats.org/officeDocument/2006/relationships/image" Target="../media/image242.svg"/><Relationship Id="rId12" Type="http://schemas.openxmlformats.org/officeDocument/2006/relationships/image" Target="../media/image2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41.png"/><Relationship Id="rId11" Type="http://schemas.openxmlformats.org/officeDocument/2006/relationships/image" Target="../media/image80.svg"/><Relationship Id="rId5" Type="http://schemas.openxmlformats.org/officeDocument/2006/relationships/image" Target="../media/image240.svg"/><Relationship Id="rId10" Type="http://schemas.openxmlformats.org/officeDocument/2006/relationships/image" Target="../media/image79.png"/><Relationship Id="rId4" Type="http://schemas.openxmlformats.org/officeDocument/2006/relationships/image" Target="../media/image239.png"/><Relationship Id="rId9" Type="http://schemas.openxmlformats.org/officeDocument/2006/relationships/image" Target="../media/image43.svg"/><Relationship Id="rId14" Type="http://schemas.openxmlformats.org/officeDocument/2006/relationships/image" Target="../media/image24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GIF"/><Relationship Id="rId3" Type="http://schemas.openxmlformats.org/officeDocument/2006/relationships/image" Target="../media/image53.png"/><Relationship Id="rId7" Type="http://schemas.openxmlformats.org/officeDocument/2006/relationships/image" Target="../media/image50.png"/><Relationship Id="rId12" Type="http://schemas.openxmlformats.org/officeDocument/2006/relationships/image" Target="../media/image58.png"/><Relationship Id="rId2" Type="http://schemas.openxmlformats.org/officeDocument/2006/relationships/image" Target="../media/image46.gif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5" Type="http://schemas.openxmlformats.org/officeDocument/2006/relationships/image" Target="../media/image48.gif"/><Relationship Id="rId15" Type="http://schemas.openxmlformats.org/officeDocument/2006/relationships/image" Target="../media/image61.png"/><Relationship Id="rId10" Type="http://schemas.openxmlformats.org/officeDocument/2006/relationships/image" Target="../media/image51.png"/><Relationship Id="rId4" Type="http://schemas.openxmlformats.org/officeDocument/2006/relationships/image" Target="../media/image49.gif"/><Relationship Id="rId9" Type="http://schemas.openxmlformats.org/officeDocument/2006/relationships/image" Target="../media/image56.png"/><Relationship Id="rId1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4.png"/><Relationship Id="rId3" Type="http://schemas.openxmlformats.org/officeDocument/2006/relationships/image" Target="../media/image53.png"/><Relationship Id="rId7" Type="http://schemas.openxmlformats.org/officeDocument/2006/relationships/image" Target="../media/image50.png"/><Relationship Id="rId12" Type="http://schemas.openxmlformats.org/officeDocument/2006/relationships/image" Target="../media/image58.png"/><Relationship Id="rId17" Type="http://schemas.openxmlformats.org/officeDocument/2006/relationships/image" Target="../media/image65.png"/><Relationship Id="rId2" Type="http://schemas.openxmlformats.org/officeDocument/2006/relationships/image" Target="../media/image46.gif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5" Type="http://schemas.openxmlformats.org/officeDocument/2006/relationships/image" Target="../media/image48.gif"/><Relationship Id="rId15" Type="http://schemas.openxmlformats.org/officeDocument/2006/relationships/image" Target="../media/image60.png"/><Relationship Id="rId10" Type="http://schemas.openxmlformats.org/officeDocument/2006/relationships/image" Target="../media/image51.png"/><Relationship Id="rId4" Type="http://schemas.openxmlformats.org/officeDocument/2006/relationships/image" Target="../media/image49.gif"/><Relationship Id="rId9" Type="http://schemas.openxmlformats.org/officeDocument/2006/relationships/image" Target="../media/image56.png"/><Relationship Id="rId14" Type="http://schemas.openxmlformats.org/officeDocument/2006/relationships/image" Target="../media/image5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67.png"/><Relationship Id="rId7" Type="http://schemas.openxmlformats.org/officeDocument/2006/relationships/image" Target="../media/image38.png"/><Relationship Id="rId12" Type="http://schemas.openxmlformats.org/officeDocument/2006/relationships/image" Target="../media/image7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0.svg"/><Relationship Id="rId11" Type="http://schemas.openxmlformats.org/officeDocument/2006/relationships/image" Target="../media/image71.png"/><Relationship Id="rId5" Type="http://schemas.openxmlformats.org/officeDocument/2006/relationships/image" Target="../media/image69.png"/><Relationship Id="rId10" Type="http://schemas.openxmlformats.org/officeDocument/2006/relationships/image" Target="../media/image43.svg"/><Relationship Id="rId4" Type="http://schemas.openxmlformats.org/officeDocument/2006/relationships/image" Target="../media/image68.sv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2.png"/><Relationship Id="rId3" Type="http://schemas.openxmlformats.org/officeDocument/2006/relationships/image" Target="../media/image73.png"/><Relationship Id="rId7" Type="http://schemas.openxmlformats.org/officeDocument/2006/relationships/image" Target="../media/image38.png"/><Relationship Id="rId12" Type="http://schemas.openxmlformats.org/officeDocument/2006/relationships/image" Target="../media/image78.svg"/><Relationship Id="rId17" Type="http://schemas.openxmlformats.org/officeDocument/2006/relationships/image" Target="../media/image81.png"/><Relationship Id="rId2" Type="http://schemas.openxmlformats.org/officeDocument/2006/relationships/image" Target="../media/image66.png"/><Relationship Id="rId16" Type="http://schemas.openxmlformats.org/officeDocument/2006/relationships/image" Target="../media/image80.sv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6.svg"/><Relationship Id="rId11" Type="http://schemas.openxmlformats.org/officeDocument/2006/relationships/image" Target="../media/image77.png"/><Relationship Id="rId5" Type="http://schemas.openxmlformats.org/officeDocument/2006/relationships/image" Target="../media/image75.png"/><Relationship Id="rId15" Type="http://schemas.openxmlformats.org/officeDocument/2006/relationships/image" Target="../media/image79.png"/><Relationship Id="rId10" Type="http://schemas.openxmlformats.org/officeDocument/2006/relationships/image" Target="../media/image41.svg"/><Relationship Id="rId4" Type="http://schemas.openxmlformats.org/officeDocument/2006/relationships/image" Target="../media/image74.svg"/><Relationship Id="rId9" Type="http://schemas.openxmlformats.org/officeDocument/2006/relationships/image" Target="../media/image40.png"/><Relationship Id="rId14" Type="http://schemas.openxmlformats.org/officeDocument/2006/relationships/image" Target="../media/image4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78.svg"/><Relationship Id="rId3" Type="http://schemas.openxmlformats.org/officeDocument/2006/relationships/image" Target="../media/image83.svg"/><Relationship Id="rId7" Type="http://schemas.openxmlformats.org/officeDocument/2006/relationships/image" Target="../media/image87.svg"/><Relationship Id="rId12" Type="http://schemas.openxmlformats.org/officeDocument/2006/relationships/image" Target="../media/image77.png"/><Relationship Id="rId2" Type="http://schemas.openxmlformats.org/officeDocument/2006/relationships/image" Target="../media/image82.png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86.png"/><Relationship Id="rId11" Type="http://schemas.openxmlformats.org/officeDocument/2006/relationships/image" Target="../media/image89.svg"/><Relationship Id="rId5" Type="http://schemas.openxmlformats.org/officeDocument/2006/relationships/image" Target="../media/image85.svg"/><Relationship Id="rId15" Type="http://schemas.openxmlformats.org/officeDocument/2006/relationships/image" Target="../media/image91.png"/><Relationship Id="rId10" Type="http://schemas.openxmlformats.org/officeDocument/2006/relationships/image" Target="../media/image88.png"/><Relationship Id="rId4" Type="http://schemas.openxmlformats.org/officeDocument/2006/relationships/image" Target="../media/image84.png"/><Relationship Id="rId9" Type="http://schemas.openxmlformats.org/officeDocument/2006/relationships/image" Target="../media/image33.svg"/><Relationship Id="rId14" Type="http://schemas.openxmlformats.org/officeDocument/2006/relationships/image" Target="../media/image9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1.png"/><Relationship Id="rId18" Type="http://schemas.openxmlformats.org/officeDocument/2006/relationships/image" Target="../media/image97.png"/><Relationship Id="rId3" Type="http://schemas.openxmlformats.org/officeDocument/2006/relationships/image" Target="../media/image85.svg"/><Relationship Id="rId21" Type="http://schemas.openxmlformats.org/officeDocument/2006/relationships/image" Target="../media/image100.png"/><Relationship Id="rId7" Type="http://schemas.openxmlformats.org/officeDocument/2006/relationships/image" Target="../media/image33.svg"/><Relationship Id="rId12" Type="http://schemas.openxmlformats.org/officeDocument/2006/relationships/image" Target="../media/image90.png"/><Relationship Id="rId17" Type="http://schemas.openxmlformats.org/officeDocument/2006/relationships/image" Target="../media/image96.png"/><Relationship Id="rId2" Type="http://schemas.openxmlformats.org/officeDocument/2006/relationships/image" Target="../media/image84.png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2.png"/><Relationship Id="rId11" Type="http://schemas.openxmlformats.org/officeDocument/2006/relationships/image" Target="../media/image78.svg"/><Relationship Id="rId5" Type="http://schemas.openxmlformats.org/officeDocument/2006/relationships/image" Target="../media/image87.svg"/><Relationship Id="rId15" Type="http://schemas.openxmlformats.org/officeDocument/2006/relationships/image" Target="../media/image94.png"/><Relationship Id="rId10" Type="http://schemas.openxmlformats.org/officeDocument/2006/relationships/image" Target="../media/image77.png"/><Relationship Id="rId19" Type="http://schemas.openxmlformats.org/officeDocument/2006/relationships/image" Target="../media/image98.png"/><Relationship Id="rId4" Type="http://schemas.openxmlformats.org/officeDocument/2006/relationships/image" Target="../media/image86.png"/><Relationship Id="rId9" Type="http://schemas.openxmlformats.org/officeDocument/2006/relationships/image" Target="../media/image89.svg"/><Relationship Id="rId14" Type="http://schemas.openxmlformats.org/officeDocument/2006/relationships/image" Target="../media/image9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606433" flipH="1">
            <a:off x="9991612" y="59326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3040241" y="0"/>
                </a:moveTo>
                <a:lnTo>
                  <a:pt x="0" y="0"/>
                </a:lnTo>
                <a:lnTo>
                  <a:pt x="0" y="1879422"/>
                </a:lnTo>
                <a:lnTo>
                  <a:pt x="3040241" y="1879422"/>
                </a:lnTo>
                <a:lnTo>
                  <a:pt x="304024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756596" y="685800"/>
            <a:ext cx="10678810" cy="5486400"/>
            <a:chOff x="0" y="0"/>
            <a:chExt cx="4218789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18789" cy="2167467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8301686" y="1117150"/>
            <a:ext cx="5675037" cy="6656935"/>
          </a:xfrm>
          <a:custGeom>
            <a:avLst/>
            <a:gdLst/>
            <a:ahLst/>
            <a:cxnLst/>
            <a:rect l="l" t="t" r="r" b="b"/>
            <a:pathLst>
              <a:path w="8512555" h="9985402">
                <a:moveTo>
                  <a:pt x="0" y="0"/>
                </a:moveTo>
                <a:lnTo>
                  <a:pt x="8512555" y="0"/>
                </a:lnTo>
                <a:lnTo>
                  <a:pt x="8512555" y="9985402"/>
                </a:lnTo>
                <a:lnTo>
                  <a:pt x="0" y="9985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1111095" y="3151599"/>
            <a:ext cx="4447103" cy="6319153"/>
          </a:xfrm>
          <a:custGeom>
            <a:avLst/>
            <a:gdLst/>
            <a:ahLst/>
            <a:cxnLst/>
            <a:rect l="l" t="t" r="r" b="b"/>
            <a:pathLst>
              <a:path w="6670655" h="9478729">
                <a:moveTo>
                  <a:pt x="0" y="0"/>
                </a:moveTo>
                <a:lnTo>
                  <a:pt x="6670655" y="0"/>
                </a:lnTo>
                <a:lnTo>
                  <a:pt x="6670655" y="9478729"/>
                </a:lnTo>
                <a:lnTo>
                  <a:pt x="0" y="94787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285056">
            <a:off x="8732061" y="4279017"/>
            <a:ext cx="760675" cy="750993"/>
          </a:xfrm>
          <a:custGeom>
            <a:avLst/>
            <a:gdLst/>
            <a:ahLst/>
            <a:cxnLst/>
            <a:rect l="l" t="t" r="r" b="b"/>
            <a:pathLst>
              <a:path w="1141012" h="1126490">
                <a:moveTo>
                  <a:pt x="0" y="0"/>
                </a:moveTo>
                <a:lnTo>
                  <a:pt x="1141012" y="0"/>
                </a:lnTo>
                <a:lnTo>
                  <a:pt x="1141012" y="1126490"/>
                </a:lnTo>
                <a:lnTo>
                  <a:pt x="0" y="11264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351243" y="1455013"/>
            <a:ext cx="936421" cy="924503"/>
          </a:xfrm>
          <a:custGeom>
            <a:avLst/>
            <a:gdLst/>
            <a:ahLst/>
            <a:cxnLst/>
            <a:rect l="l" t="t" r="r" b="b"/>
            <a:pathLst>
              <a:path w="1404631" h="1386754">
                <a:moveTo>
                  <a:pt x="0" y="0"/>
                </a:moveTo>
                <a:lnTo>
                  <a:pt x="1404631" y="0"/>
                </a:lnTo>
                <a:lnTo>
                  <a:pt x="1404631" y="1386755"/>
                </a:lnTo>
                <a:lnTo>
                  <a:pt x="0" y="13867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2886741" y="5474432"/>
            <a:ext cx="1265211" cy="108348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7" y="0"/>
                </a:lnTo>
                <a:lnTo>
                  <a:pt x="1897817" y="1625220"/>
                </a:lnTo>
                <a:lnTo>
                  <a:pt x="0" y="16252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rot="-5894438">
            <a:off x="9375928" y="5106955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-3802077">
            <a:off x="1769898" y="-685800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553326-8D08-02B4-A4D4-D2ADF3CBBB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02843" y="870491"/>
            <a:ext cx="7832007" cy="51170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46237" y="31262"/>
            <a:ext cx="10643361" cy="652955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l" defTabSz="609630" rtl="0" eaLnBrk="1" fontAlgn="auto" latinLnBrk="0" hangingPunct="1">
              <a:lnSpc>
                <a:spcPts val="30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41539" y="5581640"/>
            <a:ext cx="970747" cy="970747"/>
          </a:xfrm>
          <a:custGeom>
            <a:avLst/>
            <a:gdLst/>
            <a:ahLst/>
            <a:cxnLst/>
            <a:rect l="l" t="t" r="r" b="b"/>
            <a:pathLst>
              <a:path w="1456120" h="1456120">
                <a:moveTo>
                  <a:pt x="0" y="0"/>
                </a:moveTo>
                <a:lnTo>
                  <a:pt x="1456120" y="0"/>
                </a:lnTo>
                <a:lnTo>
                  <a:pt x="1456120" y="1456119"/>
                </a:lnTo>
                <a:lnTo>
                  <a:pt x="0" y="1456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285056">
            <a:off x="3504516" y="5463020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700"/>
                </a:lnTo>
                <a:lnTo>
                  <a:pt x="0" y="1561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1606433" flipH="1">
            <a:off x="7863153" y="534319"/>
            <a:ext cx="1493019" cy="922957"/>
          </a:xfrm>
          <a:custGeom>
            <a:avLst/>
            <a:gdLst/>
            <a:ahLst/>
            <a:cxnLst/>
            <a:rect l="l" t="t" r="r" b="b"/>
            <a:pathLst>
              <a:path w="2239529" h="1384436">
                <a:moveTo>
                  <a:pt x="2239529" y="0"/>
                </a:moveTo>
                <a:lnTo>
                  <a:pt x="0" y="0"/>
                </a:lnTo>
                <a:lnTo>
                  <a:pt x="0" y="1384436"/>
                </a:lnTo>
                <a:lnTo>
                  <a:pt x="2239529" y="1384436"/>
                </a:lnTo>
                <a:lnTo>
                  <a:pt x="223952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9809180" y="461299"/>
            <a:ext cx="1914311" cy="1948409"/>
          </a:xfrm>
          <a:custGeom>
            <a:avLst/>
            <a:gdLst/>
            <a:ahLst/>
            <a:cxnLst/>
            <a:rect l="l" t="t" r="r" b="b"/>
            <a:pathLst>
              <a:path w="2871467" h="2922613">
                <a:moveTo>
                  <a:pt x="0" y="0"/>
                </a:moveTo>
                <a:lnTo>
                  <a:pt x="2871467" y="0"/>
                </a:lnTo>
                <a:lnTo>
                  <a:pt x="2871467" y="2922613"/>
                </a:lnTo>
                <a:lnTo>
                  <a:pt x="0" y="2922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561552">
            <a:off x="5626966" y="5363463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1039" y="0"/>
            <a:ext cx="1092755" cy="935796"/>
          </a:xfrm>
          <a:custGeom>
            <a:avLst/>
            <a:gdLst/>
            <a:ahLst/>
            <a:cxnLst/>
            <a:rect l="l" t="t" r="r" b="b"/>
            <a:pathLst>
              <a:path w="1639133" h="1403694">
                <a:moveTo>
                  <a:pt x="0" y="0"/>
                </a:moveTo>
                <a:lnTo>
                  <a:pt x="1639133" y="0"/>
                </a:lnTo>
                <a:lnTo>
                  <a:pt x="1639133" y="1403694"/>
                </a:lnTo>
                <a:lnTo>
                  <a:pt x="0" y="14036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285056">
            <a:off x="5071979" y="273717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699"/>
                </a:lnTo>
                <a:lnTo>
                  <a:pt x="0" y="1561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94361" y="308610"/>
            <a:ext cx="11178540" cy="6252210"/>
          </a:xfrm>
          <a:custGeom>
            <a:avLst/>
            <a:gdLst/>
            <a:ahLst/>
            <a:cxnLst/>
            <a:rect l="l" t="t" r="r" b="b"/>
            <a:pathLst>
              <a:path w="3686905" h="1587665">
                <a:moveTo>
                  <a:pt x="24731" y="0"/>
                </a:moveTo>
                <a:lnTo>
                  <a:pt x="3662174" y="0"/>
                </a:lnTo>
                <a:cubicBezTo>
                  <a:pt x="3668733" y="0"/>
                  <a:pt x="3675023" y="2606"/>
                  <a:pt x="3679661" y="7244"/>
                </a:cubicBezTo>
                <a:cubicBezTo>
                  <a:pt x="3684300" y="11882"/>
                  <a:pt x="3686905" y="18172"/>
                  <a:pt x="3686905" y="24731"/>
                </a:cubicBezTo>
                <a:lnTo>
                  <a:pt x="3686905" y="1562933"/>
                </a:lnTo>
                <a:cubicBezTo>
                  <a:pt x="3686905" y="1576592"/>
                  <a:pt x="3675833" y="1587665"/>
                  <a:pt x="3662174" y="1587665"/>
                </a:cubicBezTo>
                <a:lnTo>
                  <a:pt x="24731" y="1587665"/>
                </a:lnTo>
                <a:cubicBezTo>
                  <a:pt x="18172" y="1587665"/>
                  <a:pt x="11882" y="1585059"/>
                  <a:pt x="7244" y="1580421"/>
                </a:cubicBezTo>
                <a:cubicBezTo>
                  <a:pt x="2606" y="1575783"/>
                  <a:pt x="0" y="1569492"/>
                  <a:pt x="0" y="1562933"/>
                </a:cubicBezTo>
                <a:lnTo>
                  <a:pt x="0" y="24731"/>
                </a:lnTo>
                <a:cubicBezTo>
                  <a:pt x="0" y="11073"/>
                  <a:pt x="11073" y="0"/>
                  <a:pt x="24731" y="0"/>
                </a:cubicBezTo>
                <a:close/>
              </a:path>
            </a:pathLst>
          </a:custGeom>
          <a:solidFill>
            <a:srgbClr val="C8E4B2"/>
          </a:solidFill>
          <a:ln w="76200" cap="rnd">
            <a:solidFill>
              <a:srgbClr val="462718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18"/>
          <p:cNvSpPr/>
          <p:nvPr/>
        </p:nvSpPr>
        <p:spPr>
          <a:xfrm flipH="1">
            <a:off x="-228105" y="4652010"/>
            <a:ext cx="1668285" cy="2048566"/>
          </a:xfrm>
          <a:custGeom>
            <a:avLst/>
            <a:gdLst/>
            <a:ahLst/>
            <a:cxnLst/>
            <a:rect l="l" t="t" r="r" b="b"/>
            <a:pathLst>
              <a:path w="2923026" h="4346507">
                <a:moveTo>
                  <a:pt x="2923026" y="0"/>
                </a:moveTo>
                <a:lnTo>
                  <a:pt x="0" y="0"/>
                </a:lnTo>
                <a:lnTo>
                  <a:pt x="0" y="4346507"/>
                </a:lnTo>
                <a:lnTo>
                  <a:pt x="2923026" y="4346507"/>
                </a:lnTo>
                <a:lnTo>
                  <a:pt x="2923026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3840E7F-8A43-0390-D2AB-361FDE2378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" y="0"/>
            <a:ext cx="1885245" cy="90957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46A70A8-DF31-8579-3443-028F78775E94}"/>
              </a:ext>
            </a:extLst>
          </p:cNvPr>
          <p:cNvSpPr txBox="1">
            <a:spLocks/>
          </p:cNvSpPr>
          <p:nvPr/>
        </p:nvSpPr>
        <p:spPr>
          <a:xfrm>
            <a:off x="1634717" y="4911853"/>
            <a:ext cx="3008963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bảy</a:t>
            </a:r>
            <a:endParaRPr lang="en-GB" sz="4400" dirty="0"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1DF864F-3902-0E1B-35E6-F544112275B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919" y="1108710"/>
            <a:ext cx="3625320" cy="36253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B300AB-6C27-B64D-58BF-228BBF318A2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239" y="1350463"/>
            <a:ext cx="5293112" cy="28424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81AF5A7-4440-2621-369A-2AAC20BAFC2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445" y="2044066"/>
            <a:ext cx="809625" cy="9065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1472026-D08F-186B-3CEA-EA67E1B4561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70" y="2884750"/>
            <a:ext cx="862766" cy="114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98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46237" y="31262"/>
            <a:ext cx="10643361" cy="652955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l" defTabSz="609630" rtl="0" eaLnBrk="1" fontAlgn="auto" latinLnBrk="0" hangingPunct="1">
              <a:lnSpc>
                <a:spcPts val="30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41539" y="5581640"/>
            <a:ext cx="970747" cy="970747"/>
          </a:xfrm>
          <a:custGeom>
            <a:avLst/>
            <a:gdLst/>
            <a:ahLst/>
            <a:cxnLst/>
            <a:rect l="l" t="t" r="r" b="b"/>
            <a:pathLst>
              <a:path w="1456120" h="1456120">
                <a:moveTo>
                  <a:pt x="0" y="0"/>
                </a:moveTo>
                <a:lnTo>
                  <a:pt x="1456120" y="0"/>
                </a:lnTo>
                <a:lnTo>
                  <a:pt x="1456120" y="1456119"/>
                </a:lnTo>
                <a:lnTo>
                  <a:pt x="0" y="1456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285056">
            <a:off x="3504516" y="5463020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700"/>
                </a:lnTo>
                <a:lnTo>
                  <a:pt x="0" y="1561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1606433" flipH="1">
            <a:off x="7863153" y="534319"/>
            <a:ext cx="1493019" cy="922957"/>
          </a:xfrm>
          <a:custGeom>
            <a:avLst/>
            <a:gdLst/>
            <a:ahLst/>
            <a:cxnLst/>
            <a:rect l="l" t="t" r="r" b="b"/>
            <a:pathLst>
              <a:path w="2239529" h="1384436">
                <a:moveTo>
                  <a:pt x="2239529" y="0"/>
                </a:moveTo>
                <a:lnTo>
                  <a:pt x="0" y="0"/>
                </a:lnTo>
                <a:lnTo>
                  <a:pt x="0" y="1384436"/>
                </a:lnTo>
                <a:lnTo>
                  <a:pt x="2239529" y="1384436"/>
                </a:lnTo>
                <a:lnTo>
                  <a:pt x="223952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9809180" y="461299"/>
            <a:ext cx="1914311" cy="1948409"/>
          </a:xfrm>
          <a:custGeom>
            <a:avLst/>
            <a:gdLst/>
            <a:ahLst/>
            <a:cxnLst/>
            <a:rect l="l" t="t" r="r" b="b"/>
            <a:pathLst>
              <a:path w="2871467" h="2922613">
                <a:moveTo>
                  <a:pt x="0" y="0"/>
                </a:moveTo>
                <a:lnTo>
                  <a:pt x="2871467" y="0"/>
                </a:lnTo>
                <a:lnTo>
                  <a:pt x="2871467" y="2922613"/>
                </a:lnTo>
                <a:lnTo>
                  <a:pt x="0" y="2922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561552">
            <a:off x="5626966" y="5363463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1039" y="0"/>
            <a:ext cx="1092755" cy="935796"/>
          </a:xfrm>
          <a:custGeom>
            <a:avLst/>
            <a:gdLst/>
            <a:ahLst/>
            <a:cxnLst/>
            <a:rect l="l" t="t" r="r" b="b"/>
            <a:pathLst>
              <a:path w="1639133" h="1403694">
                <a:moveTo>
                  <a:pt x="0" y="0"/>
                </a:moveTo>
                <a:lnTo>
                  <a:pt x="1639133" y="0"/>
                </a:lnTo>
                <a:lnTo>
                  <a:pt x="1639133" y="1403694"/>
                </a:lnTo>
                <a:lnTo>
                  <a:pt x="0" y="14036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285056">
            <a:off x="5071979" y="273717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699"/>
                </a:lnTo>
                <a:lnTo>
                  <a:pt x="0" y="1561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94361" y="308610"/>
            <a:ext cx="11178540" cy="6252210"/>
          </a:xfrm>
          <a:custGeom>
            <a:avLst/>
            <a:gdLst/>
            <a:ahLst/>
            <a:cxnLst/>
            <a:rect l="l" t="t" r="r" b="b"/>
            <a:pathLst>
              <a:path w="3686905" h="1587665">
                <a:moveTo>
                  <a:pt x="24731" y="0"/>
                </a:moveTo>
                <a:lnTo>
                  <a:pt x="3662174" y="0"/>
                </a:lnTo>
                <a:cubicBezTo>
                  <a:pt x="3668733" y="0"/>
                  <a:pt x="3675023" y="2606"/>
                  <a:pt x="3679661" y="7244"/>
                </a:cubicBezTo>
                <a:cubicBezTo>
                  <a:pt x="3684300" y="11882"/>
                  <a:pt x="3686905" y="18172"/>
                  <a:pt x="3686905" y="24731"/>
                </a:cubicBezTo>
                <a:lnTo>
                  <a:pt x="3686905" y="1562933"/>
                </a:lnTo>
                <a:cubicBezTo>
                  <a:pt x="3686905" y="1576592"/>
                  <a:pt x="3675833" y="1587665"/>
                  <a:pt x="3662174" y="1587665"/>
                </a:cubicBezTo>
                <a:lnTo>
                  <a:pt x="24731" y="1587665"/>
                </a:lnTo>
                <a:cubicBezTo>
                  <a:pt x="18172" y="1587665"/>
                  <a:pt x="11882" y="1585059"/>
                  <a:pt x="7244" y="1580421"/>
                </a:cubicBezTo>
                <a:cubicBezTo>
                  <a:pt x="2606" y="1575783"/>
                  <a:pt x="0" y="1569492"/>
                  <a:pt x="0" y="1562933"/>
                </a:cubicBezTo>
                <a:lnTo>
                  <a:pt x="0" y="24731"/>
                </a:lnTo>
                <a:cubicBezTo>
                  <a:pt x="0" y="11073"/>
                  <a:pt x="11073" y="0"/>
                  <a:pt x="24731" y="0"/>
                </a:cubicBezTo>
                <a:close/>
              </a:path>
            </a:pathLst>
          </a:custGeom>
          <a:solidFill>
            <a:srgbClr val="C8E4B2"/>
          </a:solidFill>
          <a:ln w="76200" cap="rnd">
            <a:solidFill>
              <a:srgbClr val="462718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18"/>
          <p:cNvSpPr/>
          <p:nvPr/>
        </p:nvSpPr>
        <p:spPr>
          <a:xfrm flipH="1">
            <a:off x="-228105" y="4652010"/>
            <a:ext cx="1668285" cy="2048566"/>
          </a:xfrm>
          <a:custGeom>
            <a:avLst/>
            <a:gdLst/>
            <a:ahLst/>
            <a:cxnLst/>
            <a:rect l="l" t="t" r="r" b="b"/>
            <a:pathLst>
              <a:path w="2923026" h="4346507">
                <a:moveTo>
                  <a:pt x="2923026" y="0"/>
                </a:moveTo>
                <a:lnTo>
                  <a:pt x="0" y="0"/>
                </a:lnTo>
                <a:lnTo>
                  <a:pt x="0" y="4346507"/>
                </a:lnTo>
                <a:lnTo>
                  <a:pt x="2923026" y="4346507"/>
                </a:lnTo>
                <a:lnTo>
                  <a:pt x="2923026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3840E7F-8A43-0390-D2AB-361FDE2378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" y="0"/>
            <a:ext cx="1885245" cy="90957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0FCF7A8-0F0A-7788-F3B4-5865D77B94C8}"/>
              </a:ext>
            </a:extLst>
          </p:cNvPr>
          <p:cNvSpPr txBox="1">
            <a:spLocks/>
          </p:cNvSpPr>
          <p:nvPr/>
        </p:nvSpPr>
        <p:spPr>
          <a:xfrm>
            <a:off x="1363672" y="5117919"/>
            <a:ext cx="3085550" cy="54114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tám</a:t>
            </a:r>
            <a:endParaRPr lang="en-GB" sz="4800" dirty="0"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B8E39B-E511-98BB-C8FB-C4C720A5076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061" y="1133954"/>
            <a:ext cx="3848289" cy="38482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248E89-604C-C2E6-96B0-170778FAC86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991" y="1710418"/>
            <a:ext cx="5717274" cy="3078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FF0DD7-0947-31BE-0774-86EF431041C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688" y="2329882"/>
            <a:ext cx="960229" cy="9639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8F440E-913A-59EA-9E60-D3CFDD46FF2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235" y="2320397"/>
            <a:ext cx="891991" cy="1162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26A527-28AC-F9B6-7629-05E08DAF9E0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607" y="2320397"/>
            <a:ext cx="881735" cy="10648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EAC712-69B7-0E24-170A-05E233E4707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798" y="2160739"/>
            <a:ext cx="824360" cy="10648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CFC359-056C-89DB-194B-369FF71ABE3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814" y="3376158"/>
            <a:ext cx="1189031" cy="10059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F5DE80-B101-2B93-28B4-322D6173792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190" y="3367693"/>
            <a:ext cx="996230" cy="10242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61798CC-49CB-1882-A099-F962770C00B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037" y="3367693"/>
            <a:ext cx="792578" cy="9596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E6521EE-C404-84FF-E94F-1E7B8DE594E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494" y="3222358"/>
            <a:ext cx="873914" cy="118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55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46237" y="31262"/>
            <a:ext cx="10643361" cy="652955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l" defTabSz="609630" rtl="0" eaLnBrk="1" fontAlgn="auto" latinLnBrk="0" hangingPunct="1">
              <a:lnSpc>
                <a:spcPts val="30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41539" y="5581640"/>
            <a:ext cx="970747" cy="970747"/>
          </a:xfrm>
          <a:custGeom>
            <a:avLst/>
            <a:gdLst/>
            <a:ahLst/>
            <a:cxnLst/>
            <a:rect l="l" t="t" r="r" b="b"/>
            <a:pathLst>
              <a:path w="1456120" h="1456120">
                <a:moveTo>
                  <a:pt x="0" y="0"/>
                </a:moveTo>
                <a:lnTo>
                  <a:pt x="1456120" y="0"/>
                </a:lnTo>
                <a:lnTo>
                  <a:pt x="1456120" y="1456119"/>
                </a:lnTo>
                <a:lnTo>
                  <a:pt x="0" y="1456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285056">
            <a:off x="3504516" y="5463020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700"/>
                </a:lnTo>
                <a:lnTo>
                  <a:pt x="0" y="1561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1606433" flipH="1">
            <a:off x="7863153" y="534319"/>
            <a:ext cx="1493019" cy="922957"/>
          </a:xfrm>
          <a:custGeom>
            <a:avLst/>
            <a:gdLst/>
            <a:ahLst/>
            <a:cxnLst/>
            <a:rect l="l" t="t" r="r" b="b"/>
            <a:pathLst>
              <a:path w="2239529" h="1384436">
                <a:moveTo>
                  <a:pt x="2239529" y="0"/>
                </a:moveTo>
                <a:lnTo>
                  <a:pt x="0" y="0"/>
                </a:lnTo>
                <a:lnTo>
                  <a:pt x="0" y="1384436"/>
                </a:lnTo>
                <a:lnTo>
                  <a:pt x="2239529" y="1384436"/>
                </a:lnTo>
                <a:lnTo>
                  <a:pt x="223952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9809180" y="461299"/>
            <a:ext cx="1914311" cy="1948409"/>
          </a:xfrm>
          <a:custGeom>
            <a:avLst/>
            <a:gdLst/>
            <a:ahLst/>
            <a:cxnLst/>
            <a:rect l="l" t="t" r="r" b="b"/>
            <a:pathLst>
              <a:path w="2871467" h="2922613">
                <a:moveTo>
                  <a:pt x="0" y="0"/>
                </a:moveTo>
                <a:lnTo>
                  <a:pt x="2871467" y="0"/>
                </a:lnTo>
                <a:lnTo>
                  <a:pt x="2871467" y="2922613"/>
                </a:lnTo>
                <a:lnTo>
                  <a:pt x="0" y="2922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561552">
            <a:off x="5626966" y="5363463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1039" y="0"/>
            <a:ext cx="1092755" cy="935796"/>
          </a:xfrm>
          <a:custGeom>
            <a:avLst/>
            <a:gdLst/>
            <a:ahLst/>
            <a:cxnLst/>
            <a:rect l="l" t="t" r="r" b="b"/>
            <a:pathLst>
              <a:path w="1639133" h="1403694">
                <a:moveTo>
                  <a:pt x="0" y="0"/>
                </a:moveTo>
                <a:lnTo>
                  <a:pt x="1639133" y="0"/>
                </a:lnTo>
                <a:lnTo>
                  <a:pt x="1639133" y="1403694"/>
                </a:lnTo>
                <a:lnTo>
                  <a:pt x="0" y="14036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285056">
            <a:off x="5071979" y="273717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699"/>
                </a:lnTo>
                <a:lnTo>
                  <a:pt x="0" y="1561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94361" y="308610"/>
            <a:ext cx="11178540" cy="6252210"/>
          </a:xfrm>
          <a:custGeom>
            <a:avLst/>
            <a:gdLst/>
            <a:ahLst/>
            <a:cxnLst/>
            <a:rect l="l" t="t" r="r" b="b"/>
            <a:pathLst>
              <a:path w="3686905" h="1587665">
                <a:moveTo>
                  <a:pt x="24731" y="0"/>
                </a:moveTo>
                <a:lnTo>
                  <a:pt x="3662174" y="0"/>
                </a:lnTo>
                <a:cubicBezTo>
                  <a:pt x="3668733" y="0"/>
                  <a:pt x="3675023" y="2606"/>
                  <a:pt x="3679661" y="7244"/>
                </a:cubicBezTo>
                <a:cubicBezTo>
                  <a:pt x="3684300" y="11882"/>
                  <a:pt x="3686905" y="18172"/>
                  <a:pt x="3686905" y="24731"/>
                </a:cubicBezTo>
                <a:lnTo>
                  <a:pt x="3686905" y="1562933"/>
                </a:lnTo>
                <a:cubicBezTo>
                  <a:pt x="3686905" y="1576592"/>
                  <a:pt x="3675833" y="1587665"/>
                  <a:pt x="3662174" y="1587665"/>
                </a:cubicBezTo>
                <a:lnTo>
                  <a:pt x="24731" y="1587665"/>
                </a:lnTo>
                <a:cubicBezTo>
                  <a:pt x="18172" y="1587665"/>
                  <a:pt x="11882" y="1585059"/>
                  <a:pt x="7244" y="1580421"/>
                </a:cubicBezTo>
                <a:cubicBezTo>
                  <a:pt x="2606" y="1575783"/>
                  <a:pt x="0" y="1569492"/>
                  <a:pt x="0" y="1562933"/>
                </a:cubicBezTo>
                <a:lnTo>
                  <a:pt x="0" y="24731"/>
                </a:lnTo>
                <a:cubicBezTo>
                  <a:pt x="0" y="11073"/>
                  <a:pt x="11073" y="0"/>
                  <a:pt x="24731" y="0"/>
                </a:cubicBezTo>
                <a:close/>
              </a:path>
            </a:pathLst>
          </a:custGeom>
          <a:solidFill>
            <a:srgbClr val="C8E4B2"/>
          </a:solidFill>
          <a:ln w="76200" cap="rnd">
            <a:solidFill>
              <a:srgbClr val="462718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18"/>
          <p:cNvSpPr/>
          <p:nvPr/>
        </p:nvSpPr>
        <p:spPr>
          <a:xfrm flipH="1">
            <a:off x="-228105" y="4652010"/>
            <a:ext cx="1668285" cy="2048566"/>
          </a:xfrm>
          <a:custGeom>
            <a:avLst/>
            <a:gdLst/>
            <a:ahLst/>
            <a:cxnLst/>
            <a:rect l="l" t="t" r="r" b="b"/>
            <a:pathLst>
              <a:path w="2923026" h="4346507">
                <a:moveTo>
                  <a:pt x="2923026" y="0"/>
                </a:moveTo>
                <a:lnTo>
                  <a:pt x="0" y="0"/>
                </a:lnTo>
                <a:lnTo>
                  <a:pt x="0" y="4346507"/>
                </a:lnTo>
                <a:lnTo>
                  <a:pt x="2923026" y="4346507"/>
                </a:lnTo>
                <a:lnTo>
                  <a:pt x="2923026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3840E7F-8A43-0390-D2AB-361FDE2378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" y="0"/>
            <a:ext cx="1885245" cy="9095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72383C-6EC9-6DF7-2212-496786FAFF0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419" y="1066680"/>
            <a:ext cx="4041831" cy="40418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13FCD-0A1D-B51D-C434-7000D63941D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063" y="1876344"/>
            <a:ext cx="5273723" cy="28794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683C59F-84A3-EB67-9B78-29DDE010566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981" y="2307894"/>
            <a:ext cx="821732" cy="6676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BE2A979-88A9-48A8-42BF-C92B5A281F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950" y="2460724"/>
            <a:ext cx="880702" cy="7252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87F17C-26F1-1373-9B18-AC4824E9691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864" y="2605590"/>
            <a:ext cx="850263" cy="5947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B9DB005-AC92-07B3-20A9-32CD9E8B31E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256" y="2772119"/>
            <a:ext cx="759091" cy="6751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31F6007-8E7A-E6ED-7263-CBF49285E3E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186" y="3541404"/>
            <a:ext cx="901700" cy="8263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2C94010-2182-C2B8-CF21-F2CF288FAAD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652" y="3399687"/>
            <a:ext cx="719778" cy="57839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F9FFF39-9271-BD49-02AE-FC4BDFF7340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706" y="3770388"/>
            <a:ext cx="685946" cy="63201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29A75D2-38EB-188D-07D0-9479AD18943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877" y="3681841"/>
            <a:ext cx="650207" cy="59247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71E5AEB-67AB-4C80-A011-379616A3A2A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619" y="3065165"/>
            <a:ext cx="767369" cy="683873"/>
          </a:xfrm>
          <a:prstGeom prst="rect">
            <a:avLst/>
          </a:prstGeom>
        </p:spPr>
      </p:pic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548FB6C4-3925-B343-F0FF-F76A7BB15569}"/>
              </a:ext>
            </a:extLst>
          </p:cNvPr>
          <p:cNvSpPr txBox="1">
            <a:spLocks/>
          </p:cNvSpPr>
          <p:nvPr/>
        </p:nvSpPr>
        <p:spPr>
          <a:xfrm>
            <a:off x="1878022" y="5163639"/>
            <a:ext cx="3085550" cy="54114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chín</a:t>
            </a:r>
            <a:endParaRPr lang="en-GB" sz="4800" dirty="0"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513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46237" y="31262"/>
            <a:ext cx="10643361" cy="652955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l" defTabSz="609630" rtl="0" eaLnBrk="1" fontAlgn="auto" latinLnBrk="0" hangingPunct="1">
              <a:lnSpc>
                <a:spcPts val="30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41539" y="5581640"/>
            <a:ext cx="970747" cy="970747"/>
          </a:xfrm>
          <a:custGeom>
            <a:avLst/>
            <a:gdLst/>
            <a:ahLst/>
            <a:cxnLst/>
            <a:rect l="l" t="t" r="r" b="b"/>
            <a:pathLst>
              <a:path w="1456120" h="1456120">
                <a:moveTo>
                  <a:pt x="0" y="0"/>
                </a:moveTo>
                <a:lnTo>
                  <a:pt x="1456120" y="0"/>
                </a:lnTo>
                <a:lnTo>
                  <a:pt x="1456120" y="1456119"/>
                </a:lnTo>
                <a:lnTo>
                  <a:pt x="0" y="14561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285056">
            <a:off x="3504516" y="5463020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700"/>
                </a:lnTo>
                <a:lnTo>
                  <a:pt x="0" y="15617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1606433" flipH="1">
            <a:off x="7863153" y="534319"/>
            <a:ext cx="1493019" cy="922957"/>
          </a:xfrm>
          <a:custGeom>
            <a:avLst/>
            <a:gdLst/>
            <a:ahLst/>
            <a:cxnLst/>
            <a:rect l="l" t="t" r="r" b="b"/>
            <a:pathLst>
              <a:path w="2239529" h="1384436">
                <a:moveTo>
                  <a:pt x="2239529" y="0"/>
                </a:moveTo>
                <a:lnTo>
                  <a:pt x="0" y="0"/>
                </a:lnTo>
                <a:lnTo>
                  <a:pt x="0" y="1384436"/>
                </a:lnTo>
                <a:lnTo>
                  <a:pt x="2239529" y="1384436"/>
                </a:lnTo>
                <a:lnTo>
                  <a:pt x="223952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9809180" y="461299"/>
            <a:ext cx="1914311" cy="1948409"/>
          </a:xfrm>
          <a:custGeom>
            <a:avLst/>
            <a:gdLst/>
            <a:ahLst/>
            <a:cxnLst/>
            <a:rect l="l" t="t" r="r" b="b"/>
            <a:pathLst>
              <a:path w="2871467" h="2922613">
                <a:moveTo>
                  <a:pt x="0" y="0"/>
                </a:moveTo>
                <a:lnTo>
                  <a:pt x="2871467" y="0"/>
                </a:lnTo>
                <a:lnTo>
                  <a:pt x="2871467" y="2922613"/>
                </a:lnTo>
                <a:lnTo>
                  <a:pt x="0" y="29226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561552">
            <a:off x="5626966" y="5363463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1039" y="0"/>
            <a:ext cx="1092755" cy="935796"/>
          </a:xfrm>
          <a:custGeom>
            <a:avLst/>
            <a:gdLst/>
            <a:ahLst/>
            <a:cxnLst/>
            <a:rect l="l" t="t" r="r" b="b"/>
            <a:pathLst>
              <a:path w="1639133" h="1403694">
                <a:moveTo>
                  <a:pt x="0" y="0"/>
                </a:moveTo>
                <a:lnTo>
                  <a:pt x="1639133" y="0"/>
                </a:lnTo>
                <a:lnTo>
                  <a:pt x="1639133" y="1403694"/>
                </a:lnTo>
                <a:lnTo>
                  <a:pt x="0" y="14036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285056">
            <a:off x="5071979" y="273717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699"/>
                </a:lnTo>
                <a:lnTo>
                  <a:pt x="0" y="15616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94361" y="308610"/>
            <a:ext cx="11178540" cy="6252210"/>
          </a:xfrm>
          <a:custGeom>
            <a:avLst/>
            <a:gdLst/>
            <a:ahLst/>
            <a:cxnLst/>
            <a:rect l="l" t="t" r="r" b="b"/>
            <a:pathLst>
              <a:path w="3686905" h="1587665">
                <a:moveTo>
                  <a:pt x="24731" y="0"/>
                </a:moveTo>
                <a:lnTo>
                  <a:pt x="3662174" y="0"/>
                </a:lnTo>
                <a:cubicBezTo>
                  <a:pt x="3668733" y="0"/>
                  <a:pt x="3675023" y="2606"/>
                  <a:pt x="3679661" y="7244"/>
                </a:cubicBezTo>
                <a:cubicBezTo>
                  <a:pt x="3684300" y="11882"/>
                  <a:pt x="3686905" y="18172"/>
                  <a:pt x="3686905" y="24731"/>
                </a:cubicBezTo>
                <a:lnTo>
                  <a:pt x="3686905" y="1562933"/>
                </a:lnTo>
                <a:cubicBezTo>
                  <a:pt x="3686905" y="1576592"/>
                  <a:pt x="3675833" y="1587665"/>
                  <a:pt x="3662174" y="1587665"/>
                </a:cubicBezTo>
                <a:lnTo>
                  <a:pt x="24731" y="1587665"/>
                </a:lnTo>
                <a:cubicBezTo>
                  <a:pt x="18172" y="1587665"/>
                  <a:pt x="11882" y="1585059"/>
                  <a:pt x="7244" y="1580421"/>
                </a:cubicBezTo>
                <a:cubicBezTo>
                  <a:pt x="2606" y="1575783"/>
                  <a:pt x="0" y="1569492"/>
                  <a:pt x="0" y="1562933"/>
                </a:cubicBezTo>
                <a:lnTo>
                  <a:pt x="0" y="24731"/>
                </a:lnTo>
                <a:cubicBezTo>
                  <a:pt x="0" y="11073"/>
                  <a:pt x="11073" y="0"/>
                  <a:pt x="24731" y="0"/>
                </a:cubicBezTo>
                <a:close/>
              </a:path>
            </a:pathLst>
          </a:custGeom>
          <a:solidFill>
            <a:srgbClr val="C8E4B2"/>
          </a:solidFill>
          <a:ln w="76200" cap="rnd">
            <a:solidFill>
              <a:srgbClr val="462718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18"/>
          <p:cNvSpPr/>
          <p:nvPr/>
        </p:nvSpPr>
        <p:spPr>
          <a:xfrm flipH="1">
            <a:off x="-228105" y="4652010"/>
            <a:ext cx="1668285" cy="2048566"/>
          </a:xfrm>
          <a:custGeom>
            <a:avLst/>
            <a:gdLst/>
            <a:ahLst/>
            <a:cxnLst/>
            <a:rect l="l" t="t" r="r" b="b"/>
            <a:pathLst>
              <a:path w="2923026" h="4346507">
                <a:moveTo>
                  <a:pt x="2923026" y="0"/>
                </a:moveTo>
                <a:lnTo>
                  <a:pt x="0" y="0"/>
                </a:lnTo>
                <a:lnTo>
                  <a:pt x="0" y="4346507"/>
                </a:lnTo>
                <a:lnTo>
                  <a:pt x="2923026" y="4346507"/>
                </a:lnTo>
                <a:lnTo>
                  <a:pt x="2923026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3840E7F-8A43-0390-D2AB-361FDE2378D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" y="0"/>
            <a:ext cx="1885245" cy="90957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8D55ACD-CBED-63F0-011D-17C6B1C68C70}"/>
              </a:ext>
            </a:extLst>
          </p:cNvPr>
          <p:cNvSpPr txBox="1">
            <a:spLocks/>
          </p:cNvSpPr>
          <p:nvPr/>
        </p:nvSpPr>
        <p:spPr>
          <a:xfrm>
            <a:off x="1711683" y="5136119"/>
            <a:ext cx="3008963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mười</a:t>
            </a:r>
            <a:endParaRPr lang="en-GB" sz="4400" dirty="0"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pic>
        <p:nvPicPr>
          <p:cNvPr id="36" name="y2mate.com - Hướng dẫn viết chữ số 10_360p">
            <a:hlinkClick r:id="" action="ppaction://media"/>
            <a:extLst>
              <a:ext uri="{FF2B5EF4-FFF2-40B4-BE49-F238E27FC236}">
                <a16:creationId xmlns:a16="http://schemas.microsoft.com/office/drawing/2014/main" id="{EAFA44DE-17E3-7419-D85A-6E2472608E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4280" y="754380"/>
            <a:ext cx="4225572" cy="422557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43035F6-B86B-F6B2-3F13-62721FBB747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146" y="1802838"/>
            <a:ext cx="6640294" cy="35957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3C2AD29-C756-3559-B514-22886F7A8DA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142">
            <a:off x="10148369" y="3208790"/>
            <a:ext cx="538693" cy="53869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01DC1CC-0BB5-DE30-A7D0-172ED2164E6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18208">
            <a:off x="6936415" y="3141634"/>
            <a:ext cx="698696" cy="52164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5CE06FE-04EF-B3B7-B541-576C7C558AD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1241">
            <a:off x="7515330" y="2889825"/>
            <a:ext cx="614250" cy="61425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8DF0411-60DC-47EB-C6CC-726B0373FAF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914">
            <a:off x="8257818" y="3623222"/>
            <a:ext cx="614250" cy="61425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A6F2C55-2A0F-C82F-3790-4D9DCE0CDC5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589">
            <a:off x="8999671" y="2868481"/>
            <a:ext cx="614250" cy="61425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3C71033-0592-7254-1039-0BE785F32AD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9271">
            <a:off x="9060038" y="3637800"/>
            <a:ext cx="614250" cy="61425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BE2B266-360A-DCA0-BBD8-6AD996C1791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6773">
            <a:off x="9579807" y="3396013"/>
            <a:ext cx="529241" cy="52924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ADA9533-AB89-D25D-0496-651A11A36EB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589">
            <a:off x="6742796" y="3602042"/>
            <a:ext cx="614250" cy="61425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49CACFF-9F66-09F2-7666-B07C675255B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08873">
            <a:off x="7452932" y="3640615"/>
            <a:ext cx="698696" cy="52164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21818C3-6D3D-B70C-A51F-9AE16971673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4984">
            <a:off x="8279667" y="3047092"/>
            <a:ext cx="698696" cy="52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57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7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80000">
                <p:cTn id="72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74239" y="-1348603"/>
            <a:ext cx="5852160" cy="54864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756596" y="785259"/>
            <a:ext cx="10678810" cy="5125455"/>
            <a:chOff x="0" y="0"/>
            <a:chExt cx="4218789" cy="20248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18789" cy="2024871"/>
            </a:xfrm>
            <a:custGeom>
              <a:avLst/>
              <a:gdLst/>
              <a:ahLst/>
              <a:cxnLst/>
              <a:rect l="l" t="t" r="r" b="b"/>
              <a:pathLst>
                <a:path w="4218789" h="2024871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000222"/>
                  </a:lnTo>
                  <a:cubicBezTo>
                    <a:pt x="4218789" y="2006759"/>
                    <a:pt x="4216192" y="2013029"/>
                    <a:pt x="4211569" y="2017652"/>
                  </a:cubicBezTo>
                  <a:cubicBezTo>
                    <a:pt x="4206947" y="2022274"/>
                    <a:pt x="4200677" y="2024871"/>
                    <a:pt x="4194140" y="2024871"/>
                  </a:cubicBezTo>
                  <a:lnTo>
                    <a:pt x="24649" y="2024871"/>
                  </a:lnTo>
                  <a:cubicBezTo>
                    <a:pt x="18112" y="2024871"/>
                    <a:pt x="11842" y="2022274"/>
                    <a:pt x="7220" y="2017652"/>
                  </a:cubicBezTo>
                  <a:cubicBezTo>
                    <a:pt x="2597" y="2013029"/>
                    <a:pt x="0" y="2006759"/>
                    <a:pt x="0" y="2000222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218789" cy="202487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90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8027975" y="1405773"/>
            <a:ext cx="3998631" cy="6864603"/>
          </a:xfrm>
          <a:custGeom>
            <a:avLst/>
            <a:gdLst/>
            <a:ahLst/>
            <a:cxnLst/>
            <a:rect l="l" t="t" r="r" b="b"/>
            <a:pathLst>
              <a:path w="5997947" h="10296905">
                <a:moveTo>
                  <a:pt x="0" y="0"/>
                </a:moveTo>
                <a:lnTo>
                  <a:pt x="5997947" y="0"/>
                </a:lnTo>
                <a:lnTo>
                  <a:pt x="5997947" y="10296905"/>
                </a:lnTo>
                <a:lnTo>
                  <a:pt x="0" y="102969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190032" y="3628967"/>
            <a:ext cx="2985358" cy="3548717"/>
          </a:xfrm>
          <a:custGeom>
            <a:avLst/>
            <a:gdLst/>
            <a:ahLst/>
            <a:cxnLst/>
            <a:rect l="l" t="t" r="r" b="b"/>
            <a:pathLst>
              <a:path w="4478037" h="5323076">
                <a:moveTo>
                  <a:pt x="0" y="0"/>
                </a:moveTo>
                <a:lnTo>
                  <a:pt x="4478038" y="0"/>
                </a:lnTo>
                <a:lnTo>
                  <a:pt x="4478038" y="5323075"/>
                </a:lnTo>
                <a:lnTo>
                  <a:pt x="0" y="53230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202677">
            <a:off x="1103651" y="5221618"/>
            <a:ext cx="935726" cy="923817"/>
          </a:xfrm>
          <a:custGeom>
            <a:avLst/>
            <a:gdLst/>
            <a:ahLst/>
            <a:cxnLst/>
            <a:rect l="l" t="t" r="r" b="b"/>
            <a:pathLst>
              <a:path w="1403589" h="1385725">
                <a:moveTo>
                  <a:pt x="0" y="0"/>
                </a:moveTo>
                <a:lnTo>
                  <a:pt x="1403589" y="0"/>
                </a:lnTo>
                <a:lnTo>
                  <a:pt x="1403589" y="1385725"/>
                </a:lnTo>
                <a:lnTo>
                  <a:pt x="0" y="13857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735684" y="2353005"/>
            <a:ext cx="953831" cy="941691"/>
          </a:xfrm>
          <a:custGeom>
            <a:avLst/>
            <a:gdLst/>
            <a:ahLst/>
            <a:cxnLst/>
            <a:rect l="l" t="t" r="r" b="b"/>
            <a:pathLst>
              <a:path w="1430746" h="1412537">
                <a:moveTo>
                  <a:pt x="0" y="0"/>
                </a:moveTo>
                <a:lnTo>
                  <a:pt x="1430746" y="0"/>
                </a:lnTo>
                <a:lnTo>
                  <a:pt x="1430746" y="1412537"/>
                </a:lnTo>
                <a:lnTo>
                  <a:pt x="0" y="14125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7689515" y="864033"/>
            <a:ext cx="1265211" cy="108348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1938397">
            <a:off x="2982824" y="5552784"/>
            <a:ext cx="1265211" cy="108348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5894438">
            <a:off x="403813" y="-293197"/>
            <a:ext cx="1346867" cy="2314460"/>
          </a:xfrm>
          <a:custGeom>
            <a:avLst/>
            <a:gdLst/>
            <a:ahLst/>
            <a:cxnLst/>
            <a:rect l="l" t="t" r="r" b="b"/>
            <a:pathLst>
              <a:path w="2020300" h="3471690">
                <a:moveTo>
                  <a:pt x="0" y="0"/>
                </a:moveTo>
                <a:lnTo>
                  <a:pt x="2020300" y="0"/>
                </a:lnTo>
                <a:lnTo>
                  <a:pt x="2020300" y="3471690"/>
                </a:lnTo>
                <a:lnTo>
                  <a:pt x="0" y="34716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0314203" y="-3144"/>
            <a:ext cx="2091311" cy="1377887"/>
          </a:xfrm>
          <a:custGeom>
            <a:avLst/>
            <a:gdLst/>
            <a:ahLst/>
            <a:cxnLst/>
            <a:rect l="l" t="t" r="r" b="b"/>
            <a:pathLst>
              <a:path w="3136966" h="2066830">
                <a:moveTo>
                  <a:pt x="0" y="0"/>
                </a:moveTo>
                <a:lnTo>
                  <a:pt x="3136965" y="0"/>
                </a:lnTo>
                <a:lnTo>
                  <a:pt x="3136965" y="2066830"/>
                </a:lnTo>
                <a:lnTo>
                  <a:pt x="0" y="206683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 descr="A green orange and white text&#10;&#10;AI-generated content may be incorrect.">
            <a:extLst>
              <a:ext uri="{FF2B5EF4-FFF2-40B4-BE49-F238E27FC236}">
                <a16:creationId xmlns:a16="http://schemas.microsoft.com/office/drawing/2014/main" id="{2F73A920-F63A-CE8D-C70D-242ABC6BD96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773" y="1641914"/>
            <a:ext cx="8939524" cy="348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16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46237" y="31262"/>
            <a:ext cx="10643361" cy="652955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l" defTabSz="609630" rtl="0" eaLnBrk="1" fontAlgn="auto" latinLnBrk="0" hangingPunct="1">
              <a:lnSpc>
                <a:spcPts val="30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41539" y="5581640"/>
            <a:ext cx="970747" cy="970747"/>
          </a:xfrm>
          <a:custGeom>
            <a:avLst/>
            <a:gdLst/>
            <a:ahLst/>
            <a:cxnLst/>
            <a:rect l="l" t="t" r="r" b="b"/>
            <a:pathLst>
              <a:path w="1456120" h="1456120">
                <a:moveTo>
                  <a:pt x="0" y="0"/>
                </a:moveTo>
                <a:lnTo>
                  <a:pt x="1456120" y="0"/>
                </a:lnTo>
                <a:lnTo>
                  <a:pt x="1456120" y="1456119"/>
                </a:lnTo>
                <a:lnTo>
                  <a:pt x="0" y="1456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285056">
            <a:off x="3504516" y="5463020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700"/>
                </a:lnTo>
                <a:lnTo>
                  <a:pt x="0" y="1561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561552">
            <a:off x="5626966" y="5363463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1039" y="0"/>
            <a:ext cx="1092755" cy="935796"/>
          </a:xfrm>
          <a:custGeom>
            <a:avLst/>
            <a:gdLst/>
            <a:ahLst/>
            <a:cxnLst/>
            <a:rect l="l" t="t" r="r" b="b"/>
            <a:pathLst>
              <a:path w="1639133" h="1403694">
                <a:moveTo>
                  <a:pt x="0" y="0"/>
                </a:moveTo>
                <a:lnTo>
                  <a:pt x="1639133" y="0"/>
                </a:lnTo>
                <a:lnTo>
                  <a:pt x="1639133" y="1403694"/>
                </a:lnTo>
                <a:lnTo>
                  <a:pt x="0" y="14036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285056">
            <a:off x="5071979" y="273717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699"/>
                </a:lnTo>
                <a:lnTo>
                  <a:pt x="0" y="1561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94361" y="308610"/>
            <a:ext cx="11178540" cy="6252210"/>
          </a:xfrm>
          <a:custGeom>
            <a:avLst/>
            <a:gdLst/>
            <a:ahLst/>
            <a:cxnLst/>
            <a:rect l="l" t="t" r="r" b="b"/>
            <a:pathLst>
              <a:path w="3686905" h="1587665">
                <a:moveTo>
                  <a:pt x="24731" y="0"/>
                </a:moveTo>
                <a:lnTo>
                  <a:pt x="3662174" y="0"/>
                </a:lnTo>
                <a:cubicBezTo>
                  <a:pt x="3668733" y="0"/>
                  <a:pt x="3675023" y="2606"/>
                  <a:pt x="3679661" y="7244"/>
                </a:cubicBezTo>
                <a:cubicBezTo>
                  <a:pt x="3684300" y="11882"/>
                  <a:pt x="3686905" y="18172"/>
                  <a:pt x="3686905" y="24731"/>
                </a:cubicBezTo>
                <a:lnTo>
                  <a:pt x="3686905" y="1562933"/>
                </a:lnTo>
                <a:cubicBezTo>
                  <a:pt x="3686905" y="1576592"/>
                  <a:pt x="3675833" y="1587665"/>
                  <a:pt x="3662174" y="1587665"/>
                </a:cubicBezTo>
                <a:lnTo>
                  <a:pt x="24731" y="1587665"/>
                </a:lnTo>
                <a:cubicBezTo>
                  <a:pt x="18172" y="1587665"/>
                  <a:pt x="11882" y="1585059"/>
                  <a:pt x="7244" y="1580421"/>
                </a:cubicBezTo>
                <a:cubicBezTo>
                  <a:pt x="2606" y="1575783"/>
                  <a:pt x="0" y="1569492"/>
                  <a:pt x="0" y="1562933"/>
                </a:cubicBezTo>
                <a:lnTo>
                  <a:pt x="0" y="24731"/>
                </a:lnTo>
                <a:cubicBezTo>
                  <a:pt x="0" y="11073"/>
                  <a:pt x="11073" y="0"/>
                  <a:pt x="24731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 cap="rnd">
            <a:solidFill>
              <a:srgbClr val="462718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18"/>
          <p:cNvSpPr/>
          <p:nvPr/>
        </p:nvSpPr>
        <p:spPr>
          <a:xfrm flipH="1">
            <a:off x="-228105" y="4652010"/>
            <a:ext cx="1668285" cy="2048566"/>
          </a:xfrm>
          <a:custGeom>
            <a:avLst/>
            <a:gdLst/>
            <a:ahLst/>
            <a:cxnLst/>
            <a:rect l="l" t="t" r="r" b="b"/>
            <a:pathLst>
              <a:path w="2923026" h="4346507">
                <a:moveTo>
                  <a:pt x="2923026" y="0"/>
                </a:moveTo>
                <a:lnTo>
                  <a:pt x="0" y="0"/>
                </a:lnTo>
                <a:lnTo>
                  <a:pt x="0" y="4346507"/>
                </a:lnTo>
                <a:lnTo>
                  <a:pt x="2923026" y="4346507"/>
                </a:lnTo>
                <a:lnTo>
                  <a:pt x="2923026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C:\Users\Administrator\Desktop\GA ĐT TOAN\6 so.jpg">
            <a:extLst>
              <a:ext uri="{FF2B5EF4-FFF2-40B4-BE49-F238E27FC236}">
                <a16:creationId xmlns:a16="http://schemas.microsoft.com/office/drawing/2014/main" id="{8BD21B0F-ED27-1917-37F4-7CD123F11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87" y="2055059"/>
            <a:ext cx="1751962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istrator\Desktop\GA ĐT TOAN\10 so.jpg">
            <a:extLst>
              <a:ext uri="{FF2B5EF4-FFF2-40B4-BE49-F238E27FC236}">
                <a16:creationId xmlns:a16="http://schemas.microsoft.com/office/drawing/2014/main" id="{6174ADF7-B802-8D79-0E68-A5E3F63D1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635" y="4004170"/>
            <a:ext cx="1708751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GA ĐT TOAN\7 so.jpg">
            <a:extLst>
              <a:ext uri="{FF2B5EF4-FFF2-40B4-BE49-F238E27FC236}">
                <a16:creationId xmlns:a16="http://schemas.microsoft.com/office/drawing/2014/main" id="{2FA236DD-66BD-D4C6-14C3-3040DEF46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902" y="2055059"/>
            <a:ext cx="1718019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istrator\Desktop\GA ĐT TOAN\8 so.jpg">
            <a:extLst>
              <a:ext uri="{FF2B5EF4-FFF2-40B4-BE49-F238E27FC236}">
                <a16:creationId xmlns:a16="http://schemas.microsoft.com/office/drawing/2014/main" id="{EB1837C4-7589-5CFD-DAB0-08143963D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291" y="2055059"/>
            <a:ext cx="1718224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istrator\Desktop\GA ĐT TOAN\9 so.jpg">
            <a:extLst>
              <a:ext uri="{FF2B5EF4-FFF2-40B4-BE49-F238E27FC236}">
                <a16:creationId xmlns:a16="http://schemas.microsoft.com/office/drawing/2014/main" id="{157D97F8-74B5-27BD-15EE-483D7E4B8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268" y="4004169"/>
            <a:ext cx="1694124" cy="169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90D0242-E3DD-DEA4-6A7D-72BED9BDC506}"/>
              </a:ext>
            </a:extLst>
          </p:cNvPr>
          <p:cNvSpPr txBox="1">
            <a:spLocks/>
          </p:cNvSpPr>
          <p:nvPr/>
        </p:nvSpPr>
        <p:spPr>
          <a:xfrm>
            <a:off x="1337768" y="807239"/>
            <a:ext cx="4205782" cy="37005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Tập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viết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số</a:t>
            </a:r>
            <a:endParaRPr lang="en-GB" sz="4800" b="1" dirty="0"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BEA190-F395-0968-1F77-EAF7FC794048}"/>
              </a:ext>
            </a:extLst>
          </p:cNvPr>
          <p:cNvSpPr/>
          <p:nvPr/>
        </p:nvSpPr>
        <p:spPr>
          <a:xfrm>
            <a:off x="1085850" y="845820"/>
            <a:ext cx="685800" cy="62865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59094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46237" y="31262"/>
            <a:ext cx="10643361" cy="652955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l" defTabSz="609630" rtl="0" eaLnBrk="1" fontAlgn="auto" latinLnBrk="0" hangingPunct="1">
              <a:lnSpc>
                <a:spcPts val="30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41539" y="5581640"/>
            <a:ext cx="970747" cy="970747"/>
          </a:xfrm>
          <a:custGeom>
            <a:avLst/>
            <a:gdLst/>
            <a:ahLst/>
            <a:cxnLst/>
            <a:rect l="l" t="t" r="r" b="b"/>
            <a:pathLst>
              <a:path w="1456120" h="1456120">
                <a:moveTo>
                  <a:pt x="0" y="0"/>
                </a:moveTo>
                <a:lnTo>
                  <a:pt x="1456120" y="0"/>
                </a:lnTo>
                <a:lnTo>
                  <a:pt x="1456120" y="1456119"/>
                </a:lnTo>
                <a:lnTo>
                  <a:pt x="0" y="14561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285056">
            <a:off x="3504516" y="5463020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700"/>
                </a:lnTo>
                <a:lnTo>
                  <a:pt x="0" y="15617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561552">
            <a:off x="5626966" y="5363463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1039" y="0"/>
            <a:ext cx="1092755" cy="935796"/>
          </a:xfrm>
          <a:custGeom>
            <a:avLst/>
            <a:gdLst/>
            <a:ahLst/>
            <a:cxnLst/>
            <a:rect l="l" t="t" r="r" b="b"/>
            <a:pathLst>
              <a:path w="1639133" h="1403694">
                <a:moveTo>
                  <a:pt x="0" y="0"/>
                </a:moveTo>
                <a:lnTo>
                  <a:pt x="1639133" y="0"/>
                </a:lnTo>
                <a:lnTo>
                  <a:pt x="1639133" y="1403694"/>
                </a:lnTo>
                <a:lnTo>
                  <a:pt x="0" y="14036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285056">
            <a:off x="5071979" y="273717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699"/>
                </a:lnTo>
                <a:lnTo>
                  <a:pt x="0" y="15616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94361" y="308610"/>
            <a:ext cx="11178540" cy="6252210"/>
          </a:xfrm>
          <a:custGeom>
            <a:avLst/>
            <a:gdLst/>
            <a:ahLst/>
            <a:cxnLst/>
            <a:rect l="l" t="t" r="r" b="b"/>
            <a:pathLst>
              <a:path w="3686905" h="1587665">
                <a:moveTo>
                  <a:pt x="24731" y="0"/>
                </a:moveTo>
                <a:lnTo>
                  <a:pt x="3662174" y="0"/>
                </a:lnTo>
                <a:cubicBezTo>
                  <a:pt x="3668733" y="0"/>
                  <a:pt x="3675023" y="2606"/>
                  <a:pt x="3679661" y="7244"/>
                </a:cubicBezTo>
                <a:cubicBezTo>
                  <a:pt x="3684300" y="11882"/>
                  <a:pt x="3686905" y="18172"/>
                  <a:pt x="3686905" y="24731"/>
                </a:cubicBezTo>
                <a:lnTo>
                  <a:pt x="3686905" y="1562933"/>
                </a:lnTo>
                <a:cubicBezTo>
                  <a:pt x="3686905" y="1576592"/>
                  <a:pt x="3675833" y="1587665"/>
                  <a:pt x="3662174" y="1587665"/>
                </a:cubicBezTo>
                <a:lnTo>
                  <a:pt x="24731" y="1587665"/>
                </a:lnTo>
                <a:cubicBezTo>
                  <a:pt x="18172" y="1587665"/>
                  <a:pt x="11882" y="1585059"/>
                  <a:pt x="7244" y="1580421"/>
                </a:cubicBezTo>
                <a:cubicBezTo>
                  <a:pt x="2606" y="1575783"/>
                  <a:pt x="0" y="1569492"/>
                  <a:pt x="0" y="1562933"/>
                </a:cubicBezTo>
                <a:lnTo>
                  <a:pt x="0" y="24731"/>
                </a:lnTo>
                <a:cubicBezTo>
                  <a:pt x="0" y="11073"/>
                  <a:pt x="11073" y="0"/>
                  <a:pt x="24731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 cap="rnd">
            <a:solidFill>
              <a:srgbClr val="462718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18"/>
          <p:cNvSpPr/>
          <p:nvPr/>
        </p:nvSpPr>
        <p:spPr>
          <a:xfrm flipH="1">
            <a:off x="-228105" y="4652010"/>
            <a:ext cx="1668285" cy="2048566"/>
          </a:xfrm>
          <a:custGeom>
            <a:avLst/>
            <a:gdLst/>
            <a:ahLst/>
            <a:cxnLst/>
            <a:rect l="l" t="t" r="r" b="b"/>
            <a:pathLst>
              <a:path w="2923026" h="4346507">
                <a:moveTo>
                  <a:pt x="2923026" y="0"/>
                </a:moveTo>
                <a:lnTo>
                  <a:pt x="0" y="0"/>
                </a:lnTo>
                <a:lnTo>
                  <a:pt x="0" y="4346507"/>
                </a:lnTo>
                <a:lnTo>
                  <a:pt x="2923026" y="4346507"/>
                </a:lnTo>
                <a:lnTo>
                  <a:pt x="2923026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Bài 5_số 6">
            <a:hlinkClick r:id="" action="ppaction://media"/>
            <a:extLst>
              <a:ext uri="{FF2B5EF4-FFF2-40B4-BE49-F238E27FC236}">
                <a16:creationId xmlns:a16="http://schemas.microsoft.com/office/drawing/2014/main" id="{7258509A-8342-65A2-49C4-E110B4117632}"/>
              </a:ext>
            </a:extLst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20179" y="931123"/>
            <a:ext cx="4413956" cy="46430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60FF3F-3B42-A4CF-6870-8276E331BFB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686" y="1285637"/>
            <a:ext cx="4007089" cy="399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94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46237" y="31262"/>
            <a:ext cx="10643361" cy="652955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l" defTabSz="609630" rtl="0" eaLnBrk="1" fontAlgn="auto" latinLnBrk="0" hangingPunct="1">
              <a:lnSpc>
                <a:spcPts val="30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41539" y="5581640"/>
            <a:ext cx="970747" cy="970747"/>
          </a:xfrm>
          <a:custGeom>
            <a:avLst/>
            <a:gdLst/>
            <a:ahLst/>
            <a:cxnLst/>
            <a:rect l="l" t="t" r="r" b="b"/>
            <a:pathLst>
              <a:path w="1456120" h="1456120">
                <a:moveTo>
                  <a:pt x="0" y="0"/>
                </a:moveTo>
                <a:lnTo>
                  <a:pt x="1456120" y="0"/>
                </a:lnTo>
                <a:lnTo>
                  <a:pt x="1456120" y="1456119"/>
                </a:lnTo>
                <a:lnTo>
                  <a:pt x="0" y="1456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285056">
            <a:off x="3504516" y="5463020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700"/>
                </a:lnTo>
                <a:lnTo>
                  <a:pt x="0" y="1561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561552">
            <a:off x="5626966" y="5363463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1039" y="0"/>
            <a:ext cx="1092755" cy="935796"/>
          </a:xfrm>
          <a:custGeom>
            <a:avLst/>
            <a:gdLst/>
            <a:ahLst/>
            <a:cxnLst/>
            <a:rect l="l" t="t" r="r" b="b"/>
            <a:pathLst>
              <a:path w="1639133" h="1403694">
                <a:moveTo>
                  <a:pt x="0" y="0"/>
                </a:moveTo>
                <a:lnTo>
                  <a:pt x="1639133" y="0"/>
                </a:lnTo>
                <a:lnTo>
                  <a:pt x="1639133" y="1403694"/>
                </a:lnTo>
                <a:lnTo>
                  <a:pt x="0" y="14036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285056">
            <a:off x="5071979" y="273717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699"/>
                </a:lnTo>
                <a:lnTo>
                  <a:pt x="0" y="1561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94361" y="308610"/>
            <a:ext cx="11178540" cy="6252210"/>
          </a:xfrm>
          <a:custGeom>
            <a:avLst/>
            <a:gdLst/>
            <a:ahLst/>
            <a:cxnLst/>
            <a:rect l="l" t="t" r="r" b="b"/>
            <a:pathLst>
              <a:path w="3686905" h="1587665">
                <a:moveTo>
                  <a:pt x="24731" y="0"/>
                </a:moveTo>
                <a:lnTo>
                  <a:pt x="3662174" y="0"/>
                </a:lnTo>
                <a:cubicBezTo>
                  <a:pt x="3668733" y="0"/>
                  <a:pt x="3675023" y="2606"/>
                  <a:pt x="3679661" y="7244"/>
                </a:cubicBezTo>
                <a:cubicBezTo>
                  <a:pt x="3684300" y="11882"/>
                  <a:pt x="3686905" y="18172"/>
                  <a:pt x="3686905" y="24731"/>
                </a:cubicBezTo>
                <a:lnTo>
                  <a:pt x="3686905" y="1562933"/>
                </a:lnTo>
                <a:cubicBezTo>
                  <a:pt x="3686905" y="1576592"/>
                  <a:pt x="3675833" y="1587665"/>
                  <a:pt x="3662174" y="1587665"/>
                </a:cubicBezTo>
                <a:lnTo>
                  <a:pt x="24731" y="1587665"/>
                </a:lnTo>
                <a:cubicBezTo>
                  <a:pt x="18172" y="1587665"/>
                  <a:pt x="11882" y="1585059"/>
                  <a:pt x="7244" y="1580421"/>
                </a:cubicBezTo>
                <a:cubicBezTo>
                  <a:pt x="2606" y="1575783"/>
                  <a:pt x="0" y="1569492"/>
                  <a:pt x="0" y="1562933"/>
                </a:cubicBezTo>
                <a:lnTo>
                  <a:pt x="0" y="24731"/>
                </a:lnTo>
                <a:cubicBezTo>
                  <a:pt x="0" y="11073"/>
                  <a:pt x="11073" y="0"/>
                  <a:pt x="24731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 cap="rnd">
            <a:solidFill>
              <a:srgbClr val="462718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18"/>
          <p:cNvSpPr/>
          <p:nvPr/>
        </p:nvSpPr>
        <p:spPr>
          <a:xfrm flipH="1">
            <a:off x="-228105" y="4652010"/>
            <a:ext cx="1668285" cy="2048566"/>
          </a:xfrm>
          <a:custGeom>
            <a:avLst/>
            <a:gdLst/>
            <a:ahLst/>
            <a:cxnLst/>
            <a:rect l="l" t="t" r="r" b="b"/>
            <a:pathLst>
              <a:path w="2923026" h="4346507">
                <a:moveTo>
                  <a:pt x="2923026" y="0"/>
                </a:moveTo>
                <a:lnTo>
                  <a:pt x="0" y="0"/>
                </a:lnTo>
                <a:lnTo>
                  <a:pt x="0" y="4346507"/>
                </a:lnTo>
                <a:lnTo>
                  <a:pt x="2923026" y="4346507"/>
                </a:lnTo>
                <a:lnTo>
                  <a:pt x="2923026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59ADB7-8DAF-7927-4DD0-F482E32B1A5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371" y="1213984"/>
            <a:ext cx="3811411" cy="3790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255A4B-2267-6037-BA69-7AD8992786D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763" y="644826"/>
            <a:ext cx="4809067" cy="480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90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46237" y="31262"/>
            <a:ext cx="10643361" cy="652955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l" defTabSz="609630" rtl="0" eaLnBrk="1" fontAlgn="auto" latinLnBrk="0" hangingPunct="1">
              <a:lnSpc>
                <a:spcPts val="30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41539" y="5581640"/>
            <a:ext cx="970747" cy="970747"/>
          </a:xfrm>
          <a:custGeom>
            <a:avLst/>
            <a:gdLst/>
            <a:ahLst/>
            <a:cxnLst/>
            <a:rect l="l" t="t" r="r" b="b"/>
            <a:pathLst>
              <a:path w="1456120" h="1456120">
                <a:moveTo>
                  <a:pt x="0" y="0"/>
                </a:moveTo>
                <a:lnTo>
                  <a:pt x="1456120" y="0"/>
                </a:lnTo>
                <a:lnTo>
                  <a:pt x="1456120" y="1456119"/>
                </a:lnTo>
                <a:lnTo>
                  <a:pt x="0" y="1456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285056">
            <a:off x="3504516" y="5463020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700"/>
                </a:lnTo>
                <a:lnTo>
                  <a:pt x="0" y="1561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561552">
            <a:off x="5626966" y="5363463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1039" y="0"/>
            <a:ext cx="1092755" cy="935796"/>
          </a:xfrm>
          <a:custGeom>
            <a:avLst/>
            <a:gdLst/>
            <a:ahLst/>
            <a:cxnLst/>
            <a:rect l="l" t="t" r="r" b="b"/>
            <a:pathLst>
              <a:path w="1639133" h="1403694">
                <a:moveTo>
                  <a:pt x="0" y="0"/>
                </a:moveTo>
                <a:lnTo>
                  <a:pt x="1639133" y="0"/>
                </a:lnTo>
                <a:lnTo>
                  <a:pt x="1639133" y="1403694"/>
                </a:lnTo>
                <a:lnTo>
                  <a:pt x="0" y="14036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285056">
            <a:off x="5071979" y="273717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699"/>
                </a:lnTo>
                <a:lnTo>
                  <a:pt x="0" y="1561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94361" y="308610"/>
            <a:ext cx="11178540" cy="6252210"/>
          </a:xfrm>
          <a:custGeom>
            <a:avLst/>
            <a:gdLst/>
            <a:ahLst/>
            <a:cxnLst/>
            <a:rect l="l" t="t" r="r" b="b"/>
            <a:pathLst>
              <a:path w="3686905" h="1587665">
                <a:moveTo>
                  <a:pt x="24731" y="0"/>
                </a:moveTo>
                <a:lnTo>
                  <a:pt x="3662174" y="0"/>
                </a:lnTo>
                <a:cubicBezTo>
                  <a:pt x="3668733" y="0"/>
                  <a:pt x="3675023" y="2606"/>
                  <a:pt x="3679661" y="7244"/>
                </a:cubicBezTo>
                <a:cubicBezTo>
                  <a:pt x="3684300" y="11882"/>
                  <a:pt x="3686905" y="18172"/>
                  <a:pt x="3686905" y="24731"/>
                </a:cubicBezTo>
                <a:lnTo>
                  <a:pt x="3686905" y="1562933"/>
                </a:lnTo>
                <a:cubicBezTo>
                  <a:pt x="3686905" y="1576592"/>
                  <a:pt x="3675833" y="1587665"/>
                  <a:pt x="3662174" y="1587665"/>
                </a:cubicBezTo>
                <a:lnTo>
                  <a:pt x="24731" y="1587665"/>
                </a:lnTo>
                <a:cubicBezTo>
                  <a:pt x="18172" y="1587665"/>
                  <a:pt x="11882" y="1585059"/>
                  <a:pt x="7244" y="1580421"/>
                </a:cubicBezTo>
                <a:cubicBezTo>
                  <a:pt x="2606" y="1575783"/>
                  <a:pt x="0" y="1569492"/>
                  <a:pt x="0" y="1562933"/>
                </a:cubicBezTo>
                <a:lnTo>
                  <a:pt x="0" y="24731"/>
                </a:lnTo>
                <a:cubicBezTo>
                  <a:pt x="0" y="11073"/>
                  <a:pt x="11073" y="0"/>
                  <a:pt x="24731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 cap="rnd">
            <a:solidFill>
              <a:srgbClr val="462718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18"/>
          <p:cNvSpPr/>
          <p:nvPr/>
        </p:nvSpPr>
        <p:spPr>
          <a:xfrm flipH="1">
            <a:off x="-228105" y="4652010"/>
            <a:ext cx="1668285" cy="2048566"/>
          </a:xfrm>
          <a:custGeom>
            <a:avLst/>
            <a:gdLst/>
            <a:ahLst/>
            <a:cxnLst/>
            <a:rect l="l" t="t" r="r" b="b"/>
            <a:pathLst>
              <a:path w="2923026" h="4346507">
                <a:moveTo>
                  <a:pt x="2923026" y="0"/>
                </a:moveTo>
                <a:lnTo>
                  <a:pt x="0" y="0"/>
                </a:lnTo>
                <a:lnTo>
                  <a:pt x="0" y="4346507"/>
                </a:lnTo>
                <a:lnTo>
                  <a:pt x="2923026" y="4346507"/>
                </a:lnTo>
                <a:lnTo>
                  <a:pt x="2923026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243433-DC08-F420-D8F1-E192892EAE2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008" y="614206"/>
            <a:ext cx="4951692" cy="49516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B2B3D-AD00-E604-F109-16BAC69D61C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75" y="1136771"/>
            <a:ext cx="3831063" cy="381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62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46237" y="31262"/>
            <a:ext cx="10643361" cy="652955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l" defTabSz="609630" rtl="0" eaLnBrk="1" fontAlgn="auto" latinLnBrk="0" hangingPunct="1">
              <a:lnSpc>
                <a:spcPts val="30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41539" y="5581640"/>
            <a:ext cx="970747" cy="970747"/>
          </a:xfrm>
          <a:custGeom>
            <a:avLst/>
            <a:gdLst/>
            <a:ahLst/>
            <a:cxnLst/>
            <a:rect l="l" t="t" r="r" b="b"/>
            <a:pathLst>
              <a:path w="1456120" h="1456120">
                <a:moveTo>
                  <a:pt x="0" y="0"/>
                </a:moveTo>
                <a:lnTo>
                  <a:pt x="1456120" y="0"/>
                </a:lnTo>
                <a:lnTo>
                  <a:pt x="1456120" y="1456119"/>
                </a:lnTo>
                <a:lnTo>
                  <a:pt x="0" y="1456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285056">
            <a:off x="3504516" y="5463020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700"/>
                </a:lnTo>
                <a:lnTo>
                  <a:pt x="0" y="1561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561552">
            <a:off x="5626966" y="5363463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1039" y="0"/>
            <a:ext cx="1092755" cy="935796"/>
          </a:xfrm>
          <a:custGeom>
            <a:avLst/>
            <a:gdLst/>
            <a:ahLst/>
            <a:cxnLst/>
            <a:rect l="l" t="t" r="r" b="b"/>
            <a:pathLst>
              <a:path w="1639133" h="1403694">
                <a:moveTo>
                  <a:pt x="0" y="0"/>
                </a:moveTo>
                <a:lnTo>
                  <a:pt x="1639133" y="0"/>
                </a:lnTo>
                <a:lnTo>
                  <a:pt x="1639133" y="1403694"/>
                </a:lnTo>
                <a:lnTo>
                  <a:pt x="0" y="14036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285056">
            <a:off x="5071979" y="273717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699"/>
                </a:lnTo>
                <a:lnTo>
                  <a:pt x="0" y="1561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94361" y="308610"/>
            <a:ext cx="11178540" cy="6252210"/>
          </a:xfrm>
          <a:custGeom>
            <a:avLst/>
            <a:gdLst/>
            <a:ahLst/>
            <a:cxnLst/>
            <a:rect l="l" t="t" r="r" b="b"/>
            <a:pathLst>
              <a:path w="3686905" h="1587665">
                <a:moveTo>
                  <a:pt x="24731" y="0"/>
                </a:moveTo>
                <a:lnTo>
                  <a:pt x="3662174" y="0"/>
                </a:lnTo>
                <a:cubicBezTo>
                  <a:pt x="3668733" y="0"/>
                  <a:pt x="3675023" y="2606"/>
                  <a:pt x="3679661" y="7244"/>
                </a:cubicBezTo>
                <a:cubicBezTo>
                  <a:pt x="3684300" y="11882"/>
                  <a:pt x="3686905" y="18172"/>
                  <a:pt x="3686905" y="24731"/>
                </a:cubicBezTo>
                <a:lnTo>
                  <a:pt x="3686905" y="1562933"/>
                </a:lnTo>
                <a:cubicBezTo>
                  <a:pt x="3686905" y="1576592"/>
                  <a:pt x="3675833" y="1587665"/>
                  <a:pt x="3662174" y="1587665"/>
                </a:cubicBezTo>
                <a:lnTo>
                  <a:pt x="24731" y="1587665"/>
                </a:lnTo>
                <a:cubicBezTo>
                  <a:pt x="18172" y="1587665"/>
                  <a:pt x="11882" y="1585059"/>
                  <a:pt x="7244" y="1580421"/>
                </a:cubicBezTo>
                <a:cubicBezTo>
                  <a:pt x="2606" y="1575783"/>
                  <a:pt x="0" y="1569492"/>
                  <a:pt x="0" y="1562933"/>
                </a:cubicBezTo>
                <a:lnTo>
                  <a:pt x="0" y="24731"/>
                </a:lnTo>
                <a:cubicBezTo>
                  <a:pt x="0" y="11073"/>
                  <a:pt x="11073" y="0"/>
                  <a:pt x="24731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 cap="rnd">
            <a:solidFill>
              <a:srgbClr val="462718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18"/>
          <p:cNvSpPr/>
          <p:nvPr/>
        </p:nvSpPr>
        <p:spPr>
          <a:xfrm flipH="1">
            <a:off x="-228105" y="4652010"/>
            <a:ext cx="1668285" cy="2048566"/>
          </a:xfrm>
          <a:custGeom>
            <a:avLst/>
            <a:gdLst/>
            <a:ahLst/>
            <a:cxnLst/>
            <a:rect l="l" t="t" r="r" b="b"/>
            <a:pathLst>
              <a:path w="2923026" h="4346507">
                <a:moveTo>
                  <a:pt x="2923026" y="0"/>
                </a:moveTo>
                <a:lnTo>
                  <a:pt x="0" y="0"/>
                </a:lnTo>
                <a:lnTo>
                  <a:pt x="0" y="4346507"/>
                </a:lnTo>
                <a:lnTo>
                  <a:pt x="2923026" y="4346507"/>
                </a:lnTo>
                <a:lnTo>
                  <a:pt x="2923026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3FA775-41F0-D318-EFA8-FD417FE3EF4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404" y="664289"/>
            <a:ext cx="4952497" cy="49524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410EA8-3F1D-32D4-A1C7-36C8B455247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18" y="1402673"/>
            <a:ext cx="4005143" cy="397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98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09" y="1821754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02875" y="5793398"/>
            <a:ext cx="1563744" cy="9753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400" y="755211"/>
            <a:ext cx="53848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53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 </a:t>
            </a:r>
            <a:r>
              <a:rPr lang="en-US" sz="5333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3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vi-VN" sz="5333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17C6954-6503-488C-A8E6-1D7D1802687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6985" y="3425360"/>
            <a:ext cx="1563744" cy="97536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215FB51-700D-412C-896C-8DEB74DD47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89847" y="4180840"/>
            <a:ext cx="1563744" cy="97536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FE27EEE-BB8A-44DE-B860-6F6B339BB1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6985" y="5829134"/>
            <a:ext cx="1563744" cy="97536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D1155387-879E-40B6-9945-AA291C540A15}"/>
              </a:ext>
            </a:extLst>
          </p:cNvPr>
          <p:cNvSpPr/>
          <p:nvPr/>
        </p:nvSpPr>
        <p:spPr>
          <a:xfrm>
            <a:off x="3860801" y="4180839"/>
            <a:ext cx="4223897" cy="1644232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8800" b="1">
                <a:solidFill>
                  <a:srgbClr val="FF0000"/>
                </a:solidFill>
                <a:latin typeface="Calibri"/>
              </a:rPr>
              <a:t>GO</a:t>
            </a:r>
          </a:p>
        </p:txBody>
      </p:sp>
      <p:pic>
        <p:nvPicPr>
          <p:cNvPr id="3" name="introcauca">
            <a:hlinkClick r:id="" action="ppaction://media"/>
            <a:extLst>
              <a:ext uri="{FF2B5EF4-FFF2-40B4-BE49-F238E27FC236}">
                <a16:creationId xmlns:a16="http://schemas.microsoft.com/office/drawing/2014/main" id="{50FA3404-47C9-4CF6-B5C2-67B66A933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02664" y="-9809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2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5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7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4.69136E-6 L 3.33333E-6 -0.07223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7" grpId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46237" y="31262"/>
            <a:ext cx="10643361" cy="652955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l" defTabSz="609630" rtl="0" eaLnBrk="1" fontAlgn="auto" latinLnBrk="0" hangingPunct="1">
              <a:lnSpc>
                <a:spcPts val="30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41539" y="5581640"/>
            <a:ext cx="970747" cy="970747"/>
          </a:xfrm>
          <a:custGeom>
            <a:avLst/>
            <a:gdLst/>
            <a:ahLst/>
            <a:cxnLst/>
            <a:rect l="l" t="t" r="r" b="b"/>
            <a:pathLst>
              <a:path w="1456120" h="1456120">
                <a:moveTo>
                  <a:pt x="0" y="0"/>
                </a:moveTo>
                <a:lnTo>
                  <a:pt x="1456120" y="0"/>
                </a:lnTo>
                <a:lnTo>
                  <a:pt x="1456120" y="1456119"/>
                </a:lnTo>
                <a:lnTo>
                  <a:pt x="0" y="14561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285056">
            <a:off x="3504516" y="5463020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700"/>
                </a:lnTo>
                <a:lnTo>
                  <a:pt x="0" y="15617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561552">
            <a:off x="5626966" y="5363463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1039" y="0"/>
            <a:ext cx="1092755" cy="935796"/>
          </a:xfrm>
          <a:custGeom>
            <a:avLst/>
            <a:gdLst/>
            <a:ahLst/>
            <a:cxnLst/>
            <a:rect l="l" t="t" r="r" b="b"/>
            <a:pathLst>
              <a:path w="1639133" h="1403694">
                <a:moveTo>
                  <a:pt x="0" y="0"/>
                </a:moveTo>
                <a:lnTo>
                  <a:pt x="1639133" y="0"/>
                </a:lnTo>
                <a:lnTo>
                  <a:pt x="1639133" y="1403694"/>
                </a:lnTo>
                <a:lnTo>
                  <a:pt x="0" y="14036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285056">
            <a:off x="5071979" y="273717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699"/>
                </a:lnTo>
                <a:lnTo>
                  <a:pt x="0" y="15616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94361" y="308610"/>
            <a:ext cx="11178540" cy="6252210"/>
          </a:xfrm>
          <a:custGeom>
            <a:avLst/>
            <a:gdLst/>
            <a:ahLst/>
            <a:cxnLst/>
            <a:rect l="l" t="t" r="r" b="b"/>
            <a:pathLst>
              <a:path w="3686905" h="1587665">
                <a:moveTo>
                  <a:pt x="24731" y="0"/>
                </a:moveTo>
                <a:lnTo>
                  <a:pt x="3662174" y="0"/>
                </a:lnTo>
                <a:cubicBezTo>
                  <a:pt x="3668733" y="0"/>
                  <a:pt x="3675023" y="2606"/>
                  <a:pt x="3679661" y="7244"/>
                </a:cubicBezTo>
                <a:cubicBezTo>
                  <a:pt x="3684300" y="11882"/>
                  <a:pt x="3686905" y="18172"/>
                  <a:pt x="3686905" y="24731"/>
                </a:cubicBezTo>
                <a:lnTo>
                  <a:pt x="3686905" y="1562933"/>
                </a:lnTo>
                <a:cubicBezTo>
                  <a:pt x="3686905" y="1576592"/>
                  <a:pt x="3675833" y="1587665"/>
                  <a:pt x="3662174" y="1587665"/>
                </a:cubicBezTo>
                <a:lnTo>
                  <a:pt x="24731" y="1587665"/>
                </a:lnTo>
                <a:cubicBezTo>
                  <a:pt x="18172" y="1587665"/>
                  <a:pt x="11882" y="1585059"/>
                  <a:pt x="7244" y="1580421"/>
                </a:cubicBezTo>
                <a:cubicBezTo>
                  <a:pt x="2606" y="1575783"/>
                  <a:pt x="0" y="1569492"/>
                  <a:pt x="0" y="1562933"/>
                </a:cubicBezTo>
                <a:lnTo>
                  <a:pt x="0" y="24731"/>
                </a:lnTo>
                <a:cubicBezTo>
                  <a:pt x="0" y="11073"/>
                  <a:pt x="11073" y="0"/>
                  <a:pt x="24731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 cap="rnd">
            <a:solidFill>
              <a:srgbClr val="462718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18"/>
          <p:cNvSpPr/>
          <p:nvPr/>
        </p:nvSpPr>
        <p:spPr>
          <a:xfrm flipH="1">
            <a:off x="-228105" y="4652010"/>
            <a:ext cx="1668285" cy="2048566"/>
          </a:xfrm>
          <a:custGeom>
            <a:avLst/>
            <a:gdLst/>
            <a:ahLst/>
            <a:cxnLst/>
            <a:rect l="l" t="t" r="r" b="b"/>
            <a:pathLst>
              <a:path w="2923026" h="4346507">
                <a:moveTo>
                  <a:pt x="2923026" y="0"/>
                </a:moveTo>
                <a:lnTo>
                  <a:pt x="0" y="0"/>
                </a:lnTo>
                <a:lnTo>
                  <a:pt x="0" y="4346507"/>
                </a:lnTo>
                <a:lnTo>
                  <a:pt x="2923026" y="4346507"/>
                </a:lnTo>
                <a:lnTo>
                  <a:pt x="2923026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y2mate.com - Hướng dẫn viết chữ số 10_360p">
            <a:hlinkClick r:id="" action="ppaction://media"/>
            <a:extLst>
              <a:ext uri="{FF2B5EF4-FFF2-40B4-BE49-F238E27FC236}">
                <a16:creationId xmlns:a16="http://schemas.microsoft.com/office/drawing/2014/main" id="{701D26B6-BA94-2495-980D-CED5D78712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551112" y="930385"/>
            <a:ext cx="4814299" cy="4814299"/>
          </a:xfrm>
          <a:prstGeom prst="rect">
            <a:avLst/>
          </a:prstGeom>
        </p:spPr>
      </p:pic>
      <p:pic>
        <p:nvPicPr>
          <p:cNvPr id="7" name="Picture 6" descr="C:\Users\Administrator\Desktop\GA ĐT TOAN\10 so.jpg">
            <a:extLst>
              <a:ext uri="{FF2B5EF4-FFF2-40B4-BE49-F238E27FC236}">
                <a16:creationId xmlns:a16="http://schemas.microsoft.com/office/drawing/2014/main" id="{4A79267E-7158-7CFB-9B23-A8DFB0A14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005" y="1636288"/>
            <a:ext cx="3479847" cy="345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261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46237" y="31262"/>
            <a:ext cx="10643361" cy="652955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l" defTabSz="609630" rtl="0" eaLnBrk="1" fontAlgn="auto" latinLnBrk="0" hangingPunct="1">
              <a:lnSpc>
                <a:spcPts val="30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41539" y="5581640"/>
            <a:ext cx="970747" cy="970747"/>
          </a:xfrm>
          <a:custGeom>
            <a:avLst/>
            <a:gdLst/>
            <a:ahLst/>
            <a:cxnLst/>
            <a:rect l="l" t="t" r="r" b="b"/>
            <a:pathLst>
              <a:path w="1456120" h="1456120">
                <a:moveTo>
                  <a:pt x="0" y="0"/>
                </a:moveTo>
                <a:lnTo>
                  <a:pt x="1456120" y="0"/>
                </a:lnTo>
                <a:lnTo>
                  <a:pt x="1456120" y="1456119"/>
                </a:lnTo>
                <a:lnTo>
                  <a:pt x="0" y="1456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285056">
            <a:off x="3504516" y="5463020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700"/>
                </a:lnTo>
                <a:lnTo>
                  <a:pt x="0" y="1561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561552">
            <a:off x="5626966" y="5363463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1039" y="0"/>
            <a:ext cx="1092755" cy="935796"/>
          </a:xfrm>
          <a:custGeom>
            <a:avLst/>
            <a:gdLst/>
            <a:ahLst/>
            <a:cxnLst/>
            <a:rect l="l" t="t" r="r" b="b"/>
            <a:pathLst>
              <a:path w="1639133" h="1403694">
                <a:moveTo>
                  <a:pt x="0" y="0"/>
                </a:moveTo>
                <a:lnTo>
                  <a:pt x="1639133" y="0"/>
                </a:lnTo>
                <a:lnTo>
                  <a:pt x="1639133" y="1403694"/>
                </a:lnTo>
                <a:lnTo>
                  <a:pt x="0" y="14036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285056">
            <a:off x="5071979" y="273717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699"/>
                </a:lnTo>
                <a:lnTo>
                  <a:pt x="0" y="1561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94361" y="308610"/>
            <a:ext cx="11178540" cy="6252210"/>
          </a:xfrm>
          <a:custGeom>
            <a:avLst/>
            <a:gdLst/>
            <a:ahLst/>
            <a:cxnLst/>
            <a:rect l="l" t="t" r="r" b="b"/>
            <a:pathLst>
              <a:path w="3686905" h="1587665">
                <a:moveTo>
                  <a:pt x="24731" y="0"/>
                </a:moveTo>
                <a:lnTo>
                  <a:pt x="3662174" y="0"/>
                </a:lnTo>
                <a:cubicBezTo>
                  <a:pt x="3668733" y="0"/>
                  <a:pt x="3675023" y="2606"/>
                  <a:pt x="3679661" y="7244"/>
                </a:cubicBezTo>
                <a:cubicBezTo>
                  <a:pt x="3684300" y="11882"/>
                  <a:pt x="3686905" y="18172"/>
                  <a:pt x="3686905" y="24731"/>
                </a:cubicBezTo>
                <a:lnTo>
                  <a:pt x="3686905" y="1562933"/>
                </a:lnTo>
                <a:cubicBezTo>
                  <a:pt x="3686905" y="1576592"/>
                  <a:pt x="3675833" y="1587665"/>
                  <a:pt x="3662174" y="1587665"/>
                </a:cubicBezTo>
                <a:lnTo>
                  <a:pt x="24731" y="1587665"/>
                </a:lnTo>
                <a:cubicBezTo>
                  <a:pt x="18172" y="1587665"/>
                  <a:pt x="11882" y="1585059"/>
                  <a:pt x="7244" y="1580421"/>
                </a:cubicBezTo>
                <a:cubicBezTo>
                  <a:pt x="2606" y="1575783"/>
                  <a:pt x="0" y="1569492"/>
                  <a:pt x="0" y="1562933"/>
                </a:cubicBezTo>
                <a:lnTo>
                  <a:pt x="0" y="24731"/>
                </a:lnTo>
                <a:cubicBezTo>
                  <a:pt x="0" y="11073"/>
                  <a:pt x="11073" y="0"/>
                  <a:pt x="24731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76200" cap="rnd">
            <a:solidFill>
              <a:srgbClr val="462718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18"/>
          <p:cNvSpPr/>
          <p:nvPr/>
        </p:nvSpPr>
        <p:spPr>
          <a:xfrm flipH="1">
            <a:off x="-228105" y="4652010"/>
            <a:ext cx="1668285" cy="2048566"/>
          </a:xfrm>
          <a:custGeom>
            <a:avLst/>
            <a:gdLst/>
            <a:ahLst/>
            <a:cxnLst/>
            <a:rect l="l" t="t" r="r" b="b"/>
            <a:pathLst>
              <a:path w="2923026" h="4346507">
                <a:moveTo>
                  <a:pt x="2923026" y="0"/>
                </a:moveTo>
                <a:lnTo>
                  <a:pt x="0" y="0"/>
                </a:lnTo>
                <a:lnTo>
                  <a:pt x="0" y="4346507"/>
                </a:lnTo>
                <a:lnTo>
                  <a:pt x="2923026" y="4346507"/>
                </a:lnTo>
                <a:lnTo>
                  <a:pt x="2923026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25FF3E8-7A63-A20B-6A9C-FD20C11E63C9}"/>
              </a:ext>
            </a:extLst>
          </p:cNvPr>
          <p:cNvSpPr txBox="1">
            <a:spLocks/>
          </p:cNvSpPr>
          <p:nvPr/>
        </p:nvSpPr>
        <p:spPr>
          <a:xfrm>
            <a:off x="1257758" y="510059"/>
            <a:ext cx="2388412" cy="56436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Số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560F6C4-DDC6-698F-F58E-BD5A723F9EDE}"/>
              </a:ext>
            </a:extLst>
          </p:cNvPr>
          <p:cNvSpPr/>
          <p:nvPr/>
        </p:nvSpPr>
        <p:spPr>
          <a:xfrm>
            <a:off x="1005840" y="548640"/>
            <a:ext cx="685800" cy="62865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8" name="Rounded Rectangle 4">
            <a:hlinkClick r:id="rId11" action="ppaction://hlinksldjump"/>
            <a:extLst>
              <a:ext uri="{FF2B5EF4-FFF2-40B4-BE49-F238E27FC236}">
                <a16:creationId xmlns:a16="http://schemas.microsoft.com/office/drawing/2014/main" id="{1F4E1C25-6936-391F-092B-7E4ECA34EF75}"/>
              </a:ext>
            </a:extLst>
          </p:cNvPr>
          <p:cNvSpPr/>
          <p:nvPr/>
        </p:nvSpPr>
        <p:spPr>
          <a:xfrm>
            <a:off x="1295505" y="1646767"/>
            <a:ext cx="2833376" cy="21628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9B92C8A2-84FA-37FE-2ADC-402789C609B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595" y="2072068"/>
            <a:ext cx="2266168" cy="1661856"/>
          </a:xfrm>
          <a:prstGeom prst="rect">
            <a:avLst/>
          </a:prstGeom>
        </p:spPr>
      </p:pic>
      <p:sp>
        <p:nvSpPr>
          <p:cNvPr id="10" name="Rounded Rectangle 7">
            <a:hlinkClick r:id="rId14" action="ppaction://hlinksldjump"/>
            <a:extLst>
              <a:ext uri="{FF2B5EF4-FFF2-40B4-BE49-F238E27FC236}">
                <a16:creationId xmlns:a16="http://schemas.microsoft.com/office/drawing/2014/main" id="{A4850CFB-F62E-6BBE-7D08-6FE874126EBB}"/>
              </a:ext>
            </a:extLst>
          </p:cNvPr>
          <p:cNvSpPr/>
          <p:nvPr/>
        </p:nvSpPr>
        <p:spPr>
          <a:xfrm>
            <a:off x="4997210" y="1646768"/>
            <a:ext cx="2833376" cy="21628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1" name="Picture 10">
            <a:hlinkClick r:id="rId15" action="ppaction://hlinksldjump"/>
            <a:extLst>
              <a:ext uri="{FF2B5EF4-FFF2-40B4-BE49-F238E27FC236}">
                <a16:creationId xmlns:a16="http://schemas.microsoft.com/office/drawing/2014/main" id="{3B6B338C-7559-0184-8EFB-A8477E25369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044" y="1994635"/>
            <a:ext cx="2261707" cy="1658584"/>
          </a:xfrm>
          <a:prstGeom prst="rect">
            <a:avLst/>
          </a:prstGeom>
        </p:spPr>
      </p:pic>
      <p:sp>
        <p:nvSpPr>
          <p:cNvPr id="12" name="Rounded Rectangle 11">
            <a:hlinkClick r:id="rId17" action="ppaction://hlinksldjump"/>
            <a:extLst>
              <a:ext uri="{FF2B5EF4-FFF2-40B4-BE49-F238E27FC236}">
                <a16:creationId xmlns:a16="http://schemas.microsoft.com/office/drawing/2014/main" id="{4CDCC15C-865F-26E2-8AA7-FAC1ACA2BB78}"/>
              </a:ext>
            </a:extLst>
          </p:cNvPr>
          <p:cNvSpPr/>
          <p:nvPr/>
        </p:nvSpPr>
        <p:spPr>
          <a:xfrm>
            <a:off x="8603058" y="1646767"/>
            <a:ext cx="2833376" cy="21628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3" name="Picture 12">
            <a:hlinkClick r:id="rId18" action="ppaction://hlinksldjump"/>
            <a:extLst>
              <a:ext uri="{FF2B5EF4-FFF2-40B4-BE49-F238E27FC236}">
                <a16:creationId xmlns:a16="http://schemas.microsoft.com/office/drawing/2014/main" id="{7190D4A7-A93E-8E93-BB83-81F14A4C425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55467" y="1740970"/>
            <a:ext cx="2268869" cy="1663836"/>
          </a:xfrm>
          <a:prstGeom prst="rect">
            <a:avLst/>
          </a:prstGeom>
        </p:spPr>
      </p:pic>
      <p:sp>
        <p:nvSpPr>
          <p:cNvPr id="15" name="Rounded Rectangle 17">
            <a:hlinkClick r:id="rId20" action="ppaction://hlinksldjump"/>
            <a:extLst>
              <a:ext uri="{FF2B5EF4-FFF2-40B4-BE49-F238E27FC236}">
                <a16:creationId xmlns:a16="http://schemas.microsoft.com/office/drawing/2014/main" id="{A685F15A-64F2-F088-53B5-7018903FD9A6}"/>
              </a:ext>
            </a:extLst>
          </p:cNvPr>
          <p:cNvSpPr/>
          <p:nvPr/>
        </p:nvSpPr>
        <p:spPr>
          <a:xfrm>
            <a:off x="1304041" y="4128351"/>
            <a:ext cx="2833376" cy="224692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6" name="Picture 15">
            <a:hlinkClick r:id="rId21" action="ppaction://hlinksldjump"/>
            <a:extLst>
              <a:ext uri="{FF2B5EF4-FFF2-40B4-BE49-F238E27FC236}">
                <a16:creationId xmlns:a16="http://schemas.microsoft.com/office/drawing/2014/main" id="{776A3595-2970-EEDA-91C2-60F69160764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595" y="4286690"/>
            <a:ext cx="2310218" cy="1694159"/>
          </a:xfrm>
          <a:prstGeom prst="rect">
            <a:avLst/>
          </a:prstGeom>
        </p:spPr>
      </p:pic>
      <p:sp>
        <p:nvSpPr>
          <p:cNvPr id="18" name="Rounded Rectangle 22">
            <a:hlinkClick r:id="rId23" action="ppaction://hlinksldjump"/>
            <a:extLst>
              <a:ext uri="{FF2B5EF4-FFF2-40B4-BE49-F238E27FC236}">
                <a16:creationId xmlns:a16="http://schemas.microsoft.com/office/drawing/2014/main" id="{9885C3E8-A363-B21A-7326-31A1B942B0A7}"/>
              </a:ext>
            </a:extLst>
          </p:cNvPr>
          <p:cNvSpPr/>
          <p:nvPr/>
        </p:nvSpPr>
        <p:spPr>
          <a:xfrm>
            <a:off x="4997210" y="4083905"/>
            <a:ext cx="2833376" cy="224692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20" name="Picture 19">
            <a:hlinkClick r:id="rId24" action="ppaction://hlinksldjump"/>
            <a:extLst>
              <a:ext uri="{FF2B5EF4-FFF2-40B4-BE49-F238E27FC236}">
                <a16:creationId xmlns:a16="http://schemas.microsoft.com/office/drawing/2014/main" id="{B7B11B1E-01AF-C5C4-AB4C-C97333EDBAE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141" y="4128497"/>
            <a:ext cx="2543515" cy="1865242"/>
          </a:xfrm>
          <a:prstGeom prst="rect">
            <a:avLst/>
          </a:prstGeom>
        </p:spPr>
      </p:pic>
      <p:sp>
        <p:nvSpPr>
          <p:cNvPr id="22" name="Rounded Rectangle 26">
            <a:hlinkClick r:id="" action="ppaction://noaction"/>
            <a:extLst>
              <a:ext uri="{FF2B5EF4-FFF2-40B4-BE49-F238E27FC236}">
                <a16:creationId xmlns:a16="http://schemas.microsoft.com/office/drawing/2014/main" id="{7A153255-7BD9-2E02-3AD6-046BEB7D9A35}"/>
              </a:ext>
            </a:extLst>
          </p:cNvPr>
          <p:cNvSpPr/>
          <p:nvPr/>
        </p:nvSpPr>
        <p:spPr>
          <a:xfrm>
            <a:off x="8603058" y="4083905"/>
            <a:ext cx="2833376" cy="22469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23" name="Picture 22">
            <a:hlinkClick r:id="rId24" action="ppaction://hlinksldjump"/>
            <a:extLst>
              <a:ext uri="{FF2B5EF4-FFF2-40B4-BE49-F238E27FC236}">
                <a16:creationId xmlns:a16="http://schemas.microsoft.com/office/drawing/2014/main" id="{713B1FF7-E499-F27F-A869-B4302EF22F6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699" y="4260715"/>
            <a:ext cx="2578407" cy="189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89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E80E0495-C572-4DEA-866F-A27B004508C6}"/>
              </a:ext>
            </a:extLst>
          </p:cNvPr>
          <p:cNvSpPr/>
          <p:nvPr/>
        </p:nvSpPr>
        <p:spPr>
          <a:xfrm>
            <a:off x="619843" y="1794510"/>
            <a:ext cx="3426377" cy="239792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cái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5E132860-87B9-4AAF-9019-0F4CEBAF6A82}"/>
              </a:ext>
            </a:extLst>
          </p:cNvPr>
          <p:cNvSpPr/>
          <p:nvPr/>
        </p:nvSpPr>
        <p:spPr>
          <a:xfrm>
            <a:off x="4691081" y="1668749"/>
            <a:ext cx="5028651" cy="346622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53A01086-18E7-4F88-AA2A-A01FCBADAE86}"/>
              </a:ext>
            </a:extLst>
          </p:cNvPr>
          <p:cNvSpPr/>
          <p:nvPr/>
        </p:nvSpPr>
        <p:spPr>
          <a:xfrm>
            <a:off x="8950846" y="4238123"/>
            <a:ext cx="1131248" cy="11879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/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74C3E9-407E-4212-9852-7BDC995CF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412" y="2137856"/>
            <a:ext cx="3693987" cy="27089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FA4C0A-50FF-4EE8-AE29-AA4EFDCD3C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112" y="4640266"/>
            <a:ext cx="1964529" cy="1964529"/>
          </a:xfrm>
          <a:prstGeom prst="rect">
            <a:avLst/>
          </a:prstGeom>
        </p:spPr>
      </p:pic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B35285A3-5110-4B48-9C97-400789352961}"/>
              </a:ext>
            </a:extLst>
          </p:cNvPr>
          <p:cNvSpPr/>
          <p:nvPr/>
        </p:nvSpPr>
        <p:spPr>
          <a:xfrm>
            <a:off x="8965899" y="4241374"/>
            <a:ext cx="1131248" cy="11879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7D5A10-4ED4-439A-8FC0-D5F888B7AE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24" y="369480"/>
            <a:ext cx="2392797" cy="1196399"/>
          </a:xfrm>
          <a:prstGeom prst="rect">
            <a:avLst/>
          </a:prstGeom>
        </p:spPr>
      </p:pic>
      <p:pic>
        <p:nvPicPr>
          <p:cNvPr id="8" name="tải xuống">
            <a:hlinkClick r:id="" action="ppaction://media"/>
            <a:extLst>
              <a:ext uri="{FF2B5EF4-FFF2-40B4-BE49-F238E27FC236}">
                <a16:creationId xmlns:a16="http://schemas.microsoft.com/office/drawing/2014/main" id="{4E0303A2-7633-8A1F-C4A4-8E3DF67EC5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42290" y="16598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8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40C3726B-A5FE-4E1A-A660-FC634ACA0081}"/>
              </a:ext>
            </a:extLst>
          </p:cNvPr>
          <p:cNvSpPr/>
          <p:nvPr/>
        </p:nvSpPr>
        <p:spPr>
          <a:xfrm>
            <a:off x="869244" y="1896533"/>
            <a:ext cx="3439247" cy="233679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DD095F8D-2C90-4DF2-BE18-F4D2158814E6}"/>
              </a:ext>
            </a:extLst>
          </p:cNvPr>
          <p:cNvSpPr/>
          <p:nvPr/>
        </p:nvSpPr>
        <p:spPr>
          <a:xfrm>
            <a:off x="4871705" y="1761067"/>
            <a:ext cx="5028651" cy="352734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88E542-1408-436C-9CAE-70563463C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263" y="2031396"/>
            <a:ext cx="3811648" cy="2795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9EFE1C-40F4-4772-BCD0-28FEC71346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046" y="4604877"/>
            <a:ext cx="1964529" cy="1964529"/>
          </a:xfrm>
          <a:prstGeom prst="rect">
            <a:avLst/>
          </a:prstGeom>
        </p:spPr>
      </p:pic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E54DA799-4845-46DB-8284-9D248C7FFD1B}"/>
              </a:ext>
            </a:extLst>
          </p:cNvPr>
          <p:cNvSpPr/>
          <p:nvPr/>
        </p:nvSpPr>
        <p:spPr>
          <a:xfrm>
            <a:off x="9094301" y="4604877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/>
              <a:t>?</a:t>
            </a:r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A4BD6EEF-74B2-4551-9B64-318734E08122}"/>
              </a:ext>
            </a:extLst>
          </p:cNvPr>
          <p:cNvSpPr/>
          <p:nvPr/>
        </p:nvSpPr>
        <p:spPr>
          <a:xfrm>
            <a:off x="9112548" y="4593447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077E7A-9750-42A5-9E59-506349A375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83" y="467693"/>
            <a:ext cx="2258180" cy="112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8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15C8BACF-AA9B-436B-9339-25AE494FBFB4}"/>
              </a:ext>
            </a:extLst>
          </p:cNvPr>
          <p:cNvSpPr/>
          <p:nvPr/>
        </p:nvSpPr>
        <p:spPr>
          <a:xfrm>
            <a:off x="615794" y="1680463"/>
            <a:ext cx="3689353" cy="256415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6763E0E1-760C-4778-810D-9C33EA319BD5}"/>
              </a:ext>
            </a:extLst>
          </p:cNvPr>
          <p:cNvSpPr/>
          <p:nvPr/>
        </p:nvSpPr>
        <p:spPr>
          <a:xfrm>
            <a:off x="4837837" y="1372800"/>
            <a:ext cx="5209273" cy="371240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41A09A-B053-4462-8A86-E06EA9B7F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90417" y="1862667"/>
            <a:ext cx="3722272" cy="27296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5862B9-D38B-4EB5-AC42-2604EA45B0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7457" y="4597541"/>
            <a:ext cx="1964529" cy="1964529"/>
          </a:xfrm>
          <a:prstGeom prst="rect">
            <a:avLst/>
          </a:prstGeom>
        </p:spPr>
      </p:pic>
      <p:sp>
        <p:nvSpPr>
          <p:cNvPr id="6" name="Rounded Rectangle 22">
            <a:extLst>
              <a:ext uri="{FF2B5EF4-FFF2-40B4-BE49-F238E27FC236}">
                <a16:creationId xmlns:a16="http://schemas.microsoft.com/office/drawing/2014/main" id="{E116E521-AF84-41F4-8807-C9BCAB507034}"/>
              </a:ext>
            </a:extLst>
          </p:cNvPr>
          <p:cNvSpPr/>
          <p:nvPr/>
        </p:nvSpPr>
        <p:spPr>
          <a:xfrm>
            <a:off x="9377584" y="4463148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?</a:t>
            </a:r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id="{ECC45E5A-D1C9-417C-9EF3-5B3AA346101A}"/>
              </a:ext>
            </a:extLst>
          </p:cNvPr>
          <p:cNvSpPr/>
          <p:nvPr/>
        </p:nvSpPr>
        <p:spPr>
          <a:xfrm>
            <a:off x="9377584" y="4463148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D1A229-86DD-4417-8AF7-19B0779D46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4" y="551372"/>
            <a:ext cx="2258180" cy="112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7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0315FCEF-21C0-4CC5-BADC-6A99A36A78BB}"/>
              </a:ext>
            </a:extLst>
          </p:cNvPr>
          <p:cNvSpPr/>
          <p:nvPr/>
        </p:nvSpPr>
        <p:spPr>
          <a:xfrm>
            <a:off x="1067433" y="1937917"/>
            <a:ext cx="3335233" cy="236010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6C316E6C-7225-4C6F-9C93-DA1F2E34335E}"/>
              </a:ext>
            </a:extLst>
          </p:cNvPr>
          <p:cNvSpPr/>
          <p:nvPr/>
        </p:nvSpPr>
        <p:spPr>
          <a:xfrm>
            <a:off x="4866270" y="1537926"/>
            <a:ext cx="4920571" cy="338215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977860-DAF5-44B2-B6EB-DCEA41888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66267" y="2053529"/>
            <a:ext cx="3432934" cy="25174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D2857D-C4C4-4401-A109-B8803CCE6D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1116" y="4571015"/>
            <a:ext cx="1964529" cy="1964529"/>
          </a:xfrm>
          <a:prstGeom prst="rect">
            <a:avLst/>
          </a:prstGeom>
        </p:spPr>
      </p:pic>
      <p:sp>
        <p:nvSpPr>
          <p:cNvPr id="6" name="Rounded Rectangle 22">
            <a:extLst>
              <a:ext uri="{FF2B5EF4-FFF2-40B4-BE49-F238E27FC236}">
                <a16:creationId xmlns:a16="http://schemas.microsoft.com/office/drawing/2014/main" id="{225D36D5-44CD-489C-B3C2-DDEEFC195464}"/>
              </a:ext>
            </a:extLst>
          </p:cNvPr>
          <p:cNvSpPr/>
          <p:nvPr/>
        </p:nvSpPr>
        <p:spPr>
          <a:xfrm>
            <a:off x="8973424" y="4298022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/>
              <a:t>?</a:t>
            </a:r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id="{9B52406F-FA56-4CC7-9EF3-06293A5E2270}"/>
              </a:ext>
            </a:extLst>
          </p:cNvPr>
          <p:cNvSpPr/>
          <p:nvPr/>
        </p:nvSpPr>
        <p:spPr>
          <a:xfrm>
            <a:off x="8984854" y="4320882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11CD51-6E50-4546-88CE-2805CFC804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71" y="472086"/>
            <a:ext cx="2385674" cy="119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3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D55C008D-4965-49AF-9681-454A884827DF}"/>
              </a:ext>
            </a:extLst>
          </p:cNvPr>
          <p:cNvSpPr/>
          <p:nvPr/>
        </p:nvSpPr>
        <p:spPr>
          <a:xfrm>
            <a:off x="1001361" y="1689366"/>
            <a:ext cx="3320255" cy="261763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C30DA1FC-7C69-461E-87DC-724CE4DE3CF8}"/>
              </a:ext>
            </a:extLst>
          </p:cNvPr>
          <p:cNvSpPr/>
          <p:nvPr/>
        </p:nvSpPr>
        <p:spPr>
          <a:xfrm>
            <a:off x="4645926" y="1619931"/>
            <a:ext cx="5118963" cy="337723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4DCFE7-DFD6-4C57-A6BD-EBAFB0A18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685" y="1958138"/>
            <a:ext cx="4011444" cy="29417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E065E9-F65B-4CF7-8DB5-1FB4FA7930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4417" y="4620771"/>
            <a:ext cx="1964529" cy="1964529"/>
          </a:xfrm>
          <a:prstGeom prst="rect">
            <a:avLst/>
          </a:prstGeom>
        </p:spPr>
      </p:pic>
      <p:sp>
        <p:nvSpPr>
          <p:cNvPr id="6" name="Rounded Rectangle 18">
            <a:extLst>
              <a:ext uri="{FF2B5EF4-FFF2-40B4-BE49-F238E27FC236}">
                <a16:creationId xmlns:a16="http://schemas.microsoft.com/office/drawing/2014/main" id="{597963E6-1C9B-43F2-8627-2783C0AD1CC5}"/>
              </a:ext>
            </a:extLst>
          </p:cNvPr>
          <p:cNvSpPr/>
          <p:nvPr/>
        </p:nvSpPr>
        <p:spPr>
          <a:xfrm>
            <a:off x="8973423" y="41775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?</a:t>
            </a:r>
          </a:p>
        </p:txBody>
      </p:sp>
      <p:sp>
        <p:nvSpPr>
          <p:cNvPr id="7" name="Rounded Rectangle 19">
            <a:extLst>
              <a:ext uri="{FF2B5EF4-FFF2-40B4-BE49-F238E27FC236}">
                <a16:creationId xmlns:a16="http://schemas.microsoft.com/office/drawing/2014/main" id="{E68D67D3-63D9-4B12-AF45-15A728978A76}"/>
              </a:ext>
            </a:extLst>
          </p:cNvPr>
          <p:cNvSpPr/>
          <p:nvPr/>
        </p:nvSpPr>
        <p:spPr>
          <a:xfrm>
            <a:off x="8996283" y="41775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10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00F9AA-12C5-4CF2-A2DA-06DE5FBB99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47" y="462807"/>
            <a:ext cx="2453116" cy="122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8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46B388B3-E6EB-4D2E-BE10-AE43A8F659B3}"/>
              </a:ext>
            </a:extLst>
          </p:cNvPr>
          <p:cNvSpPr/>
          <p:nvPr/>
        </p:nvSpPr>
        <p:spPr>
          <a:xfrm>
            <a:off x="706414" y="1254399"/>
            <a:ext cx="3348935" cy="289399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3A5616D5-CCA6-4E25-A97A-B422842FBD8D}"/>
              </a:ext>
            </a:extLst>
          </p:cNvPr>
          <p:cNvSpPr/>
          <p:nvPr/>
        </p:nvSpPr>
        <p:spPr>
          <a:xfrm>
            <a:off x="4432668" y="1775664"/>
            <a:ext cx="5106466" cy="338215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BD87E9-AC97-4A02-9DD9-0D0D7DBBD7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2223" y="4578971"/>
            <a:ext cx="1964529" cy="1964529"/>
          </a:xfrm>
          <a:prstGeom prst="rect">
            <a:avLst/>
          </a:prstGeom>
        </p:spPr>
      </p:pic>
      <p:sp>
        <p:nvSpPr>
          <p:cNvPr id="5" name="Rounded Rectangle 17">
            <a:extLst>
              <a:ext uri="{FF2B5EF4-FFF2-40B4-BE49-F238E27FC236}">
                <a16:creationId xmlns:a16="http://schemas.microsoft.com/office/drawing/2014/main" id="{0A83CC15-9BC5-47D2-A93D-5595E217BBD6}"/>
              </a:ext>
            </a:extLst>
          </p:cNvPr>
          <p:cNvSpPr/>
          <p:nvPr/>
        </p:nvSpPr>
        <p:spPr>
          <a:xfrm>
            <a:off x="8894401" y="41357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?</a:t>
            </a:r>
          </a:p>
        </p:txBody>
      </p:sp>
      <p:sp>
        <p:nvSpPr>
          <p:cNvPr id="6" name="Rounded Rectangle 18">
            <a:extLst>
              <a:ext uri="{FF2B5EF4-FFF2-40B4-BE49-F238E27FC236}">
                <a16:creationId xmlns:a16="http://schemas.microsoft.com/office/drawing/2014/main" id="{BCB5FB69-E09F-4511-A609-AD9C2FB4A4BA}"/>
              </a:ext>
            </a:extLst>
          </p:cNvPr>
          <p:cNvSpPr/>
          <p:nvPr/>
        </p:nvSpPr>
        <p:spPr>
          <a:xfrm>
            <a:off x="8917261" y="41357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AD02AA-4C23-4BBB-998F-848A28574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638" y="2103043"/>
            <a:ext cx="3173738" cy="23274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755E1B-05C2-4C58-98E4-A671C691E6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17" y="472350"/>
            <a:ext cx="2171031" cy="108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89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85DC6E-03D2-4D57-A2FB-4CEA93D2A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155" y="2639850"/>
            <a:ext cx="5338820" cy="3021193"/>
          </a:xfrm>
          <a:prstGeom prst="rect">
            <a:avLst/>
          </a:prstGeom>
        </p:spPr>
      </p:pic>
      <p:sp>
        <p:nvSpPr>
          <p:cNvPr id="4" name="Rounded Rectangle 41">
            <a:extLst>
              <a:ext uri="{FF2B5EF4-FFF2-40B4-BE49-F238E27FC236}">
                <a16:creationId xmlns:a16="http://schemas.microsoft.com/office/drawing/2014/main" id="{14B2B070-A1E8-4B3D-9182-010908DA6678}"/>
              </a:ext>
            </a:extLst>
          </p:cNvPr>
          <p:cNvSpPr/>
          <p:nvPr/>
        </p:nvSpPr>
        <p:spPr>
          <a:xfrm>
            <a:off x="7520221" y="2467027"/>
            <a:ext cx="657112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3B6BDD"/>
                </a:solidFill>
                <a:latin typeface="+mj-lt"/>
              </a:rPr>
              <a:t>A.</a:t>
            </a:r>
          </a:p>
        </p:txBody>
      </p:sp>
      <p:sp>
        <p:nvSpPr>
          <p:cNvPr id="6" name="Rounded Rectangle 43">
            <a:extLst>
              <a:ext uri="{FF2B5EF4-FFF2-40B4-BE49-F238E27FC236}">
                <a16:creationId xmlns:a16="http://schemas.microsoft.com/office/drawing/2014/main" id="{7B3D3A13-E8BA-44B6-8A31-B7EBA9F20B61}"/>
              </a:ext>
            </a:extLst>
          </p:cNvPr>
          <p:cNvSpPr/>
          <p:nvPr/>
        </p:nvSpPr>
        <p:spPr>
          <a:xfrm>
            <a:off x="7357580" y="3989157"/>
            <a:ext cx="716879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3B6BDD"/>
                </a:solidFill>
                <a:latin typeface="+mj-lt"/>
              </a:rPr>
              <a:t>B.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996F98-0D4D-4EF0-A846-CB2DF1A721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814" y="2154703"/>
            <a:ext cx="1624370" cy="11912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E7F12E-7C21-46B2-898A-290F253F81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814" y="3593166"/>
            <a:ext cx="1696790" cy="124431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5FB3166-C480-470A-88BC-F73D1EBEF9E9}"/>
              </a:ext>
            </a:extLst>
          </p:cNvPr>
          <p:cNvSpPr txBox="1">
            <a:spLocks/>
          </p:cNvSpPr>
          <p:nvPr/>
        </p:nvSpPr>
        <p:spPr>
          <a:xfrm>
            <a:off x="1036000" y="1280038"/>
            <a:ext cx="7633867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Cho </a:t>
            </a:r>
            <a:r>
              <a:rPr lang="en-GB" sz="3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thêm</a:t>
            </a:r>
            <a:r>
              <a:rPr lang="en-GB" sz="3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bánh </a:t>
            </a:r>
            <a:r>
              <a:rPr lang="en-GB" sz="3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lên</a:t>
            </a:r>
            <a:r>
              <a:rPr lang="en-GB" sz="3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đĩa</a:t>
            </a:r>
            <a:r>
              <a:rPr lang="en-GB" sz="3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để</a:t>
            </a:r>
            <a:r>
              <a:rPr lang="en-GB" sz="3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: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279E17B-B74F-4C8C-BB69-9EF364B85760}"/>
              </a:ext>
            </a:extLst>
          </p:cNvPr>
          <p:cNvSpPr txBox="1">
            <a:spLocks/>
          </p:cNvSpPr>
          <p:nvPr/>
        </p:nvSpPr>
        <p:spPr>
          <a:xfrm>
            <a:off x="1295644" y="1862190"/>
            <a:ext cx="5477137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a) </a:t>
            </a:r>
            <a:r>
              <a:rPr lang="en-GB" sz="3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Trên</a:t>
            </a:r>
            <a:r>
              <a:rPr lang="en-GB" sz="3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đĩa</a:t>
            </a:r>
            <a:r>
              <a:rPr lang="en-GB" sz="3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có</a:t>
            </a:r>
            <a:r>
              <a:rPr lang="en-GB" sz="3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6 </a:t>
            </a:r>
            <a:r>
              <a:rPr lang="en-GB" sz="3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cái</a:t>
            </a:r>
            <a:r>
              <a:rPr lang="en-GB" sz="3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bánh</a:t>
            </a:r>
            <a:endParaRPr lang="en-GB" sz="3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Lato Heavy" panose="020F0502020204030203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3D2F3AD-1000-DC79-CA32-F4C2CA48FB90}"/>
              </a:ext>
            </a:extLst>
          </p:cNvPr>
          <p:cNvSpPr txBox="1">
            <a:spLocks/>
          </p:cNvSpPr>
          <p:nvPr/>
        </p:nvSpPr>
        <p:spPr>
          <a:xfrm>
            <a:off x="1143458" y="464339"/>
            <a:ext cx="5508802" cy="56436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Chọn</a:t>
            </a:r>
            <a:r>
              <a:rPr lang="en-GB" sz="40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câu</a:t>
            </a:r>
            <a:r>
              <a:rPr lang="en-GB" sz="40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trả</a:t>
            </a:r>
            <a:r>
              <a:rPr lang="en-GB" sz="40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lời</a:t>
            </a:r>
            <a:r>
              <a:rPr lang="en-GB" sz="40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đúng</a:t>
            </a:r>
            <a:endParaRPr lang="en-GB" sz="4000" b="1" dirty="0"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E517A12-0719-8A25-A048-C4AE6544A4CA}"/>
              </a:ext>
            </a:extLst>
          </p:cNvPr>
          <p:cNvSpPr/>
          <p:nvPr/>
        </p:nvSpPr>
        <p:spPr>
          <a:xfrm>
            <a:off x="617220" y="457200"/>
            <a:ext cx="685800" cy="62865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7F2958F-49C0-8449-ADEA-ED5EA5A5D1C1}"/>
              </a:ext>
            </a:extLst>
          </p:cNvPr>
          <p:cNvSpPr/>
          <p:nvPr/>
        </p:nvSpPr>
        <p:spPr>
          <a:xfrm>
            <a:off x="7086600" y="3794760"/>
            <a:ext cx="1085850" cy="9486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29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05185 L -0.11589 -0.12731 C -0.14024 -0.14398 -0.1767 -0.15301 -0.21433 -0.15301 C -0.25808 -0.15301 -0.29245 -0.14398 -0.31641 -0.12731 L -0.43216 -0.05185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5" y="-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EE98D7-77F0-4FEE-90F0-BEB61ECD2F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133" y="2843051"/>
            <a:ext cx="5338820" cy="30211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53BD23-67D1-49EB-A99D-08F059C9D7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889" y="3883881"/>
            <a:ext cx="2331495" cy="1709762"/>
          </a:xfrm>
          <a:prstGeom prst="rect">
            <a:avLst/>
          </a:prstGeom>
        </p:spPr>
      </p:pic>
      <p:sp>
        <p:nvSpPr>
          <p:cNvPr id="5" name="Rounded Rectangle 41">
            <a:extLst>
              <a:ext uri="{FF2B5EF4-FFF2-40B4-BE49-F238E27FC236}">
                <a16:creationId xmlns:a16="http://schemas.microsoft.com/office/drawing/2014/main" id="{7106FFBE-9CE6-4872-B6DC-03B40D422483}"/>
              </a:ext>
            </a:extLst>
          </p:cNvPr>
          <p:cNvSpPr/>
          <p:nvPr/>
        </p:nvSpPr>
        <p:spPr>
          <a:xfrm>
            <a:off x="7191021" y="2700684"/>
            <a:ext cx="736681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</a:p>
        </p:txBody>
      </p:sp>
      <p:sp>
        <p:nvSpPr>
          <p:cNvPr id="7" name="Rounded Rectangle 43">
            <a:extLst>
              <a:ext uri="{FF2B5EF4-FFF2-40B4-BE49-F238E27FC236}">
                <a16:creationId xmlns:a16="http://schemas.microsoft.com/office/drawing/2014/main" id="{6C3F675D-3315-40EB-ADCB-E8C26A56C87F}"/>
              </a:ext>
            </a:extLst>
          </p:cNvPr>
          <p:cNvSpPr/>
          <p:nvPr/>
        </p:nvSpPr>
        <p:spPr>
          <a:xfrm>
            <a:off x="7212330" y="4181890"/>
            <a:ext cx="701351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64738B-C58B-43D7-94D4-68E22DA93B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3" y="1818303"/>
            <a:ext cx="2360191" cy="1730806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892F2EA-5A19-41CB-AC60-6B596477112B}"/>
              </a:ext>
            </a:extLst>
          </p:cNvPr>
          <p:cNvSpPr txBox="1">
            <a:spLocks/>
          </p:cNvSpPr>
          <p:nvPr/>
        </p:nvSpPr>
        <p:spPr>
          <a:xfrm>
            <a:off x="518048" y="565851"/>
            <a:ext cx="6305662" cy="48596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b)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Trên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đĩa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có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9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cái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bánh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Lato Heavy" panose="020F0502020204030203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71F1BDE-DDA5-574C-6E04-A1A15CFEBD47}"/>
              </a:ext>
            </a:extLst>
          </p:cNvPr>
          <p:cNvSpPr/>
          <p:nvPr/>
        </p:nvSpPr>
        <p:spPr>
          <a:xfrm>
            <a:off x="7029450" y="2503170"/>
            <a:ext cx="1085850" cy="9486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8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6 L -0.50572 0.343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86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733676"/>
            <a:ext cx="12192000" cy="41243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8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726" y="2691364"/>
            <a:ext cx="276225" cy="25908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98" y="3046939"/>
            <a:ext cx="4562557" cy="3818450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0"/>
            <a:ext cx="12192000" cy="3328670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-1" fmla="*/ 0 w 9144000"/>
              <a:gd name="connsiteY0-2" fmla="*/ 0 h 3162373"/>
              <a:gd name="connsiteX1-3" fmla="*/ 9144000 w 9144000"/>
              <a:gd name="connsiteY1-4" fmla="*/ 0 h 3162373"/>
              <a:gd name="connsiteX2-5" fmla="*/ 9144000 w 9144000"/>
              <a:gd name="connsiteY2-6" fmla="*/ 2780928 h 3162373"/>
              <a:gd name="connsiteX3-7" fmla="*/ 6477000 w 9144000"/>
              <a:gd name="connsiteY3-8" fmla="*/ 3162300 h 3162373"/>
              <a:gd name="connsiteX4-9" fmla="*/ 0 w 9144000"/>
              <a:gd name="connsiteY4-10" fmla="*/ 2780928 h 3162373"/>
              <a:gd name="connsiteX5" fmla="*/ 0 w 9144000"/>
              <a:gd name="connsiteY5" fmla="*/ 0 h 3162373"/>
              <a:gd name="connsiteX0-11" fmla="*/ 0 w 9144000"/>
              <a:gd name="connsiteY0-12" fmla="*/ 0 h 3162373"/>
              <a:gd name="connsiteX1-13" fmla="*/ 9144000 w 9144000"/>
              <a:gd name="connsiteY1-14" fmla="*/ 0 h 3162373"/>
              <a:gd name="connsiteX2-15" fmla="*/ 9144000 w 9144000"/>
              <a:gd name="connsiteY2-16" fmla="*/ 2780928 h 3162373"/>
              <a:gd name="connsiteX3-17" fmla="*/ 6477000 w 9144000"/>
              <a:gd name="connsiteY3-18" fmla="*/ 3162300 h 3162373"/>
              <a:gd name="connsiteX4-19" fmla="*/ 5105400 w 9144000"/>
              <a:gd name="connsiteY4-20" fmla="*/ 2781300 h 3162373"/>
              <a:gd name="connsiteX5-21" fmla="*/ 0 w 9144000"/>
              <a:gd name="connsiteY5-22" fmla="*/ 2780928 h 3162373"/>
              <a:gd name="connsiteX6" fmla="*/ 0 w 9144000"/>
              <a:gd name="connsiteY6" fmla="*/ 0 h 3162373"/>
              <a:gd name="connsiteX0-23" fmla="*/ 0 w 9144000"/>
              <a:gd name="connsiteY0-24" fmla="*/ 0 h 3162373"/>
              <a:gd name="connsiteX1-25" fmla="*/ 9144000 w 9144000"/>
              <a:gd name="connsiteY1-26" fmla="*/ 0 h 3162373"/>
              <a:gd name="connsiteX2-27" fmla="*/ 9144000 w 9144000"/>
              <a:gd name="connsiteY2-28" fmla="*/ 2780928 h 3162373"/>
              <a:gd name="connsiteX3-29" fmla="*/ 6477000 w 9144000"/>
              <a:gd name="connsiteY3-30" fmla="*/ 3162300 h 3162373"/>
              <a:gd name="connsiteX4-31" fmla="*/ 5105400 w 9144000"/>
              <a:gd name="connsiteY4-32" fmla="*/ 2781300 h 3162373"/>
              <a:gd name="connsiteX5-33" fmla="*/ 2286000 w 9144000"/>
              <a:gd name="connsiteY5-34" fmla="*/ 2952750 h 3162373"/>
              <a:gd name="connsiteX6-35" fmla="*/ 0 w 9144000"/>
              <a:gd name="connsiteY6-36" fmla="*/ 2780928 h 3162373"/>
              <a:gd name="connsiteX7" fmla="*/ 0 w 9144000"/>
              <a:gd name="connsiteY7" fmla="*/ 0 h 3162373"/>
              <a:gd name="connsiteX0-37" fmla="*/ 0 w 9144000"/>
              <a:gd name="connsiteY0-38" fmla="*/ 0 h 3162373"/>
              <a:gd name="connsiteX1-39" fmla="*/ 9144000 w 9144000"/>
              <a:gd name="connsiteY1-40" fmla="*/ 0 h 3162373"/>
              <a:gd name="connsiteX2-41" fmla="*/ 9144000 w 9144000"/>
              <a:gd name="connsiteY2-42" fmla="*/ 2780928 h 3162373"/>
              <a:gd name="connsiteX3-43" fmla="*/ 6477000 w 9144000"/>
              <a:gd name="connsiteY3-44" fmla="*/ 3162300 h 3162373"/>
              <a:gd name="connsiteX4-45" fmla="*/ 6096000 w 9144000"/>
              <a:gd name="connsiteY4-46" fmla="*/ 2647950 h 3162373"/>
              <a:gd name="connsiteX5-47" fmla="*/ 2286000 w 9144000"/>
              <a:gd name="connsiteY5-48" fmla="*/ 2952750 h 3162373"/>
              <a:gd name="connsiteX6-49" fmla="*/ 0 w 9144000"/>
              <a:gd name="connsiteY6-50" fmla="*/ 2780928 h 3162373"/>
              <a:gd name="connsiteX7-51" fmla="*/ 0 w 9144000"/>
              <a:gd name="connsiteY7-52" fmla="*/ 0 h 3162373"/>
              <a:gd name="connsiteX0-53" fmla="*/ 0 w 9144000"/>
              <a:gd name="connsiteY0-54" fmla="*/ 0 h 3162373"/>
              <a:gd name="connsiteX1-55" fmla="*/ 9144000 w 9144000"/>
              <a:gd name="connsiteY1-56" fmla="*/ 0 h 3162373"/>
              <a:gd name="connsiteX2-57" fmla="*/ 9144000 w 9144000"/>
              <a:gd name="connsiteY2-58" fmla="*/ 2780928 h 3162373"/>
              <a:gd name="connsiteX3-59" fmla="*/ 6477000 w 9144000"/>
              <a:gd name="connsiteY3-60" fmla="*/ 3162300 h 3162373"/>
              <a:gd name="connsiteX4-61" fmla="*/ 5619750 w 9144000"/>
              <a:gd name="connsiteY4-62" fmla="*/ 2762250 h 3162373"/>
              <a:gd name="connsiteX5-63" fmla="*/ 2286000 w 9144000"/>
              <a:gd name="connsiteY5-64" fmla="*/ 2952750 h 3162373"/>
              <a:gd name="connsiteX6-65" fmla="*/ 0 w 9144000"/>
              <a:gd name="connsiteY6-66" fmla="*/ 2780928 h 3162373"/>
              <a:gd name="connsiteX7-67" fmla="*/ 0 w 9144000"/>
              <a:gd name="connsiteY7-68" fmla="*/ 0 h 3162373"/>
              <a:gd name="connsiteX0-69" fmla="*/ 0 w 9144000"/>
              <a:gd name="connsiteY0-70" fmla="*/ 0 h 3333801"/>
              <a:gd name="connsiteX1-71" fmla="*/ 9144000 w 9144000"/>
              <a:gd name="connsiteY1-72" fmla="*/ 0 h 3333801"/>
              <a:gd name="connsiteX2-73" fmla="*/ 9144000 w 9144000"/>
              <a:gd name="connsiteY2-74" fmla="*/ 2780928 h 3333801"/>
              <a:gd name="connsiteX3-75" fmla="*/ 6400800 w 9144000"/>
              <a:gd name="connsiteY3-76" fmla="*/ 3333750 h 3333801"/>
              <a:gd name="connsiteX4-77" fmla="*/ 5619750 w 9144000"/>
              <a:gd name="connsiteY4-78" fmla="*/ 2762250 h 3333801"/>
              <a:gd name="connsiteX5-79" fmla="*/ 2286000 w 9144000"/>
              <a:gd name="connsiteY5-80" fmla="*/ 2952750 h 3333801"/>
              <a:gd name="connsiteX6-81" fmla="*/ 0 w 9144000"/>
              <a:gd name="connsiteY6-82" fmla="*/ 2780928 h 3333801"/>
              <a:gd name="connsiteX7-83" fmla="*/ 0 w 9144000"/>
              <a:gd name="connsiteY7-84" fmla="*/ 0 h 3333801"/>
              <a:gd name="connsiteX0-85" fmla="*/ 0 w 9144000"/>
              <a:gd name="connsiteY0-86" fmla="*/ 0 h 3333801"/>
              <a:gd name="connsiteX1-87" fmla="*/ 9144000 w 9144000"/>
              <a:gd name="connsiteY1-88" fmla="*/ 0 h 3333801"/>
              <a:gd name="connsiteX2-89" fmla="*/ 9144000 w 9144000"/>
              <a:gd name="connsiteY2-90" fmla="*/ 2780928 h 3333801"/>
              <a:gd name="connsiteX3-91" fmla="*/ 6400800 w 9144000"/>
              <a:gd name="connsiteY3-92" fmla="*/ 3333750 h 3333801"/>
              <a:gd name="connsiteX4-93" fmla="*/ 4622224 w 9144000"/>
              <a:gd name="connsiteY4-94" fmla="*/ 2790662 h 3333801"/>
              <a:gd name="connsiteX5-95" fmla="*/ 2286000 w 9144000"/>
              <a:gd name="connsiteY5-96" fmla="*/ 2952750 h 3333801"/>
              <a:gd name="connsiteX6-97" fmla="*/ 0 w 9144000"/>
              <a:gd name="connsiteY6-98" fmla="*/ 2780928 h 3333801"/>
              <a:gd name="connsiteX7-99" fmla="*/ 0 w 9144000"/>
              <a:gd name="connsiteY7-100" fmla="*/ 0 h 3333801"/>
              <a:gd name="connsiteX0-101" fmla="*/ 0 w 9144000"/>
              <a:gd name="connsiteY0-102" fmla="*/ 0 h 3518474"/>
              <a:gd name="connsiteX1-103" fmla="*/ 9144000 w 9144000"/>
              <a:gd name="connsiteY1-104" fmla="*/ 0 h 3518474"/>
              <a:gd name="connsiteX2-105" fmla="*/ 9144000 w 9144000"/>
              <a:gd name="connsiteY2-106" fmla="*/ 2780928 h 3518474"/>
              <a:gd name="connsiteX3-107" fmla="*/ 5056909 w 9144000"/>
              <a:gd name="connsiteY3-108" fmla="*/ 3518436 h 3518474"/>
              <a:gd name="connsiteX4-109" fmla="*/ 4622224 w 9144000"/>
              <a:gd name="connsiteY4-110" fmla="*/ 2790662 h 3518474"/>
              <a:gd name="connsiteX5-111" fmla="*/ 2286000 w 9144000"/>
              <a:gd name="connsiteY5-112" fmla="*/ 2952750 h 3518474"/>
              <a:gd name="connsiteX6-113" fmla="*/ 0 w 9144000"/>
              <a:gd name="connsiteY6-114" fmla="*/ 2780928 h 3518474"/>
              <a:gd name="connsiteX7-115" fmla="*/ 0 w 9144000"/>
              <a:gd name="connsiteY7-116" fmla="*/ 0 h 3518474"/>
              <a:gd name="connsiteX0-117" fmla="*/ 0 w 9144000"/>
              <a:gd name="connsiteY0-118" fmla="*/ 0 h 3518474"/>
              <a:gd name="connsiteX1-119" fmla="*/ 9144000 w 9144000"/>
              <a:gd name="connsiteY1-120" fmla="*/ 0 h 3518474"/>
              <a:gd name="connsiteX2-121" fmla="*/ 9144000 w 9144000"/>
              <a:gd name="connsiteY2-122" fmla="*/ 2780928 h 3518474"/>
              <a:gd name="connsiteX3-123" fmla="*/ 5056909 w 9144000"/>
              <a:gd name="connsiteY3-124" fmla="*/ 3518436 h 3518474"/>
              <a:gd name="connsiteX4-125" fmla="*/ 4428260 w 9144000"/>
              <a:gd name="connsiteY4-126" fmla="*/ 2748042 h 3518474"/>
              <a:gd name="connsiteX5-127" fmla="*/ 2286000 w 9144000"/>
              <a:gd name="connsiteY5-128" fmla="*/ 2952750 h 3518474"/>
              <a:gd name="connsiteX6-129" fmla="*/ 0 w 9144000"/>
              <a:gd name="connsiteY6-130" fmla="*/ 2780928 h 3518474"/>
              <a:gd name="connsiteX7-131" fmla="*/ 0 w 9144000"/>
              <a:gd name="connsiteY7-132" fmla="*/ 0 h 3518474"/>
              <a:gd name="connsiteX0-133" fmla="*/ 0 w 9144000"/>
              <a:gd name="connsiteY0-134" fmla="*/ 0 h 3404828"/>
              <a:gd name="connsiteX1-135" fmla="*/ 9144000 w 9144000"/>
              <a:gd name="connsiteY1-136" fmla="*/ 0 h 3404828"/>
              <a:gd name="connsiteX2-137" fmla="*/ 9144000 w 9144000"/>
              <a:gd name="connsiteY2-138" fmla="*/ 2780928 h 3404828"/>
              <a:gd name="connsiteX3-139" fmla="*/ 5306291 w 9144000"/>
              <a:gd name="connsiteY3-140" fmla="*/ 3404782 h 3404828"/>
              <a:gd name="connsiteX4-141" fmla="*/ 4428260 w 9144000"/>
              <a:gd name="connsiteY4-142" fmla="*/ 2748042 h 3404828"/>
              <a:gd name="connsiteX5-143" fmla="*/ 2286000 w 9144000"/>
              <a:gd name="connsiteY5-144" fmla="*/ 2952750 h 3404828"/>
              <a:gd name="connsiteX6-145" fmla="*/ 0 w 9144000"/>
              <a:gd name="connsiteY6-146" fmla="*/ 2780928 h 3404828"/>
              <a:gd name="connsiteX7-147" fmla="*/ 0 w 9144000"/>
              <a:gd name="connsiteY7-148" fmla="*/ 0 h 34048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8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968" y="3499568"/>
            <a:ext cx="1862193" cy="13966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214643" y="3569212"/>
            <a:ext cx="252413" cy="426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60" y="4045946"/>
            <a:ext cx="6202838" cy="28682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834" y="1755704"/>
            <a:ext cx="1773789" cy="26759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551377" y="4657489"/>
            <a:ext cx="1347302" cy="967223"/>
            <a:chOff x="9540552" y="4239924"/>
            <a:chExt cx="1619672" cy="116275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55245" y="4239924"/>
              <a:ext cx="597776" cy="99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vi-VN" sz="48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570012" y="3216503"/>
            <a:ext cx="1185564" cy="830997"/>
            <a:chOff x="9540552" y="4269531"/>
            <a:chExt cx="1619672" cy="113527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99253" y="4269531"/>
              <a:ext cx="679327" cy="1135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vi-VN" sz="480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1467100" y="4820542"/>
            <a:ext cx="1185564" cy="830997"/>
            <a:chOff x="9540552" y="4269050"/>
            <a:chExt cx="1619672" cy="113527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127862" y="4269050"/>
              <a:ext cx="679327" cy="1135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vi-VN" sz="480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1333192" y="3588089"/>
            <a:ext cx="1275158" cy="831609"/>
            <a:chOff x="9540552" y="4420621"/>
            <a:chExt cx="1619672" cy="105628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031286" y="4421398"/>
              <a:ext cx="631596" cy="105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895" y="1560689"/>
            <a:ext cx="3169658" cy="161530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184873" y="992686"/>
            <a:ext cx="926003" cy="830997"/>
            <a:chOff x="9540552" y="4022892"/>
            <a:chExt cx="1619672" cy="147031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795905" y="4022892"/>
              <a:ext cx="869744" cy="14703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766445" y="4121749"/>
            <a:ext cx="202748" cy="19016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131" y="3427095"/>
            <a:ext cx="276225" cy="25908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27570" y="2735016"/>
            <a:ext cx="557010" cy="25881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42" y="2517208"/>
            <a:ext cx="465614" cy="4656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43257" y="777019"/>
            <a:ext cx="46065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002060"/>
                </a:solidFill>
              </a:rPr>
              <a:t>Có mấy củ cà rốt?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006" y="2757800"/>
            <a:ext cx="343054" cy="3430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082" y="3554463"/>
            <a:ext cx="258790" cy="4370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90056" y="225804"/>
            <a:ext cx="4027773" cy="9973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1.11022E-16 L -1.18842 0.05648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1" y="280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19753E-6 L 1.21875 0.16389 " pathEditMode="relative" rAng="0" ptsTypes="AA">
                                      <p:cBhvr>
                                        <p:cTn id="21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26" y="817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/>
      <p:bldP spid="7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606433" flipH="1">
            <a:off x="9991612" y="59326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3040241" y="0"/>
                </a:moveTo>
                <a:lnTo>
                  <a:pt x="0" y="0"/>
                </a:lnTo>
                <a:lnTo>
                  <a:pt x="0" y="1879422"/>
                </a:lnTo>
                <a:lnTo>
                  <a:pt x="3040241" y="1879422"/>
                </a:lnTo>
                <a:lnTo>
                  <a:pt x="304024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756596" y="685800"/>
            <a:ext cx="10678810" cy="5486400"/>
            <a:chOff x="0" y="0"/>
            <a:chExt cx="4218789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18789" cy="2167467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90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8301686" y="1117150"/>
            <a:ext cx="5675037" cy="6656935"/>
          </a:xfrm>
          <a:custGeom>
            <a:avLst/>
            <a:gdLst/>
            <a:ahLst/>
            <a:cxnLst/>
            <a:rect l="l" t="t" r="r" b="b"/>
            <a:pathLst>
              <a:path w="8512555" h="9985402">
                <a:moveTo>
                  <a:pt x="0" y="0"/>
                </a:moveTo>
                <a:lnTo>
                  <a:pt x="8512555" y="0"/>
                </a:lnTo>
                <a:lnTo>
                  <a:pt x="8512555" y="9985402"/>
                </a:lnTo>
                <a:lnTo>
                  <a:pt x="0" y="9985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1111095" y="3151599"/>
            <a:ext cx="4447103" cy="6319153"/>
          </a:xfrm>
          <a:custGeom>
            <a:avLst/>
            <a:gdLst/>
            <a:ahLst/>
            <a:cxnLst/>
            <a:rect l="l" t="t" r="r" b="b"/>
            <a:pathLst>
              <a:path w="6670655" h="9478729">
                <a:moveTo>
                  <a:pt x="0" y="0"/>
                </a:moveTo>
                <a:lnTo>
                  <a:pt x="6670655" y="0"/>
                </a:lnTo>
                <a:lnTo>
                  <a:pt x="6670655" y="9478729"/>
                </a:lnTo>
                <a:lnTo>
                  <a:pt x="0" y="94787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285056">
            <a:off x="8732061" y="4279017"/>
            <a:ext cx="760675" cy="750993"/>
          </a:xfrm>
          <a:custGeom>
            <a:avLst/>
            <a:gdLst/>
            <a:ahLst/>
            <a:cxnLst/>
            <a:rect l="l" t="t" r="r" b="b"/>
            <a:pathLst>
              <a:path w="1141012" h="1126490">
                <a:moveTo>
                  <a:pt x="0" y="0"/>
                </a:moveTo>
                <a:lnTo>
                  <a:pt x="1141012" y="0"/>
                </a:lnTo>
                <a:lnTo>
                  <a:pt x="1141012" y="1126490"/>
                </a:lnTo>
                <a:lnTo>
                  <a:pt x="0" y="11264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351243" y="1455013"/>
            <a:ext cx="936421" cy="924503"/>
          </a:xfrm>
          <a:custGeom>
            <a:avLst/>
            <a:gdLst/>
            <a:ahLst/>
            <a:cxnLst/>
            <a:rect l="l" t="t" r="r" b="b"/>
            <a:pathLst>
              <a:path w="1404631" h="1386754">
                <a:moveTo>
                  <a:pt x="0" y="0"/>
                </a:moveTo>
                <a:lnTo>
                  <a:pt x="1404631" y="0"/>
                </a:lnTo>
                <a:lnTo>
                  <a:pt x="1404631" y="1386755"/>
                </a:lnTo>
                <a:lnTo>
                  <a:pt x="0" y="13867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2886741" y="5474432"/>
            <a:ext cx="1265211" cy="108348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7" y="0"/>
                </a:lnTo>
                <a:lnTo>
                  <a:pt x="1897817" y="1625220"/>
                </a:lnTo>
                <a:lnTo>
                  <a:pt x="0" y="16252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5894438">
            <a:off x="9375928" y="5106955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3802077">
            <a:off x="1769898" y="-685800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FBF967D2-2091-C59B-B3A4-CCF08E020F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178" y="73888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92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33075" y="2318155"/>
            <a:ext cx="1649975" cy="2630395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2"/>
                </a:lnTo>
                <a:lnTo>
                  <a:pt x="2474963" y="3945592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90145" y="5005142"/>
            <a:ext cx="3054157" cy="2171228"/>
          </a:xfrm>
          <a:custGeom>
            <a:avLst/>
            <a:gdLst/>
            <a:ahLst/>
            <a:cxnLst/>
            <a:rect l="l" t="t" r="r" b="b"/>
            <a:pathLst>
              <a:path w="4581235" h="3256842">
                <a:moveTo>
                  <a:pt x="0" y="0"/>
                </a:moveTo>
                <a:lnTo>
                  <a:pt x="4581235" y="0"/>
                </a:lnTo>
                <a:lnTo>
                  <a:pt x="4581235" y="3256842"/>
                </a:lnTo>
                <a:lnTo>
                  <a:pt x="0" y="32568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508380" y="347813"/>
            <a:ext cx="2060930" cy="3285541"/>
          </a:xfrm>
          <a:custGeom>
            <a:avLst/>
            <a:gdLst/>
            <a:ahLst/>
            <a:cxnLst/>
            <a:rect l="l" t="t" r="r" b="b"/>
            <a:pathLst>
              <a:path w="3091395" h="4928311">
                <a:moveTo>
                  <a:pt x="0" y="0"/>
                </a:moveTo>
                <a:lnTo>
                  <a:pt x="3091395" y="0"/>
                </a:lnTo>
                <a:lnTo>
                  <a:pt x="3091395" y="4928310"/>
                </a:lnTo>
                <a:lnTo>
                  <a:pt x="0" y="49283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flipV="1">
            <a:off x="1" y="-446806"/>
            <a:ext cx="1672459" cy="1854542"/>
          </a:xfrm>
          <a:custGeom>
            <a:avLst/>
            <a:gdLst/>
            <a:ahLst/>
            <a:cxnLst/>
            <a:rect l="l" t="t" r="r" b="b"/>
            <a:pathLst>
              <a:path w="2508689" h="2781813">
                <a:moveTo>
                  <a:pt x="0" y="2781813"/>
                </a:moveTo>
                <a:lnTo>
                  <a:pt x="2508689" y="2781813"/>
                </a:lnTo>
                <a:lnTo>
                  <a:pt x="2508689" y="0"/>
                </a:lnTo>
                <a:lnTo>
                  <a:pt x="0" y="0"/>
                </a:lnTo>
                <a:lnTo>
                  <a:pt x="0" y="278181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flipH="1" flipV="1">
            <a:off x="10426572" y="-446806"/>
            <a:ext cx="2142737" cy="2376019"/>
          </a:xfrm>
          <a:custGeom>
            <a:avLst/>
            <a:gdLst/>
            <a:ahLst/>
            <a:cxnLst/>
            <a:rect l="l" t="t" r="r" b="b"/>
            <a:pathLst>
              <a:path w="3214106" h="3564029">
                <a:moveTo>
                  <a:pt x="3214106" y="3564029"/>
                </a:moveTo>
                <a:lnTo>
                  <a:pt x="0" y="3564029"/>
                </a:lnTo>
                <a:lnTo>
                  <a:pt x="0" y="0"/>
                </a:lnTo>
                <a:lnTo>
                  <a:pt x="3214106" y="0"/>
                </a:lnTo>
                <a:lnTo>
                  <a:pt x="3214106" y="356402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597361" y="4889886"/>
            <a:ext cx="1834295" cy="2128401"/>
          </a:xfrm>
          <a:custGeom>
            <a:avLst/>
            <a:gdLst/>
            <a:ahLst/>
            <a:cxnLst/>
            <a:rect l="l" t="t" r="r" b="b"/>
            <a:pathLst>
              <a:path w="2751443" h="3192602">
                <a:moveTo>
                  <a:pt x="0" y="0"/>
                </a:moveTo>
                <a:lnTo>
                  <a:pt x="2751443" y="0"/>
                </a:lnTo>
                <a:lnTo>
                  <a:pt x="2751443" y="3192602"/>
                </a:lnTo>
                <a:lnTo>
                  <a:pt x="0" y="31926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236934" y="347813"/>
            <a:ext cx="1844077" cy="1505074"/>
          </a:xfrm>
          <a:custGeom>
            <a:avLst/>
            <a:gdLst/>
            <a:ahLst/>
            <a:cxnLst/>
            <a:rect l="l" t="t" r="r" b="b"/>
            <a:pathLst>
              <a:path w="2372977" h="1444550">
                <a:moveTo>
                  <a:pt x="0" y="0"/>
                </a:moveTo>
                <a:lnTo>
                  <a:pt x="2372977" y="0"/>
                </a:lnTo>
                <a:lnTo>
                  <a:pt x="2372977" y="1444550"/>
                </a:lnTo>
                <a:lnTo>
                  <a:pt x="0" y="14445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6805874" y="3429000"/>
            <a:ext cx="2060930" cy="3285541"/>
          </a:xfrm>
          <a:custGeom>
            <a:avLst/>
            <a:gdLst/>
            <a:ahLst/>
            <a:cxnLst/>
            <a:rect l="l" t="t" r="r" b="b"/>
            <a:pathLst>
              <a:path w="3091395" h="4928311">
                <a:moveTo>
                  <a:pt x="3091395" y="0"/>
                </a:moveTo>
                <a:lnTo>
                  <a:pt x="0" y="0"/>
                </a:lnTo>
                <a:lnTo>
                  <a:pt x="0" y="4928311"/>
                </a:lnTo>
                <a:lnTo>
                  <a:pt x="3091395" y="4928311"/>
                </a:lnTo>
                <a:lnTo>
                  <a:pt x="309139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10095443" y="3925231"/>
            <a:ext cx="1811495" cy="1102747"/>
          </a:xfrm>
          <a:custGeom>
            <a:avLst/>
            <a:gdLst/>
            <a:ahLst/>
            <a:cxnLst/>
            <a:rect l="l" t="t" r="r" b="b"/>
            <a:pathLst>
              <a:path w="2717243" h="1654121">
                <a:moveTo>
                  <a:pt x="2717242" y="0"/>
                </a:moveTo>
                <a:lnTo>
                  <a:pt x="0" y="0"/>
                </a:lnTo>
                <a:lnTo>
                  <a:pt x="0" y="1654122"/>
                </a:lnTo>
                <a:lnTo>
                  <a:pt x="2717242" y="1654122"/>
                </a:lnTo>
                <a:lnTo>
                  <a:pt x="271724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9049665" y="5097829"/>
            <a:ext cx="2628141" cy="2011722"/>
          </a:xfrm>
          <a:custGeom>
            <a:avLst/>
            <a:gdLst/>
            <a:ahLst/>
            <a:cxnLst/>
            <a:rect l="l" t="t" r="r" b="b"/>
            <a:pathLst>
              <a:path w="3942211" h="3017583">
                <a:moveTo>
                  <a:pt x="3942210" y="0"/>
                </a:moveTo>
                <a:lnTo>
                  <a:pt x="0" y="0"/>
                </a:lnTo>
                <a:lnTo>
                  <a:pt x="0" y="3017583"/>
                </a:lnTo>
                <a:lnTo>
                  <a:pt x="3942210" y="3017583"/>
                </a:lnTo>
                <a:lnTo>
                  <a:pt x="394221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481269" y="722649"/>
            <a:ext cx="1545832" cy="1235059"/>
          </a:xfrm>
          <a:custGeom>
            <a:avLst/>
            <a:gdLst/>
            <a:ahLst/>
            <a:cxnLst/>
            <a:rect l="l" t="t" r="r" b="b"/>
            <a:pathLst>
              <a:path w="2739843" h="2157626">
                <a:moveTo>
                  <a:pt x="0" y="0"/>
                </a:moveTo>
                <a:lnTo>
                  <a:pt x="2739843" y="0"/>
                </a:lnTo>
                <a:lnTo>
                  <a:pt x="2739843" y="2157626"/>
                </a:lnTo>
                <a:lnTo>
                  <a:pt x="0" y="215762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4952206" y="685801"/>
            <a:ext cx="1201057" cy="721935"/>
          </a:xfrm>
          <a:custGeom>
            <a:avLst/>
            <a:gdLst/>
            <a:ahLst/>
            <a:cxnLst/>
            <a:rect l="l" t="t" r="r" b="b"/>
            <a:pathLst>
              <a:path w="1801586" h="1082903">
                <a:moveTo>
                  <a:pt x="0" y="0"/>
                </a:moveTo>
                <a:lnTo>
                  <a:pt x="1801586" y="0"/>
                </a:lnTo>
                <a:lnTo>
                  <a:pt x="1801586" y="1082903"/>
                </a:lnTo>
                <a:lnTo>
                  <a:pt x="0" y="108290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5470083" y="5961970"/>
            <a:ext cx="889676" cy="650205"/>
          </a:xfrm>
          <a:custGeom>
            <a:avLst/>
            <a:gdLst/>
            <a:ahLst/>
            <a:cxnLst/>
            <a:rect l="l" t="t" r="r" b="b"/>
            <a:pathLst>
              <a:path w="1334514" h="975307">
                <a:moveTo>
                  <a:pt x="0" y="0"/>
                </a:moveTo>
                <a:lnTo>
                  <a:pt x="1334514" y="0"/>
                </a:lnTo>
                <a:lnTo>
                  <a:pt x="1334514" y="975308"/>
                </a:lnTo>
                <a:lnTo>
                  <a:pt x="0" y="97530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685800" y="6205390"/>
            <a:ext cx="720268" cy="691457"/>
          </a:xfrm>
          <a:custGeom>
            <a:avLst/>
            <a:gdLst/>
            <a:ahLst/>
            <a:cxnLst/>
            <a:rect l="l" t="t" r="r" b="b"/>
            <a:pathLst>
              <a:path w="1080402" h="1037186">
                <a:moveTo>
                  <a:pt x="0" y="0"/>
                </a:moveTo>
                <a:lnTo>
                  <a:pt x="1080402" y="0"/>
                </a:lnTo>
                <a:lnTo>
                  <a:pt x="1080402" y="1037186"/>
                </a:lnTo>
                <a:lnTo>
                  <a:pt x="0" y="103718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2242358" y="4664834"/>
            <a:ext cx="1988075" cy="902727"/>
          </a:xfrm>
          <a:custGeom>
            <a:avLst/>
            <a:gdLst/>
            <a:ahLst/>
            <a:cxnLst/>
            <a:rect l="l" t="t" r="r" b="b"/>
            <a:pathLst>
              <a:path w="2982113" h="1354091">
                <a:moveTo>
                  <a:pt x="0" y="0"/>
                </a:moveTo>
                <a:lnTo>
                  <a:pt x="2982113" y="0"/>
                </a:lnTo>
                <a:lnTo>
                  <a:pt x="2982113" y="1354090"/>
                </a:lnTo>
                <a:lnTo>
                  <a:pt x="0" y="135409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0730154" y="4183113"/>
            <a:ext cx="1895302" cy="2743200"/>
          </a:xfrm>
          <a:custGeom>
            <a:avLst/>
            <a:gdLst/>
            <a:ahLst/>
            <a:cxnLst/>
            <a:rect l="l" t="t" r="r" b="b"/>
            <a:pathLst>
              <a:path w="2842953" h="4114800">
                <a:moveTo>
                  <a:pt x="0" y="0"/>
                </a:moveTo>
                <a:lnTo>
                  <a:pt x="2842953" y="0"/>
                </a:lnTo>
                <a:lnTo>
                  <a:pt x="28429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5437" y="2857944"/>
            <a:ext cx="11775978" cy="974626"/>
          </a:xfrm>
          <a:prstGeom prst="rect">
            <a:avLst/>
          </a:prstGeom>
        </p:spPr>
        <p:txBody>
          <a:bodyPr lIns="0" tIns="0" rIns="0" bIns="0" rtlCol="0" anchor="t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marL="0" marR="0" lvl="0" indent="0" algn="ctr" defTabSz="609630" rtl="0" eaLnBrk="1" fontAlgn="auto" latinLnBrk="0" hangingPunct="1">
              <a:lnSpc>
                <a:spcPts val="75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35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GIẢI CỨU ĐẠI DƯƠNG</a:t>
            </a:r>
          </a:p>
        </p:txBody>
      </p:sp>
      <p:sp>
        <p:nvSpPr>
          <p:cNvPr id="20" name="Freeform 20"/>
          <p:cNvSpPr/>
          <p:nvPr/>
        </p:nvSpPr>
        <p:spPr>
          <a:xfrm>
            <a:off x="10426572" y="5904906"/>
            <a:ext cx="1269425" cy="939374"/>
          </a:xfrm>
          <a:custGeom>
            <a:avLst/>
            <a:gdLst/>
            <a:ahLst/>
            <a:cxnLst/>
            <a:rect l="l" t="t" r="r" b="b"/>
            <a:pathLst>
              <a:path w="1904137" h="1409061">
                <a:moveTo>
                  <a:pt x="0" y="0"/>
                </a:moveTo>
                <a:lnTo>
                  <a:pt x="1904137" y="0"/>
                </a:lnTo>
                <a:lnTo>
                  <a:pt x="1904137" y="1409061"/>
                </a:lnTo>
                <a:lnTo>
                  <a:pt x="0" y="140906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0123 L 0.72735 0.02099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7" y="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12 -0.01821 C -0.02804 0.02485 -0.0612 0.0679 -0.09375 0.08503 C -0.1263 0.10232 -0.16371 0.08303 -0.19028 0.08503 C -0.21684 0.08719 -0.23099 0.08951 -0.25304 0.09753 C -0.27517 0.1054 -0.30286 0.13195 -0.32283 0.13257 C -0.34279 0.13334 -0.35929 0.10741 -0.37283 0.10155 C -0.38637 0.09584 -0.39418 0.09815 -0.40425 0.09753 C -0.41432 0.09676 -0.42378 0.09707 -0.43324 0.09753 " pathEditMode="relative" ptsTypes="AAAAAAAA">
                                      <p:cBhvr>
                                        <p:cTn id="8" dur="6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59 0.00725 C -0.07943 0.0537 -0.12118 0.10015 -0.16085 0.11883 C -0.20061 0.13735 -0.24523 0.11914 -0.27604 0.11883 C -0.30686 0.11836 -0.327 0.07948 -0.34575 0.11667 C -0.36458 0.15386 -0.36849 0.29336 -0.3888 0.34198 C -0.40912 0.39059 -0.41901 0.41744 -0.46788 0.40818 C -0.51667 0.39877 -0.63958 0.32654 -0.68186 0.28627 C -0.72405 0.24583 -0.72136 0.16636 -0.72136 0.16636 L -0.72136 0.16636 L -0.72136 0.16636 " pathEditMode="relative" ptsTypes="AAAAAAAAAA">
                                      <p:cBhvr>
                                        <p:cTn id="10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0.0426 L 0.00469 -0.24845 " pathEditMode="relative" rAng="0" ptsTypes="AA">
                                      <p:cBhvr>
                                        <p:cTn id="12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55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16 0.03719 L 0.02179 -0.44182 " pathEditMode="relative" rAng="0" ptsTypes="AA">
                                      <p:cBhvr>
                                        <p:cTn id="14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2395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 0.20972 L -0.04201 0.50308 " pathEditMode="relative" rAng="0" ptsTypes="AA">
                                      <p:cBhvr>
                                        <p:cTn id="16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" y="1466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0.00833 L -0.31901 0.02747 " pathEditMode="relative" rAng="0" ptsTypes="AA">
                                      <p:cBhvr>
                                        <p:cTn id="18" dur="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95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34568E-6 L 0.31372 -0.00263 " pathEditMode="relative" rAng="0" ptsTypes="AA">
                                      <p:cBhvr>
                                        <p:cTn id="20" dur="6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86" y="-13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0.01296 L -0.16172 0.01018 " pathEditMode="relative" rAng="0" ptsTypes="AA">
                                      <p:cBhvr>
                                        <p:cTn id="22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5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91682" y="4681182"/>
            <a:ext cx="16378615" cy="2980520"/>
            <a:chOff x="0" y="0"/>
            <a:chExt cx="6470564" cy="11774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70564" cy="1177489"/>
            </a:xfrm>
            <a:custGeom>
              <a:avLst/>
              <a:gdLst/>
              <a:ahLst/>
              <a:cxnLst/>
              <a:rect l="l" t="t" r="r" b="b"/>
              <a:pathLst>
                <a:path w="6470564" h="1177489">
                  <a:moveTo>
                    <a:pt x="3235282" y="0"/>
                  </a:moveTo>
                  <a:cubicBezTo>
                    <a:pt x="1448485" y="0"/>
                    <a:pt x="0" y="263590"/>
                    <a:pt x="0" y="588745"/>
                  </a:cubicBezTo>
                  <a:cubicBezTo>
                    <a:pt x="0" y="913899"/>
                    <a:pt x="1448485" y="1177489"/>
                    <a:pt x="3235282" y="1177489"/>
                  </a:cubicBezTo>
                  <a:cubicBezTo>
                    <a:pt x="5022079" y="1177489"/>
                    <a:pt x="6470564" y="913899"/>
                    <a:pt x="6470564" y="588745"/>
                  </a:cubicBezTo>
                  <a:cubicBezTo>
                    <a:pt x="6470564" y="263590"/>
                    <a:pt x="5022079" y="0"/>
                    <a:pt x="3235282" y="0"/>
                  </a:cubicBezTo>
                  <a:close/>
                </a:path>
              </a:pathLst>
            </a:custGeom>
            <a:solidFill>
              <a:srgbClr val="C5C3A4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606615" y="138965"/>
              <a:ext cx="5257333" cy="92813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3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32970" y="4329127"/>
            <a:ext cx="2144683" cy="2743200"/>
          </a:xfrm>
          <a:custGeom>
            <a:avLst/>
            <a:gdLst/>
            <a:ahLst/>
            <a:cxnLst/>
            <a:rect l="l" t="t" r="r" b="b"/>
            <a:pathLst>
              <a:path w="3217025" h="4114800">
                <a:moveTo>
                  <a:pt x="0" y="0"/>
                </a:moveTo>
                <a:lnTo>
                  <a:pt x="3217026" y="0"/>
                </a:lnTo>
                <a:lnTo>
                  <a:pt x="32170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106547" y="5872843"/>
            <a:ext cx="1116593" cy="1112533"/>
          </a:xfrm>
          <a:custGeom>
            <a:avLst/>
            <a:gdLst/>
            <a:ahLst/>
            <a:cxnLst/>
            <a:rect l="l" t="t" r="r" b="b"/>
            <a:pathLst>
              <a:path w="1674890" h="1668800">
                <a:moveTo>
                  <a:pt x="0" y="0"/>
                </a:moveTo>
                <a:lnTo>
                  <a:pt x="1674891" y="0"/>
                </a:lnTo>
                <a:lnTo>
                  <a:pt x="1674891" y="1668800"/>
                </a:lnTo>
                <a:lnTo>
                  <a:pt x="0" y="1668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48745" y="907865"/>
            <a:ext cx="1461031" cy="882596"/>
          </a:xfrm>
          <a:custGeom>
            <a:avLst/>
            <a:gdLst/>
            <a:ahLst/>
            <a:cxnLst/>
            <a:rect l="l" t="t" r="r" b="b"/>
            <a:pathLst>
              <a:path w="2191546" h="1323894">
                <a:moveTo>
                  <a:pt x="0" y="0"/>
                </a:moveTo>
                <a:lnTo>
                  <a:pt x="2191546" y="0"/>
                </a:lnTo>
                <a:lnTo>
                  <a:pt x="2191546" y="1323894"/>
                </a:lnTo>
                <a:lnTo>
                  <a:pt x="0" y="13238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24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11223141" y="3313563"/>
            <a:ext cx="865701" cy="1521201"/>
          </a:xfrm>
          <a:custGeom>
            <a:avLst/>
            <a:gdLst/>
            <a:ahLst/>
            <a:cxnLst/>
            <a:rect l="l" t="t" r="r" b="b"/>
            <a:pathLst>
              <a:path w="1298552" h="2281801">
                <a:moveTo>
                  <a:pt x="1298552" y="0"/>
                </a:moveTo>
                <a:lnTo>
                  <a:pt x="0" y="0"/>
                </a:lnTo>
                <a:lnTo>
                  <a:pt x="0" y="2281801"/>
                </a:lnTo>
                <a:lnTo>
                  <a:pt x="1298552" y="2281801"/>
                </a:lnTo>
                <a:lnTo>
                  <a:pt x="129855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4074702" y="907866"/>
            <a:ext cx="7431498" cy="2740387"/>
            <a:chOff x="0" y="0"/>
            <a:chExt cx="2570851" cy="94800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70862" cy="948009"/>
            </a:xfrm>
            <a:custGeom>
              <a:avLst/>
              <a:gdLst/>
              <a:ahLst/>
              <a:cxnLst/>
              <a:rect l="l" t="t" r="r" b="b"/>
              <a:pathLst>
                <a:path w="2570862" h="948009">
                  <a:moveTo>
                    <a:pt x="2258473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404794"/>
                  </a:cubicBezTo>
                  <a:cubicBezTo>
                    <a:pt x="0" y="622978"/>
                    <a:pt x="66279" y="718119"/>
                    <a:pt x="162037" y="762260"/>
                  </a:cubicBezTo>
                  <a:lnTo>
                    <a:pt x="162037" y="948009"/>
                  </a:lnTo>
                  <a:lnTo>
                    <a:pt x="353844" y="788542"/>
                  </a:lnTo>
                  <a:lnTo>
                    <a:pt x="2258473" y="788542"/>
                  </a:lnTo>
                  <a:cubicBezTo>
                    <a:pt x="2444414" y="788542"/>
                    <a:pt x="2570851" y="665029"/>
                    <a:pt x="2570851" y="404746"/>
                  </a:cubicBezTo>
                  <a:cubicBezTo>
                    <a:pt x="2570862" y="123512"/>
                    <a:pt x="2444414" y="0"/>
                    <a:pt x="2258473" y="0"/>
                  </a:cubicBezTo>
                  <a:close/>
                </a:path>
              </a:pathLst>
            </a:custGeom>
            <a:solidFill>
              <a:srgbClr val="FFF9D9"/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66675"/>
              <a:ext cx="2570851" cy="69083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3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928587" y="2816649"/>
            <a:ext cx="5157177" cy="4041351"/>
          </a:xfrm>
          <a:custGeom>
            <a:avLst/>
            <a:gdLst/>
            <a:ahLst/>
            <a:cxnLst/>
            <a:rect l="l" t="t" r="r" b="b"/>
            <a:pathLst>
              <a:path w="7735766" h="6062027">
                <a:moveTo>
                  <a:pt x="0" y="0"/>
                </a:moveTo>
                <a:lnTo>
                  <a:pt x="7735766" y="0"/>
                </a:lnTo>
                <a:lnTo>
                  <a:pt x="7735766" y="6062027"/>
                </a:lnTo>
                <a:lnTo>
                  <a:pt x="0" y="60620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637361" y="5058717"/>
            <a:ext cx="1842841" cy="1799283"/>
          </a:xfrm>
          <a:custGeom>
            <a:avLst/>
            <a:gdLst/>
            <a:ahLst/>
            <a:cxnLst/>
            <a:rect l="l" t="t" r="r" b="b"/>
            <a:pathLst>
              <a:path w="2764261" h="2698924">
                <a:moveTo>
                  <a:pt x="0" y="0"/>
                </a:moveTo>
                <a:lnTo>
                  <a:pt x="2764261" y="0"/>
                </a:lnTo>
                <a:lnTo>
                  <a:pt x="2764261" y="2698924"/>
                </a:lnTo>
                <a:lnTo>
                  <a:pt x="0" y="26989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205480" y="234437"/>
            <a:ext cx="1988075" cy="902727"/>
          </a:xfrm>
          <a:custGeom>
            <a:avLst/>
            <a:gdLst/>
            <a:ahLst/>
            <a:cxnLst/>
            <a:rect l="l" t="t" r="r" b="b"/>
            <a:pathLst>
              <a:path w="2982113" h="1354091">
                <a:moveTo>
                  <a:pt x="0" y="0"/>
                </a:moveTo>
                <a:lnTo>
                  <a:pt x="2982113" y="0"/>
                </a:lnTo>
                <a:lnTo>
                  <a:pt x="2982113" y="1354090"/>
                </a:lnTo>
                <a:lnTo>
                  <a:pt x="0" y="135409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6448791" y="5682616"/>
            <a:ext cx="1170960" cy="768575"/>
          </a:xfrm>
          <a:custGeom>
            <a:avLst/>
            <a:gdLst/>
            <a:ahLst/>
            <a:cxnLst/>
            <a:rect l="l" t="t" r="r" b="b"/>
            <a:pathLst>
              <a:path w="1756440" h="1152863">
                <a:moveTo>
                  <a:pt x="0" y="0"/>
                </a:moveTo>
                <a:lnTo>
                  <a:pt x="1756439" y="0"/>
                </a:lnTo>
                <a:lnTo>
                  <a:pt x="1756439" y="1152863"/>
                </a:lnTo>
                <a:lnTo>
                  <a:pt x="0" y="115286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Freeform 16"/>
          <p:cNvSpPr/>
          <p:nvPr/>
        </p:nvSpPr>
        <p:spPr>
          <a:xfrm rot="1697961">
            <a:off x="10143348" y="338675"/>
            <a:ext cx="1553761" cy="1152347"/>
          </a:xfrm>
          <a:custGeom>
            <a:avLst/>
            <a:gdLst/>
            <a:ahLst/>
            <a:cxnLst/>
            <a:rect l="l" t="t" r="r" b="b"/>
            <a:pathLst>
              <a:path w="2330642" h="1728521">
                <a:moveTo>
                  <a:pt x="0" y="0"/>
                </a:moveTo>
                <a:lnTo>
                  <a:pt x="2330642" y="0"/>
                </a:lnTo>
                <a:lnTo>
                  <a:pt x="2330642" y="1728521"/>
                </a:lnTo>
                <a:lnTo>
                  <a:pt x="0" y="172852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0" y="385156"/>
            <a:ext cx="600215" cy="1035597"/>
          </a:xfrm>
          <a:custGeom>
            <a:avLst/>
            <a:gdLst/>
            <a:ahLst/>
            <a:cxnLst/>
            <a:rect l="l" t="t" r="r" b="b"/>
            <a:pathLst>
              <a:path w="900322" h="1553395">
                <a:moveTo>
                  <a:pt x="0" y="0"/>
                </a:moveTo>
                <a:lnTo>
                  <a:pt x="900322" y="0"/>
                </a:lnTo>
                <a:lnTo>
                  <a:pt x="900322" y="1553394"/>
                </a:lnTo>
                <a:lnTo>
                  <a:pt x="0" y="1553394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0" y="5700728"/>
            <a:ext cx="1038994" cy="591282"/>
          </a:xfrm>
          <a:custGeom>
            <a:avLst/>
            <a:gdLst/>
            <a:ahLst/>
            <a:cxnLst/>
            <a:rect l="l" t="t" r="r" b="b"/>
            <a:pathLst>
              <a:path w="1558491" h="886923">
                <a:moveTo>
                  <a:pt x="0" y="0"/>
                </a:moveTo>
                <a:lnTo>
                  <a:pt x="1558491" y="0"/>
                </a:lnTo>
                <a:lnTo>
                  <a:pt x="1558491" y="886923"/>
                </a:lnTo>
                <a:lnTo>
                  <a:pt x="0" y="88692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6938070" y="3632865"/>
            <a:ext cx="1461031" cy="882596"/>
          </a:xfrm>
          <a:custGeom>
            <a:avLst/>
            <a:gdLst/>
            <a:ahLst/>
            <a:cxnLst/>
            <a:rect l="l" t="t" r="r" b="b"/>
            <a:pathLst>
              <a:path w="2191546" h="1323894">
                <a:moveTo>
                  <a:pt x="0" y="0"/>
                </a:moveTo>
                <a:lnTo>
                  <a:pt x="2191545" y="0"/>
                </a:lnTo>
                <a:lnTo>
                  <a:pt x="2191545" y="1323894"/>
                </a:lnTo>
                <a:lnTo>
                  <a:pt x="0" y="13238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24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2481827" y="1732727"/>
            <a:ext cx="1461031" cy="882596"/>
          </a:xfrm>
          <a:custGeom>
            <a:avLst/>
            <a:gdLst/>
            <a:ahLst/>
            <a:cxnLst/>
            <a:rect l="l" t="t" r="r" b="b"/>
            <a:pathLst>
              <a:path w="2191546" h="1323894">
                <a:moveTo>
                  <a:pt x="0" y="0"/>
                </a:moveTo>
                <a:lnTo>
                  <a:pt x="2191545" y="0"/>
                </a:lnTo>
                <a:lnTo>
                  <a:pt x="2191545" y="1323894"/>
                </a:lnTo>
                <a:lnTo>
                  <a:pt x="0" y="13238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24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0664845" y="4963633"/>
            <a:ext cx="1880935" cy="1989451"/>
          </a:xfrm>
          <a:custGeom>
            <a:avLst/>
            <a:gdLst/>
            <a:ahLst/>
            <a:cxnLst/>
            <a:rect l="l" t="t" r="r" b="b"/>
            <a:pathLst>
              <a:path w="2821403" h="2984176">
                <a:moveTo>
                  <a:pt x="0" y="0"/>
                </a:moveTo>
                <a:lnTo>
                  <a:pt x="2821402" y="0"/>
                </a:lnTo>
                <a:lnTo>
                  <a:pt x="2821402" y="2984176"/>
                </a:lnTo>
                <a:lnTo>
                  <a:pt x="0" y="2984176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807200" y="1183634"/>
            <a:ext cx="2282289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1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D154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pple Chancery" panose="03020702040506060504" pitchFamily="66" charset="-79"/>
              </a:rPr>
              <a:t>Luật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D154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pple Chancery" panose="03020702040506060504" pitchFamily="66" charset="-79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D154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pple Chancery" panose="03020702040506060504" pitchFamily="66" charset="-79"/>
              </a:rPr>
              <a:t>chơi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9D154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pple Chancery" panose="03020702040506060504" pitchFamily="66" charset="-79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4247052" y="1681927"/>
            <a:ext cx="7086798" cy="1425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79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nhỏ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rác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25" name="Picture 24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40DAD67D-B5FD-1335-EBF6-480BE7471A8E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011" y="4206240"/>
            <a:ext cx="764269" cy="292715"/>
          </a:xfrm>
          <a:prstGeom prst="rect">
            <a:avLst/>
          </a:prstGeom>
        </p:spPr>
      </p:pic>
      <p:pic>
        <p:nvPicPr>
          <p:cNvPr id="26" name="1">
            <a:hlinkClick r:id="" action="ppaction://media"/>
            <a:extLst>
              <a:ext uri="{FF2B5EF4-FFF2-40B4-BE49-F238E27FC236}">
                <a16:creationId xmlns:a16="http://schemas.microsoft.com/office/drawing/2014/main" id="{F2AD2148-CE01-5B46-9BAF-B2D32769BA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793750" y="135128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1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0.77422 0.00093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59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1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37764E-17 -4.93827E-7 L -0.34566 -0.00154 " pathEditMode="relative" rAng="0" ptsTypes="AA">
                                      <p:cBhvr>
                                        <p:cTn id="26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75" y="84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1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-0.14537 C 0.01692 -0.11513 0.03263 -0.08457 0.03975 -0.03318 C 0.04687 0.01836 0.03698 0.14135 0.04366 0.16296 C 0.05026 0.18426 0.07231 0.11913 0.07942 0.09552 C 0.08645 0.07191 0.08637 0.04676 0.08637 0.02129 " pathEditMode="relative" rAng="0" ptsTypes="AAAAA">
                                      <p:cBhvr>
                                        <p:cTn id="2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3" y="1563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1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53 -0.00494 C -0.04627 0.00417 -0.06893 0.01327 -0.0829 0.00324 C -0.09679 -0.00663 -0.10113 -0.05355 -0.1073 -0.06497 C -0.11355 -0.07623 -0.1125 -0.06636 -0.12006 -0.06497 C -0.12769 -0.06358 -0.14358 -0.07392 -0.15269 -0.05663 C -0.16172 -0.03935 -0.15695 0.02253 -0.17474 0.03843 C -0.19263 0.05432 -0.24471 0.04738 -0.25964 0.03843 C -0.27457 0.02948 -0.25478 -0.00633 -0.26433 -0.01528 C -0.27379 -0.02423 -0.29523 -0.01975 -0.31658 -0.01528 " pathEditMode="relative" ptsTypes="AAAAAAAAA">
                                      <p:cBhvr>
                                        <p:cTn id="3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10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65 0.03842 C -0.11554 0.04398 -0.23273 0.04938 -0.28681 0.04259 C -0.34089 0.03565 -0.32691 0.00324 -0.32283 -0.00293 C -0.31875 -0.00911 -0.34549 0.00741 -0.26233 0.0054 C -0.17925 0.00324 0.09071 -0.01574 0.17604 -0.01528 C 0.26128 -0.01497 0.26536 -0.00432 0.24931 0.00741 C 0.23325 0.01913 0.12578 0.05046 0.07951 0.05494 C 0.03307 0.05941 -0.02865 0.03426 -0.02865 0.03441 L -0.02865 0.03426 L -0.02865 0.03441 " pathEditMode="relative" rAng="0" ptsTypes="AAAAAAAAAA">
                                      <p:cBhvr>
                                        <p:cTn id="3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7" y="-185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10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28 0.02547 L 0.23125 0.02377 " pathEditMode="relative" rAng="0" ptsTypes="AA">
                                      <p:cBhvr>
                                        <p:cTn id="34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4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33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2" grpId="0"/>
      <p:bldP spid="2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022" y="-137494"/>
            <a:ext cx="12274727" cy="3804051"/>
          </a:xfrm>
          <a:custGeom>
            <a:avLst/>
            <a:gdLst/>
            <a:ahLst/>
            <a:cxnLst/>
            <a:rect l="l" t="t" r="r" b="b"/>
            <a:pathLst>
              <a:path w="18412091" h="5706077">
                <a:moveTo>
                  <a:pt x="0" y="0"/>
                </a:moveTo>
                <a:lnTo>
                  <a:pt x="18412091" y="0"/>
                </a:lnTo>
                <a:lnTo>
                  <a:pt x="18412091" y="5706077"/>
                </a:lnTo>
                <a:lnTo>
                  <a:pt x="0" y="57060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42" r="-2242" b="-3176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8022" y="1316609"/>
            <a:ext cx="12274727" cy="3680876"/>
          </a:xfrm>
          <a:custGeom>
            <a:avLst/>
            <a:gdLst/>
            <a:ahLst/>
            <a:cxnLst/>
            <a:rect l="l" t="t" r="r" b="b"/>
            <a:pathLst>
              <a:path w="18412091" h="5521314">
                <a:moveTo>
                  <a:pt x="0" y="0"/>
                </a:moveTo>
                <a:lnTo>
                  <a:pt x="18412091" y="0"/>
                </a:lnTo>
                <a:lnTo>
                  <a:pt x="18412091" y="5521314"/>
                </a:lnTo>
                <a:lnTo>
                  <a:pt x="0" y="5521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6491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74312" y="1640251"/>
            <a:ext cx="12330770" cy="4114196"/>
          </a:xfrm>
          <a:custGeom>
            <a:avLst/>
            <a:gdLst/>
            <a:ahLst/>
            <a:cxnLst/>
            <a:rect l="l" t="t" r="r" b="b"/>
            <a:pathLst>
              <a:path w="18496155" h="6171294">
                <a:moveTo>
                  <a:pt x="0" y="0"/>
                </a:moveTo>
                <a:lnTo>
                  <a:pt x="18496155" y="0"/>
                </a:lnTo>
                <a:lnTo>
                  <a:pt x="18496155" y="6171294"/>
                </a:lnTo>
                <a:lnTo>
                  <a:pt x="0" y="61712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48221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55E56EEB-511F-E759-B279-5E4B63F849DA}"/>
              </a:ext>
            </a:extLst>
          </p:cNvPr>
          <p:cNvSpPr/>
          <p:nvPr/>
        </p:nvSpPr>
        <p:spPr>
          <a:xfrm>
            <a:off x="5235678" y="105052"/>
            <a:ext cx="1803371" cy="2331141"/>
          </a:xfrm>
          <a:custGeom>
            <a:avLst/>
            <a:gdLst/>
            <a:ahLst/>
            <a:cxnLst/>
            <a:rect l="l" t="t" r="r" b="b"/>
            <a:pathLst>
              <a:path w="1952986" h="3345732">
                <a:moveTo>
                  <a:pt x="0" y="0"/>
                </a:moveTo>
                <a:lnTo>
                  <a:pt x="1952986" y="0"/>
                </a:lnTo>
                <a:lnTo>
                  <a:pt x="1952986" y="3345732"/>
                </a:lnTo>
                <a:lnTo>
                  <a:pt x="0" y="33457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vongtron4">
            <a:hlinkClick r:id="rId9" action="ppaction://hlinksldjump"/>
          </p:cNvPr>
          <p:cNvSpPr/>
          <p:nvPr/>
        </p:nvSpPr>
        <p:spPr>
          <a:xfrm>
            <a:off x="8658170" y="3389182"/>
            <a:ext cx="1549349" cy="1549349"/>
          </a:xfrm>
          <a:custGeom>
            <a:avLst/>
            <a:gdLst/>
            <a:ahLst/>
            <a:cxnLst/>
            <a:rect l="l" t="t" r="r" b="b"/>
            <a:pathLst>
              <a:path w="2324024" h="2324024">
                <a:moveTo>
                  <a:pt x="0" y="0"/>
                </a:moveTo>
                <a:lnTo>
                  <a:pt x="2324024" y="0"/>
                </a:lnTo>
                <a:lnTo>
                  <a:pt x="2324024" y="2324024"/>
                </a:lnTo>
                <a:lnTo>
                  <a:pt x="0" y="23240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ao"/>
          <p:cNvSpPr/>
          <p:nvPr/>
        </p:nvSpPr>
        <p:spPr>
          <a:xfrm>
            <a:off x="9067566" y="3914282"/>
            <a:ext cx="730557" cy="767085"/>
          </a:xfrm>
          <a:custGeom>
            <a:avLst/>
            <a:gdLst/>
            <a:ahLst/>
            <a:cxnLst/>
            <a:rect l="l" t="t" r="r" b="b"/>
            <a:pathLst>
              <a:path w="1095835" h="1150627">
                <a:moveTo>
                  <a:pt x="0" y="0"/>
                </a:moveTo>
                <a:lnTo>
                  <a:pt x="1095834" y="0"/>
                </a:lnTo>
                <a:lnTo>
                  <a:pt x="1095834" y="1150626"/>
                </a:lnTo>
                <a:lnTo>
                  <a:pt x="0" y="115062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9065" r="-3400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vongtron3">
            <a:hlinkClick r:id="rId13" action="ppaction://hlinksldjump"/>
          </p:cNvPr>
          <p:cNvSpPr/>
          <p:nvPr/>
        </p:nvSpPr>
        <p:spPr>
          <a:xfrm>
            <a:off x="6608972" y="4938531"/>
            <a:ext cx="1549349" cy="1549349"/>
          </a:xfrm>
          <a:custGeom>
            <a:avLst/>
            <a:gdLst/>
            <a:ahLst/>
            <a:cxnLst/>
            <a:rect l="l" t="t" r="r" b="b"/>
            <a:pathLst>
              <a:path w="2324024" h="2324024">
                <a:moveTo>
                  <a:pt x="0" y="0"/>
                </a:moveTo>
                <a:lnTo>
                  <a:pt x="2324024" y="0"/>
                </a:lnTo>
                <a:lnTo>
                  <a:pt x="2324024" y="2324024"/>
                </a:lnTo>
                <a:lnTo>
                  <a:pt x="0" y="23240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rung"/>
          <p:cNvSpPr/>
          <p:nvPr/>
        </p:nvSpPr>
        <p:spPr>
          <a:xfrm>
            <a:off x="6934153" y="5578234"/>
            <a:ext cx="898987" cy="544286"/>
          </a:xfrm>
          <a:custGeom>
            <a:avLst/>
            <a:gdLst/>
            <a:ahLst/>
            <a:cxnLst/>
            <a:rect l="l" t="t" r="r" b="b"/>
            <a:pathLst>
              <a:path w="1348481" h="816429">
                <a:moveTo>
                  <a:pt x="0" y="0"/>
                </a:moveTo>
                <a:lnTo>
                  <a:pt x="1348481" y="0"/>
                </a:lnTo>
                <a:lnTo>
                  <a:pt x="1348481" y="816428"/>
                </a:lnTo>
                <a:lnTo>
                  <a:pt x="0" y="81642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36695" r="-194" b="-3002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vongtron2">
            <a:hlinkClick r:id="rId15" action="ppaction://hlinksldjump"/>
          </p:cNvPr>
          <p:cNvSpPr/>
          <p:nvPr/>
        </p:nvSpPr>
        <p:spPr>
          <a:xfrm>
            <a:off x="3936089" y="3008286"/>
            <a:ext cx="1549349" cy="1549349"/>
          </a:xfrm>
          <a:custGeom>
            <a:avLst/>
            <a:gdLst/>
            <a:ahLst/>
            <a:cxnLst/>
            <a:rect l="l" t="t" r="r" b="b"/>
            <a:pathLst>
              <a:path w="2324024" h="2324024">
                <a:moveTo>
                  <a:pt x="0" y="0"/>
                </a:moveTo>
                <a:lnTo>
                  <a:pt x="2324024" y="0"/>
                </a:lnTo>
                <a:lnTo>
                  <a:pt x="2324024" y="2324024"/>
                </a:lnTo>
                <a:lnTo>
                  <a:pt x="0" y="23240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huoc"/>
          <p:cNvSpPr/>
          <p:nvPr/>
        </p:nvSpPr>
        <p:spPr>
          <a:xfrm>
            <a:off x="4225258" y="3559911"/>
            <a:ext cx="799641" cy="653143"/>
          </a:xfrm>
          <a:custGeom>
            <a:avLst/>
            <a:gdLst/>
            <a:ahLst/>
            <a:cxnLst/>
            <a:rect l="l" t="t" r="r" b="b"/>
            <a:pathLst>
              <a:path w="1199461" h="979714">
                <a:moveTo>
                  <a:pt x="0" y="0"/>
                </a:moveTo>
                <a:lnTo>
                  <a:pt x="1199461" y="0"/>
                </a:lnTo>
                <a:lnTo>
                  <a:pt x="1199461" y="979715"/>
                </a:lnTo>
                <a:lnTo>
                  <a:pt x="0" y="97971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14864" b="-756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vongtron1">
            <a:hlinkClick r:id="rId17" action="ppaction://hlinksldjump"/>
          </p:cNvPr>
          <p:cNvSpPr/>
          <p:nvPr/>
        </p:nvSpPr>
        <p:spPr>
          <a:xfrm>
            <a:off x="1209807" y="4681367"/>
            <a:ext cx="1549349" cy="1549349"/>
          </a:xfrm>
          <a:custGeom>
            <a:avLst/>
            <a:gdLst/>
            <a:ahLst/>
            <a:cxnLst/>
            <a:rect l="l" t="t" r="r" b="b"/>
            <a:pathLst>
              <a:path w="2324024" h="2324024">
                <a:moveTo>
                  <a:pt x="0" y="0"/>
                </a:moveTo>
                <a:lnTo>
                  <a:pt x="2324024" y="0"/>
                </a:lnTo>
                <a:lnTo>
                  <a:pt x="2324024" y="2324023"/>
                </a:lnTo>
                <a:lnTo>
                  <a:pt x="0" y="23240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5">
            <a:hlinkClick r:id="rId18" action="ppaction://hlinksldjump"/>
            <a:extLst>
              <a:ext uri="{FF2B5EF4-FFF2-40B4-BE49-F238E27FC236}">
                <a16:creationId xmlns:a16="http://schemas.microsoft.com/office/drawing/2014/main" id="{93DAACF3-ED22-1594-D9E1-99E4D72292E9}"/>
              </a:ext>
            </a:extLst>
          </p:cNvPr>
          <p:cNvSpPr/>
          <p:nvPr/>
        </p:nvSpPr>
        <p:spPr>
          <a:xfrm rot="-916973">
            <a:off x="10023816" y="548932"/>
            <a:ext cx="1583496" cy="1182571"/>
          </a:xfrm>
          <a:custGeom>
            <a:avLst/>
            <a:gdLst/>
            <a:ahLst/>
            <a:cxnLst/>
            <a:rect l="l" t="t" r="r" b="b"/>
            <a:pathLst>
              <a:path w="2375244" h="1773856">
                <a:moveTo>
                  <a:pt x="0" y="0"/>
                </a:moveTo>
                <a:lnTo>
                  <a:pt x="2375244" y="0"/>
                </a:lnTo>
                <a:lnTo>
                  <a:pt x="2375244" y="1773856"/>
                </a:lnTo>
                <a:lnTo>
                  <a:pt x="0" y="177385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t="-46" b="-46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hainhua"/>
          <p:cNvSpPr/>
          <p:nvPr/>
        </p:nvSpPr>
        <p:spPr>
          <a:xfrm>
            <a:off x="1576328" y="5132109"/>
            <a:ext cx="816306" cy="844134"/>
          </a:xfrm>
          <a:custGeom>
            <a:avLst/>
            <a:gdLst/>
            <a:ahLst/>
            <a:cxnLst/>
            <a:rect l="l" t="t" r="r" b="b"/>
            <a:pathLst>
              <a:path w="1224459" h="1266201">
                <a:moveTo>
                  <a:pt x="0" y="0"/>
                </a:moveTo>
                <a:lnTo>
                  <a:pt x="1224459" y="0"/>
                </a:lnTo>
                <a:lnTo>
                  <a:pt x="1224459" y="1266201"/>
                </a:lnTo>
                <a:lnTo>
                  <a:pt x="0" y="126620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911 C 0.00087 -0.0625 8.98611E-5 -0.1159 0.00156 -0.17809 C 0.00304 -0.24028 0.00096 -0.32763 0.01033 -0.38257 C 0.01971 -0.43735 0.03785 -0.47624 0.05781 -0.50695 C 0.07778 -0.53766 0.10156 -0.55664 0.1303 -0.56698 C 0.15903 -0.57732 0.2105 -0.5551 0.2303 -0.56914 C 0.25009 -0.58318 0.23299 -0.62284 0.24905 -0.65139 C 0.2651 -0.67994 0.298 -0.73503 0.32656 -0.74028 C 0.35503 -0.74537 0.38767 -0.71389 0.42031 -0.68241 " pathEditMode="relative" ptsTypes="AAAAAAAAA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37 0.00957 C -0.01024 -0.04537 -0.03177 -0.10016 -0.03741 -0.15046 C -0.04305 -0.20077 -0.03472 -0.25046 -0.02239 -0.29259 C -0.01007 -0.33488 0.00972 -0.37747 0.03637 -0.4037 C 0.06302 -0.42994 0.10781 -0.44599 0.13767 -0.45031 C 0.16745 -0.45478 0.19132 -0.44259 0.21519 -0.4304 " pathEditMode="relative" rAng="0" ptsTypes="AAAA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-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8 -0.0071 C -0.02275 -0.05818 -0.04202 -0.10911 -0.05217 -0.15834 C -0.06242 -0.20756 -0.07092 -0.2642 -0.06467 -0.30278 C -0.05842 -0.34136 -0.02179 -0.36312 -0.01467 -0.38951 C -0.00764 -0.41574 -0.01259 -0.42315 -0.02223 -0.46065 C -0.03178 -0.498 -0.06745 -0.56065 -0.07223 -0.61389 C -0.077 -0.66729 -0.08282 -0.75695 -0.05096 -0.78056 C -0.0191 -0.80432 0.05 -0.78025 0.11909 -0.75618 " pathEditMode="relative" ptsTypes="AAAAAAAA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-0.01466 C 0.00486 -0.05432 0.00399 -0.09398 0.01319 -0.11466 C 0.02239 -0.1355 0.05277 -0.12145 0.06067 -0.1392 C 0.06857 -0.15695 0.06276 -0.17948 0.06067 -0.22145 C 0.05859 -0.26327 0.05859 -0.35988 0.04817 -0.39028 C 0.03776 -0.42068 0.01067 -0.38997 -0.00183 -0.40355 C -0.01433 -0.41729 -0.02014 -0.45772 -0.02683 -0.47253 C -0.03351 -0.48735 -0.03768 -0.48997 -0.04176 -0.49244 " pathEditMode="relative" ptsTypes="AAAAAAAA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95250"/>
            <a:ext cx="12192000" cy="7130143"/>
            <a:chOff x="0" y="0"/>
            <a:chExt cx="24384000" cy="1426028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/>
            <a:srcRect l="16549" r="16549"/>
            <a:stretch>
              <a:fillRect/>
            </a:stretch>
          </p:blipFill>
          <p:spPr>
            <a:xfrm>
              <a:off x="0" y="0"/>
              <a:ext cx="24384000" cy="14260286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flipV="1">
            <a:off x="4838791" y="-316897"/>
            <a:ext cx="10218551" cy="5019863"/>
          </a:xfrm>
          <a:custGeom>
            <a:avLst/>
            <a:gdLst/>
            <a:ahLst/>
            <a:cxnLst/>
            <a:rect l="l" t="t" r="r" b="b"/>
            <a:pathLst>
              <a:path w="15327826" h="7529795">
                <a:moveTo>
                  <a:pt x="0" y="7529795"/>
                </a:moveTo>
                <a:lnTo>
                  <a:pt x="15327826" y="7529795"/>
                </a:lnTo>
                <a:lnTo>
                  <a:pt x="15327826" y="0"/>
                </a:lnTo>
                <a:lnTo>
                  <a:pt x="0" y="0"/>
                </a:lnTo>
                <a:lnTo>
                  <a:pt x="0" y="752979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840651" y="668279"/>
            <a:ext cx="8510699" cy="1776471"/>
            <a:chOff x="0" y="0"/>
            <a:chExt cx="17021397" cy="3552941"/>
          </a:xfrm>
        </p:grpSpPr>
        <p:grpSp>
          <p:nvGrpSpPr>
            <p:cNvPr id="6" name="Group 6"/>
            <p:cNvGrpSpPr/>
            <p:nvPr/>
          </p:nvGrpSpPr>
          <p:grpSpPr>
            <a:xfrm>
              <a:off x="263113" y="196612"/>
              <a:ext cx="16758284" cy="3356329"/>
              <a:chOff x="0" y="0"/>
              <a:chExt cx="3451739" cy="69131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246087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16758284" cy="3356329"/>
              <a:chOff x="0" y="0"/>
              <a:chExt cx="3451739" cy="69131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AF0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6B3FDE5E-B88D-2132-F5C7-CE9FFC65F5E0}"/>
              </a:ext>
            </a:extLst>
          </p:cNvPr>
          <p:cNvSpPr/>
          <p:nvPr/>
        </p:nvSpPr>
        <p:spPr>
          <a:xfrm>
            <a:off x="2696892" y="3333913"/>
            <a:ext cx="4869768" cy="1946747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endParaRPr kumimoji="0" lang="en-VN" sz="9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Freeform 26">
            <a:hlinkClick r:id="rId7" action="ppaction://hlinksldjump"/>
          </p:cNvPr>
          <p:cNvSpPr/>
          <p:nvPr/>
        </p:nvSpPr>
        <p:spPr>
          <a:xfrm>
            <a:off x="10883120" y="5575297"/>
            <a:ext cx="1308881" cy="1282703"/>
          </a:xfrm>
          <a:custGeom>
            <a:avLst/>
            <a:gdLst/>
            <a:ahLst/>
            <a:cxnLst/>
            <a:rect l="l" t="t" r="r" b="b"/>
            <a:pathLst>
              <a:path w="1963321" h="1924055">
                <a:moveTo>
                  <a:pt x="0" y="0"/>
                </a:moveTo>
                <a:lnTo>
                  <a:pt x="1963321" y="0"/>
                </a:lnTo>
                <a:lnTo>
                  <a:pt x="1963321" y="1924055"/>
                </a:lnTo>
                <a:lnTo>
                  <a:pt x="0" y="19240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21437" y="600565"/>
            <a:ext cx="1620111" cy="1668653"/>
          </a:xfrm>
          <a:custGeom>
            <a:avLst/>
            <a:gdLst/>
            <a:ahLst/>
            <a:cxnLst/>
            <a:rect l="l" t="t" r="r" b="b"/>
            <a:pathLst>
              <a:path w="2430166" h="2502980">
                <a:moveTo>
                  <a:pt x="0" y="0"/>
                </a:moveTo>
                <a:lnTo>
                  <a:pt x="2430165" y="0"/>
                </a:lnTo>
                <a:lnTo>
                  <a:pt x="2430165" y="2502980"/>
                </a:lnTo>
                <a:lnTo>
                  <a:pt x="0" y="25029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11">
            <a:extLst>
              <a:ext uri="{FF2B5EF4-FFF2-40B4-BE49-F238E27FC236}">
                <a16:creationId xmlns:a16="http://schemas.microsoft.com/office/drawing/2014/main" id="{82C25804-E8B9-D359-AF8F-E989B9B2EB28}"/>
              </a:ext>
            </a:extLst>
          </p:cNvPr>
          <p:cNvSpPr txBox="1"/>
          <p:nvPr/>
        </p:nvSpPr>
        <p:spPr>
          <a:xfrm>
            <a:off x="2240784" y="1376620"/>
            <a:ext cx="7634978" cy="538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Hình ảnh 5">
            <a:extLst>
              <a:ext uri="{FF2B5EF4-FFF2-40B4-BE49-F238E27FC236}">
                <a16:creationId xmlns:a16="http://schemas.microsoft.com/office/drawing/2014/main" id="{5ED7EAAB-96BB-BDCD-0073-583936FBB8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447" y="2818782"/>
            <a:ext cx="3889514" cy="25075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2">
            <a:extLst>
              <a:ext uri="{FF2B5EF4-FFF2-40B4-BE49-F238E27FC236}">
                <a16:creationId xmlns:a16="http://schemas.microsoft.com/office/drawing/2014/main" id="{BCB566B5-2B6B-693A-AB3D-1E526B6E3280}"/>
              </a:ext>
            </a:extLst>
          </p:cNvPr>
          <p:cNvGrpSpPr/>
          <p:nvPr/>
        </p:nvGrpSpPr>
        <p:grpSpPr>
          <a:xfrm>
            <a:off x="0" y="-95250"/>
            <a:ext cx="12192000" cy="7130143"/>
            <a:chOff x="0" y="0"/>
            <a:chExt cx="24384000" cy="14260286"/>
          </a:xfrm>
        </p:grpSpPr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FBEC48B2-437D-CC66-7481-73C43B64F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6549" r="16549"/>
            <a:stretch>
              <a:fillRect/>
            </a:stretch>
          </p:blipFill>
          <p:spPr>
            <a:xfrm>
              <a:off x="0" y="0"/>
              <a:ext cx="24384000" cy="14260286"/>
            </a:xfrm>
            <a:prstGeom prst="rect">
              <a:avLst/>
            </a:prstGeom>
          </p:spPr>
        </p:pic>
      </p:grpSp>
      <p:sp>
        <p:nvSpPr>
          <p:cNvPr id="15" name="Freeform 4">
            <a:extLst>
              <a:ext uri="{FF2B5EF4-FFF2-40B4-BE49-F238E27FC236}">
                <a16:creationId xmlns:a16="http://schemas.microsoft.com/office/drawing/2014/main" id="{7FB9BFEE-6182-EE38-E59E-0E7273E0FFB6}"/>
              </a:ext>
            </a:extLst>
          </p:cNvPr>
          <p:cNvSpPr/>
          <p:nvPr/>
        </p:nvSpPr>
        <p:spPr>
          <a:xfrm flipV="1">
            <a:off x="4838791" y="-316897"/>
            <a:ext cx="10218551" cy="5019863"/>
          </a:xfrm>
          <a:custGeom>
            <a:avLst/>
            <a:gdLst/>
            <a:ahLst/>
            <a:cxnLst/>
            <a:rect l="l" t="t" r="r" b="b"/>
            <a:pathLst>
              <a:path w="15327826" h="7529795">
                <a:moveTo>
                  <a:pt x="0" y="7529795"/>
                </a:moveTo>
                <a:lnTo>
                  <a:pt x="15327826" y="7529795"/>
                </a:lnTo>
                <a:lnTo>
                  <a:pt x="15327826" y="0"/>
                </a:lnTo>
                <a:lnTo>
                  <a:pt x="0" y="0"/>
                </a:lnTo>
                <a:lnTo>
                  <a:pt x="0" y="752979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5">
            <a:extLst>
              <a:ext uri="{FF2B5EF4-FFF2-40B4-BE49-F238E27FC236}">
                <a16:creationId xmlns:a16="http://schemas.microsoft.com/office/drawing/2014/main" id="{D3B069FF-68B1-3D7E-DA34-756A54A14F84}"/>
              </a:ext>
            </a:extLst>
          </p:cNvPr>
          <p:cNvGrpSpPr/>
          <p:nvPr/>
        </p:nvGrpSpPr>
        <p:grpSpPr>
          <a:xfrm>
            <a:off x="1840651" y="668279"/>
            <a:ext cx="8510699" cy="1776471"/>
            <a:chOff x="0" y="0"/>
            <a:chExt cx="17021397" cy="3552941"/>
          </a:xfrm>
        </p:grpSpPr>
        <p:grpSp>
          <p:nvGrpSpPr>
            <p:cNvPr id="17" name="Group 6">
              <a:extLst>
                <a:ext uri="{FF2B5EF4-FFF2-40B4-BE49-F238E27FC236}">
                  <a16:creationId xmlns:a16="http://schemas.microsoft.com/office/drawing/2014/main" id="{A7488556-B6C0-0D08-06F1-32E55E3E63F6}"/>
                </a:ext>
              </a:extLst>
            </p:cNvPr>
            <p:cNvGrpSpPr/>
            <p:nvPr/>
          </p:nvGrpSpPr>
          <p:grpSpPr>
            <a:xfrm>
              <a:off x="263113" y="196612"/>
              <a:ext cx="16758284" cy="3356329"/>
              <a:chOff x="0" y="0"/>
              <a:chExt cx="3451739" cy="691310"/>
            </a:xfrm>
          </p:grpSpPr>
          <p:sp>
            <p:nvSpPr>
              <p:cNvPr id="21" name="Freeform 7">
                <a:extLst>
                  <a:ext uri="{FF2B5EF4-FFF2-40B4-BE49-F238E27FC236}">
                    <a16:creationId xmlns:a16="http://schemas.microsoft.com/office/drawing/2014/main" id="{D62CCD50-6DF7-3688-A819-289D1A9DD651}"/>
                  </a:ext>
                </a:extLst>
              </p:cNvPr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246087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TextBox 8">
                <a:extLst>
                  <a:ext uri="{FF2B5EF4-FFF2-40B4-BE49-F238E27FC236}">
                    <a16:creationId xmlns:a16="http://schemas.microsoft.com/office/drawing/2014/main" id="{4F83E0BC-E43E-CE51-ED91-4844C59D9AA1}"/>
                  </a:ext>
                </a:extLst>
              </p:cNvPr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9">
              <a:extLst>
                <a:ext uri="{FF2B5EF4-FFF2-40B4-BE49-F238E27FC236}">
                  <a16:creationId xmlns:a16="http://schemas.microsoft.com/office/drawing/2014/main" id="{FB6F4B54-D9D4-17C5-9DC0-46BB8511E077}"/>
                </a:ext>
              </a:extLst>
            </p:cNvPr>
            <p:cNvGrpSpPr/>
            <p:nvPr/>
          </p:nvGrpSpPr>
          <p:grpSpPr>
            <a:xfrm>
              <a:off x="0" y="0"/>
              <a:ext cx="16758284" cy="3356329"/>
              <a:chOff x="0" y="0"/>
              <a:chExt cx="3451739" cy="691310"/>
            </a:xfrm>
          </p:grpSpPr>
          <p:sp>
            <p:nvSpPr>
              <p:cNvPr id="19" name="Freeform 10">
                <a:extLst>
                  <a:ext uri="{FF2B5EF4-FFF2-40B4-BE49-F238E27FC236}">
                    <a16:creationId xmlns:a16="http://schemas.microsoft.com/office/drawing/2014/main" id="{DFA22B97-3C00-0F70-20C2-72F83DDD84AF}"/>
                  </a:ext>
                </a:extLst>
              </p:cNvPr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AF0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1">
                <a:extLst>
                  <a:ext uri="{FF2B5EF4-FFF2-40B4-BE49-F238E27FC236}">
                    <a16:creationId xmlns:a16="http://schemas.microsoft.com/office/drawing/2014/main" id="{84FA4AA3-69B5-5BA9-C9CD-ADD487D25EA1}"/>
                  </a:ext>
                </a:extLst>
              </p:cNvPr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3" name="Rounded Rectangle 31">
            <a:extLst>
              <a:ext uri="{FF2B5EF4-FFF2-40B4-BE49-F238E27FC236}">
                <a16:creationId xmlns:a16="http://schemas.microsoft.com/office/drawing/2014/main" id="{A2015994-8406-696E-A289-6B7EEAACB772}"/>
              </a:ext>
            </a:extLst>
          </p:cNvPr>
          <p:cNvSpPr/>
          <p:nvPr/>
        </p:nvSpPr>
        <p:spPr>
          <a:xfrm>
            <a:off x="2696892" y="3333913"/>
            <a:ext cx="4869768" cy="1946747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kumimoji="0" lang="en-VN" sz="9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Freeform 26">
            <a:hlinkClick r:id="rId6" action="ppaction://hlinksldjump"/>
            <a:extLst>
              <a:ext uri="{FF2B5EF4-FFF2-40B4-BE49-F238E27FC236}">
                <a16:creationId xmlns:a16="http://schemas.microsoft.com/office/drawing/2014/main" id="{A1FC88B4-D028-EA48-0543-86B02A652840}"/>
              </a:ext>
            </a:extLst>
          </p:cNvPr>
          <p:cNvSpPr/>
          <p:nvPr/>
        </p:nvSpPr>
        <p:spPr>
          <a:xfrm>
            <a:off x="10883120" y="5575297"/>
            <a:ext cx="1308881" cy="1282703"/>
          </a:xfrm>
          <a:custGeom>
            <a:avLst/>
            <a:gdLst/>
            <a:ahLst/>
            <a:cxnLst/>
            <a:rect l="l" t="t" r="r" b="b"/>
            <a:pathLst>
              <a:path w="1963321" h="1924055">
                <a:moveTo>
                  <a:pt x="0" y="0"/>
                </a:moveTo>
                <a:lnTo>
                  <a:pt x="1963321" y="0"/>
                </a:lnTo>
                <a:lnTo>
                  <a:pt x="1963321" y="1924055"/>
                </a:lnTo>
                <a:lnTo>
                  <a:pt x="0" y="19240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29">
            <a:extLst>
              <a:ext uri="{FF2B5EF4-FFF2-40B4-BE49-F238E27FC236}">
                <a16:creationId xmlns:a16="http://schemas.microsoft.com/office/drawing/2014/main" id="{D309785E-1C53-5244-493F-F28D8BBAC6EA}"/>
              </a:ext>
            </a:extLst>
          </p:cNvPr>
          <p:cNvSpPr/>
          <p:nvPr/>
        </p:nvSpPr>
        <p:spPr>
          <a:xfrm>
            <a:off x="21437" y="600565"/>
            <a:ext cx="1620111" cy="1668653"/>
          </a:xfrm>
          <a:custGeom>
            <a:avLst/>
            <a:gdLst/>
            <a:ahLst/>
            <a:cxnLst/>
            <a:rect l="l" t="t" r="r" b="b"/>
            <a:pathLst>
              <a:path w="2430166" h="2502980">
                <a:moveTo>
                  <a:pt x="0" y="0"/>
                </a:moveTo>
                <a:lnTo>
                  <a:pt x="2430165" y="0"/>
                </a:lnTo>
                <a:lnTo>
                  <a:pt x="2430165" y="2502980"/>
                </a:lnTo>
                <a:lnTo>
                  <a:pt x="0" y="25029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D12BAFDA-C7F8-5B16-3A24-4708CE33446C}"/>
              </a:ext>
            </a:extLst>
          </p:cNvPr>
          <p:cNvSpPr txBox="1"/>
          <p:nvPr/>
        </p:nvSpPr>
        <p:spPr>
          <a:xfrm>
            <a:off x="2240784" y="1376620"/>
            <a:ext cx="7634978" cy="538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Hình ảnh 28">
            <a:extLst>
              <a:ext uri="{FF2B5EF4-FFF2-40B4-BE49-F238E27FC236}">
                <a16:creationId xmlns:a16="http://schemas.microsoft.com/office/drawing/2014/main" id="{3ED4D5F4-FB2E-217F-F3E4-84EA400F34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356" y="2794948"/>
            <a:ext cx="3542337" cy="27371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>
            <a:extLst>
              <a:ext uri="{FF2B5EF4-FFF2-40B4-BE49-F238E27FC236}">
                <a16:creationId xmlns:a16="http://schemas.microsoft.com/office/drawing/2014/main" id="{1BE1CAA1-BD3C-ED87-F3D5-591943DD103B}"/>
              </a:ext>
            </a:extLst>
          </p:cNvPr>
          <p:cNvGrpSpPr/>
          <p:nvPr/>
        </p:nvGrpSpPr>
        <p:grpSpPr>
          <a:xfrm>
            <a:off x="0" y="-95250"/>
            <a:ext cx="12192000" cy="7130143"/>
            <a:chOff x="0" y="0"/>
            <a:chExt cx="24384000" cy="14260286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C3C26023-1B0A-6E1F-3FB7-1C668C4F9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6549" r="16549"/>
            <a:stretch>
              <a:fillRect/>
            </a:stretch>
          </p:blipFill>
          <p:spPr>
            <a:xfrm>
              <a:off x="0" y="0"/>
              <a:ext cx="24384000" cy="14260286"/>
            </a:xfrm>
            <a:prstGeom prst="rect">
              <a:avLst/>
            </a:prstGeom>
          </p:spPr>
        </p:pic>
      </p:grpSp>
      <p:sp>
        <p:nvSpPr>
          <p:cNvPr id="8" name="Freeform 4">
            <a:extLst>
              <a:ext uri="{FF2B5EF4-FFF2-40B4-BE49-F238E27FC236}">
                <a16:creationId xmlns:a16="http://schemas.microsoft.com/office/drawing/2014/main" id="{CC36A3C8-458A-3F22-FE7E-53D736F60979}"/>
              </a:ext>
            </a:extLst>
          </p:cNvPr>
          <p:cNvSpPr/>
          <p:nvPr/>
        </p:nvSpPr>
        <p:spPr>
          <a:xfrm flipV="1">
            <a:off x="4838791" y="-316897"/>
            <a:ext cx="10218551" cy="5019863"/>
          </a:xfrm>
          <a:custGeom>
            <a:avLst/>
            <a:gdLst/>
            <a:ahLst/>
            <a:cxnLst/>
            <a:rect l="l" t="t" r="r" b="b"/>
            <a:pathLst>
              <a:path w="15327826" h="7529795">
                <a:moveTo>
                  <a:pt x="0" y="7529795"/>
                </a:moveTo>
                <a:lnTo>
                  <a:pt x="15327826" y="7529795"/>
                </a:lnTo>
                <a:lnTo>
                  <a:pt x="15327826" y="0"/>
                </a:lnTo>
                <a:lnTo>
                  <a:pt x="0" y="0"/>
                </a:lnTo>
                <a:lnTo>
                  <a:pt x="0" y="752979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5">
            <a:extLst>
              <a:ext uri="{FF2B5EF4-FFF2-40B4-BE49-F238E27FC236}">
                <a16:creationId xmlns:a16="http://schemas.microsoft.com/office/drawing/2014/main" id="{CF776749-748B-3732-3EEE-1D70CB63C263}"/>
              </a:ext>
            </a:extLst>
          </p:cNvPr>
          <p:cNvGrpSpPr/>
          <p:nvPr/>
        </p:nvGrpSpPr>
        <p:grpSpPr>
          <a:xfrm>
            <a:off x="1840651" y="668279"/>
            <a:ext cx="8510699" cy="1776471"/>
            <a:chOff x="0" y="0"/>
            <a:chExt cx="17021397" cy="3552941"/>
          </a:xfrm>
        </p:grpSpPr>
        <p:grpSp>
          <p:nvGrpSpPr>
            <p:cNvPr id="10" name="Group 6">
              <a:extLst>
                <a:ext uri="{FF2B5EF4-FFF2-40B4-BE49-F238E27FC236}">
                  <a16:creationId xmlns:a16="http://schemas.microsoft.com/office/drawing/2014/main" id="{C256EFD8-FD65-5B33-D881-293CCCCBC251}"/>
                </a:ext>
              </a:extLst>
            </p:cNvPr>
            <p:cNvGrpSpPr/>
            <p:nvPr/>
          </p:nvGrpSpPr>
          <p:grpSpPr>
            <a:xfrm>
              <a:off x="263113" y="196612"/>
              <a:ext cx="16758284" cy="3356329"/>
              <a:chOff x="0" y="0"/>
              <a:chExt cx="3451739" cy="691310"/>
            </a:xfrm>
          </p:grpSpPr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79FC81EE-2EB0-B25B-2094-0CCD647BD9DE}"/>
                  </a:ext>
                </a:extLst>
              </p:cNvPr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246087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TextBox 8">
                <a:extLst>
                  <a:ext uri="{FF2B5EF4-FFF2-40B4-BE49-F238E27FC236}">
                    <a16:creationId xmlns:a16="http://schemas.microsoft.com/office/drawing/2014/main" id="{53029E7E-DEC2-F820-4BF5-F00073DB6AFE}"/>
                  </a:ext>
                </a:extLst>
              </p:cNvPr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9">
              <a:extLst>
                <a:ext uri="{FF2B5EF4-FFF2-40B4-BE49-F238E27FC236}">
                  <a16:creationId xmlns:a16="http://schemas.microsoft.com/office/drawing/2014/main" id="{419B8B4E-5F56-5830-8109-CCF76051E60C}"/>
                </a:ext>
              </a:extLst>
            </p:cNvPr>
            <p:cNvGrpSpPr/>
            <p:nvPr/>
          </p:nvGrpSpPr>
          <p:grpSpPr>
            <a:xfrm>
              <a:off x="0" y="0"/>
              <a:ext cx="16758284" cy="3356329"/>
              <a:chOff x="0" y="0"/>
              <a:chExt cx="3451739" cy="691310"/>
            </a:xfrm>
          </p:grpSpPr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9524AD80-DA4B-020C-7AAB-C12BC4B9B24C}"/>
                  </a:ext>
                </a:extLst>
              </p:cNvPr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AF0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TextBox 11">
                <a:extLst>
                  <a:ext uri="{FF2B5EF4-FFF2-40B4-BE49-F238E27FC236}">
                    <a16:creationId xmlns:a16="http://schemas.microsoft.com/office/drawing/2014/main" id="{06F8302E-FC47-55DA-2504-AAC928E84872}"/>
                  </a:ext>
                </a:extLst>
              </p:cNvPr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Rounded Rectangle 31">
            <a:extLst>
              <a:ext uri="{FF2B5EF4-FFF2-40B4-BE49-F238E27FC236}">
                <a16:creationId xmlns:a16="http://schemas.microsoft.com/office/drawing/2014/main" id="{DA97547F-3A59-B171-5D53-9891B2D4044A}"/>
              </a:ext>
            </a:extLst>
          </p:cNvPr>
          <p:cNvSpPr/>
          <p:nvPr/>
        </p:nvSpPr>
        <p:spPr>
          <a:xfrm>
            <a:off x="2514012" y="3219613"/>
            <a:ext cx="4869768" cy="1946747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kumimoji="0" lang="en-VN" sz="9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Freeform 26">
            <a:hlinkClick r:id="rId6" action="ppaction://hlinksldjump"/>
            <a:extLst>
              <a:ext uri="{FF2B5EF4-FFF2-40B4-BE49-F238E27FC236}">
                <a16:creationId xmlns:a16="http://schemas.microsoft.com/office/drawing/2014/main" id="{22F531E0-F079-D48F-A903-90AA5801D64F}"/>
              </a:ext>
            </a:extLst>
          </p:cNvPr>
          <p:cNvSpPr/>
          <p:nvPr/>
        </p:nvSpPr>
        <p:spPr>
          <a:xfrm>
            <a:off x="10883120" y="5575297"/>
            <a:ext cx="1308881" cy="1282703"/>
          </a:xfrm>
          <a:custGeom>
            <a:avLst/>
            <a:gdLst/>
            <a:ahLst/>
            <a:cxnLst/>
            <a:rect l="l" t="t" r="r" b="b"/>
            <a:pathLst>
              <a:path w="1963321" h="1924055">
                <a:moveTo>
                  <a:pt x="0" y="0"/>
                </a:moveTo>
                <a:lnTo>
                  <a:pt x="1963321" y="0"/>
                </a:lnTo>
                <a:lnTo>
                  <a:pt x="1963321" y="1924055"/>
                </a:lnTo>
                <a:lnTo>
                  <a:pt x="0" y="19240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29">
            <a:extLst>
              <a:ext uri="{FF2B5EF4-FFF2-40B4-BE49-F238E27FC236}">
                <a16:creationId xmlns:a16="http://schemas.microsoft.com/office/drawing/2014/main" id="{D21CA8F8-2003-F354-647B-F739FD118937}"/>
              </a:ext>
            </a:extLst>
          </p:cNvPr>
          <p:cNvSpPr/>
          <p:nvPr/>
        </p:nvSpPr>
        <p:spPr>
          <a:xfrm>
            <a:off x="21437" y="600565"/>
            <a:ext cx="1620111" cy="1668653"/>
          </a:xfrm>
          <a:custGeom>
            <a:avLst/>
            <a:gdLst/>
            <a:ahLst/>
            <a:cxnLst/>
            <a:rect l="l" t="t" r="r" b="b"/>
            <a:pathLst>
              <a:path w="2430166" h="2502980">
                <a:moveTo>
                  <a:pt x="0" y="0"/>
                </a:moveTo>
                <a:lnTo>
                  <a:pt x="2430165" y="0"/>
                </a:lnTo>
                <a:lnTo>
                  <a:pt x="2430165" y="2502980"/>
                </a:lnTo>
                <a:lnTo>
                  <a:pt x="0" y="25029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7EED1BAD-8ED1-CA86-516E-347E270D1840}"/>
              </a:ext>
            </a:extLst>
          </p:cNvPr>
          <p:cNvSpPr txBox="1"/>
          <p:nvPr/>
        </p:nvSpPr>
        <p:spPr>
          <a:xfrm>
            <a:off x="2240784" y="1376620"/>
            <a:ext cx="7634978" cy="538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Hình ảnh 4">
            <a:extLst>
              <a:ext uri="{FF2B5EF4-FFF2-40B4-BE49-F238E27FC236}">
                <a16:creationId xmlns:a16="http://schemas.microsoft.com/office/drawing/2014/main" id="{1EB3390A-AE0A-909D-BA25-8C76DB4C26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469" y="2675441"/>
            <a:ext cx="4189161" cy="2640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">
            <a:extLst>
              <a:ext uri="{FF2B5EF4-FFF2-40B4-BE49-F238E27FC236}">
                <a16:creationId xmlns:a16="http://schemas.microsoft.com/office/drawing/2014/main" id="{B02F3AE5-79CC-42B0-DB44-E69090EF25C4}"/>
              </a:ext>
            </a:extLst>
          </p:cNvPr>
          <p:cNvGrpSpPr/>
          <p:nvPr/>
        </p:nvGrpSpPr>
        <p:grpSpPr>
          <a:xfrm>
            <a:off x="0" y="-95250"/>
            <a:ext cx="12192000" cy="7130143"/>
            <a:chOff x="0" y="0"/>
            <a:chExt cx="24384000" cy="14260286"/>
          </a:xfrm>
        </p:grpSpPr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D17BD793-4FAB-B8AF-DC25-F598E0E13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6549" r="16549"/>
            <a:stretch>
              <a:fillRect/>
            </a:stretch>
          </p:blipFill>
          <p:spPr>
            <a:xfrm>
              <a:off x="0" y="0"/>
              <a:ext cx="24384000" cy="14260286"/>
            </a:xfrm>
            <a:prstGeom prst="rect">
              <a:avLst/>
            </a:prstGeom>
          </p:spPr>
        </p:pic>
      </p:grpSp>
      <p:sp>
        <p:nvSpPr>
          <p:cNvPr id="16" name="Freeform 4">
            <a:extLst>
              <a:ext uri="{FF2B5EF4-FFF2-40B4-BE49-F238E27FC236}">
                <a16:creationId xmlns:a16="http://schemas.microsoft.com/office/drawing/2014/main" id="{7722B640-CCDC-E7AF-28CA-D38E38CB7990}"/>
              </a:ext>
            </a:extLst>
          </p:cNvPr>
          <p:cNvSpPr/>
          <p:nvPr/>
        </p:nvSpPr>
        <p:spPr>
          <a:xfrm flipV="1">
            <a:off x="4838791" y="-316897"/>
            <a:ext cx="10218551" cy="5019863"/>
          </a:xfrm>
          <a:custGeom>
            <a:avLst/>
            <a:gdLst/>
            <a:ahLst/>
            <a:cxnLst/>
            <a:rect l="l" t="t" r="r" b="b"/>
            <a:pathLst>
              <a:path w="15327826" h="7529795">
                <a:moveTo>
                  <a:pt x="0" y="7529795"/>
                </a:moveTo>
                <a:lnTo>
                  <a:pt x="15327826" y="7529795"/>
                </a:lnTo>
                <a:lnTo>
                  <a:pt x="15327826" y="0"/>
                </a:lnTo>
                <a:lnTo>
                  <a:pt x="0" y="0"/>
                </a:lnTo>
                <a:lnTo>
                  <a:pt x="0" y="752979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5">
            <a:extLst>
              <a:ext uri="{FF2B5EF4-FFF2-40B4-BE49-F238E27FC236}">
                <a16:creationId xmlns:a16="http://schemas.microsoft.com/office/drawing/2014/main" id="{9D3B478C-2F13-1279-126E-F9D9A810BF4C}"/>
              </a:ext>
            </a:extLst>
          </p:cNvPr>
          <p:cNvGrpSpPr/>
          <p:nvPr/>
        </p:nvGrpSpPr>
        <p:grpSpPr>
          <a:xfrm>
            <a:off x="1840651" y="668279"/>
            <a:ext cx="8510699" cy="1776471"/>
            <a:chOff x="0" y="0"/>
            <a:chExt cx="17021397" cy="3552941"/>
          </a:xfrm>
        </p:grpSpPr>
        <p:grpSp>
          <p:nvGrpSpPr>
            <p:cNvPr id="18" name="Group 6">
              <a:extLst>
                <a:ext uri="{FF2B5EF4-FFF2-40B4-BE49-F238E27FC236}">
                  <a16:creationId xmlns:a16="http://schemas.microsoft.com/office/drawing/2014/main" id="{12C689B9-3B40-0D2B-3D3A-97D66F022D7E}"/>
                </a:ext>
              </a:extLst>
            </p:cNvPr>
            <p:cNvGrpSpPr/>
            <p:nvPr/>
          </p:nvGrpSpPr>
          <p:grpSpPr>
            <a:xfrm>
              <a:off x="263113" y="196612"/>
              <a:ext cx="16758284" cy="3356329"/>
              <a:chOff x="0" y="0"/>
              <a:chExt cx="3451739" cy="691310"/>
            </a:xfrm>
          </p:grpSpPr>
          <p:sp>
            <p:nvSpPr>
              <p:cNvPr id="22" name="Freeform 7">
                <a:extLst>
                  <a:ext uri="{FF2B5EF4-FFF2-40B4-BE49-F238E27FC236}">
                    <a16:creationId xmlns:a16="http://schemas.microsoft.com/office/drawing/2014/main" id="{724389AC-16D2-DAAE-03C0-C1C32AE1FAC3}"/>
                  </a:ext>
                </a:extLst>
              </p:cNvPr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246087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TextBox 8">
                <a:extLst>
                  <a:ext uri="{FF2B5EF4-FFF2-40B4-BE49-F238E27FC236}">
                    <a16:creationId xmlns:a16="http://schemas.microsoft.com/office/drawing/2014/main" id="{192CBB60-61A8-C115-FA2E-AF02ED0FC352}"/>
                  </a:ext>
                </a:extLst>
              </p:cNvPr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oup 9">
              <a:extLst>
                <a:ext uri="{FF2B5EF4-FFF2-40B4-BE49-F238E27FC236}">
                  <a16:creationId xmlns:a16="http://schemas.microsoft.com/office/drawing/2014/main" id="{DD8B0CE3-19E4-2932-CEF3-0C2DB2EC8716}"/>
                </a:ext>
              </a:extLst>
            </p:cNvPr>
            <p:cNvGrpSpPr/>
            <p:nvPr/>
          </p:nvGrpSpPr>
          <p:grpSpPr>
            <a:xfrm>
              <a:off x="0" y="0"/>
              <a:ext cx="16758284" cy="3356329"/>
              <a:chOff x="0" y="0"/>
              <a:chExt cx="3451739" cy="691310"/>
            </a:xfrm>
          </p:grpSpPr>
          <p:sp>
            <p:nvSpPr>
              <p:cNvPr id="20" name="Freeform 10">
                <a:extLst>
                  <a:ext uri="{FF2B5EF4-FFF2-40B4-BE49-F238E27FC236}">
                    <a16:creationId xmlns:a16="http://schemas.microsoft.com/office/drawing/2014/main" id="{3F76769D-2E3E-032D-3223-D2F1A4315551}"/>
                  </a:ext>
                </a:extLst>
              </p:cNvPr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AF0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11">
                <a:extLst>
                  <a:ext uri="{FF2B5EF4-FFF2-40B4-BE49-F238E27FC236}">
                    <a16:creationId xmlns:a16="http://schemas.microsoft.com/office/drawing/2014/main" id="{78E69815-D3CA-7046-0AF2-39028563C34B}"/>
                  </a:ext>
                </a:extLst>
              </p:cNvPr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4" name="Rounded Rectangle 31">
            <a:extLst>
              <a:ext uri="{FF2B5EF4-FFF2-40B4-BE49-F238E27FC236}">
                <a16:creationId xmlns:a16="http://schemas.microsoft.com/office/drawing/2014/main" id="{4F3F6125-AB89-046F-9A05-A041F9876EA8}"/>
              </a:ext>
            </a:extLst>
          </p:cNvPr>
          <p:cNvSpPr/>
          <p:nvPr/>
        </p:nvSpPr>
        <p:spPr>
          <a:xfrm>
            <a:off x="913812" y="3128173"/>
            <a:ext cx="4869768" cy="1946747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kumimoji="0" lang="en-VN" sz="9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26">
            <a:hlinkClick r:id="rId6" action="ppaction://hlinksldjump"/>
            <a:extLst>
              <a:ext uri="{FF2B5EF4-FFF2-40B4-BE49-F238E27FC236}">
                <a16:creationId xmlns:a16="http://schemas.microsoft.com/office/drawing/2014/main" id="{D4F89F6E-B577-C37C-0611-31ED0DD1D54E}"/>
              </a:ext>
            </a:extLst>
          </p:cNvPr>
          <p:cNvSpPr/>
          <p:nvPr/>
        </p:nvSpPr>
        <p:spPr>
          <a:xfrm>
            <a:off x="10883120" y="5575297"/>
            <a:ext cx="1308881" cy="1282703"/>
          </a:xfrm>
          <a:custGeom>
            <a:avLst/>
            <a:gdLst/>
            <a:ahLst/>
            <a:cxnLst/>
            <a:rect l="l" t="t" r="r" b="b"/>
            <a:pathLst>
              <a:path w="1963321" h="1924055">
                <a:moveTo>
                  <a:pt x="0" y="0"/>
                </a:moveTo>
                <a:lnTo>
                  <a:pt x="1963321" y="0"/>
                </a:lnTo>
                <a:lnTo>
                  <a:pt x="1963321" y="1924055"/>
                </a:lnTo>
                <a:lnTo>
                  <a:pt x="0" y="19240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29">
            <a:extLst>
              <a:ext uri="{FF2B5EF4-FFF2-40B4-BE49-F238E27FC236}">
                <a16:creationId xmlns:a16="http://schemas.microsoft.com/office/drawing/2014/main" id="{1492EFD5-CA8C-F43E-A870-3E1A72C63CA7}"/>
              </a:ext>
            </a:extLst>
          </p:cNvPr>
          <p:cNvSpPr/>
          <p:nvPr/>
        </p:nvSpPr>
        <p:spPr>
          <a:xfrm>
            <a:off x="21437" y="600565"/>
            <a:ext cx="1620111" cy="1668653"/>
          </a:xfrm>
          <a:custGeom>
            <a:avLst/>
            <a:gdLst/>
            <a:ahLst/>
            <a:cxnLst/>
            <a:rect l="l" t="t" r="r" b="b"/>
            <a:pathLst>
              <a:path w="2430166" h="2502980">
                <a:moveTo>
                  <a:pt x="0" y="0"/>
                </a:moveTo>
                <a:lnTo>
                  <a:pt x="2430165" y="0"/>
                </a:lnTo>
                <a:lnTo>
                  <a:pt x="2430165" y="2502980"/>
                </a:lnTo>
                <a:lnTo>
                  <a:pt x="0" y="25029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C3C95C72-E0C3-AB52-4497-E16C129A85E3}"/>
              </a:ext>
            </a:extLst>
          </p:cNvPr>
          <p:cNvSpPr txBox="1"/>
          <p:nvPr/>
        </p:nvSpPr>
        <p:spPr>
          <a:xfrm>
            <a:off x="2240784" y="1376620"/>
            <a:ext cx="7634978" cy="538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Hình ảnh 27">
            <a:extLst>
              <a:ext uri="{FF2B5EF4-FFF2-40B4-BE49-F238E27FC236}">
                <a16:creationId xmlns:a16="http://schemas.microsoft.com/office/drawing/2014/main" id="{6227A078-60AD-76B2-2524-FEC6746513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940" y="2475194"/>
            <a:ext cx="4315432" cy="35503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4AF2A2F-6DEF-CD3A-2DB4-888EE6E1E8F6}"/>
              </a:ext>
            </a:extLst>
          </p:cNvPr>
          <p:cNvGrpSpPr/>
          <p:nvPr/>
        </p:nvGrpSpPr>
        <p:grpSpPr>
          <a:xfrm>
            <a:off x="-1737525" y="4749526"/>
            <a:ext cx="16378615" cy="2980520"/>
            <a:chOff x="0" y="0"/>
            <a:chExt cx="6470564" cy="117748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40DE948-06C7-088D-1651-0AFDABCEAA0D}"/>
                </a:ext>
              </a:extLst>
            </p:cNvPr>
            <p:cNvSpPr/>
            <p:nvPr/>
          </p:nvSpPr>
          <p:spPr>
            <a:xfrm>
              <a:off x="0" y="0"/>
              <a:ext cx="6470564" cy="1177489"/>
            </a:xfrm>
            <a:custGeom>
              <a:avLst/>
              <a:gdLst/>
              <a:ahLst/>
              <a:cxnLst/>
              <a:rect l="l" t="t" r="r" b="b"/>
              <a:pathLst>
                <a:path w="6470564" h="1177489">
                  <a:moveTo>
                    <a:pt x="3235282" y="0"/>
                  </a:moveTo>
                  <a:cubicBezTo>
                    <a:pt x="1448485" y="0"/>
                    <a:pt x="0" y="263590"/>
                    <a:pt x="0" y="588745"/>
                  </a:cubicBezTo>
                  <a:cubicBezTo>
                    <a:pt x="0" y="913899"/>
                    <a:pt x="1448485" y="1177489"/>
                    <a:pt x="3235282" y="1177489"/>
                  </a:cubicBezTo>
                  <a:cubicBezTo>
                    <a:pt x="5022079" y="1177489"/>
                    <a:pt x="6470564" y="913899"/>
                    <a:pt x="6470564" y="588745"/>
                  </a:cubicBezTo>
                  <a:cubicBezTo>
                    <a:pt x="6470564" y="263590"/>
                    <a:pt x="5022079" y="0"/>
                    <a:pt x="3235282" y="0"/>
                  </a:cubicBezTo>
                  <a:close/>
                </a:path>
              </a:pathLst>
            </a:custGeom>
            <a:solidFill>
              <a:srgbClr val="BB9F7E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3B21BDE5-CB44-4507-EC9C-4EEA3F2DAAC9}"/>
                </a:ext>
              </a:extLst>
            </p:cNvPr>
            <p:cNvSpPr txBox="1"/>
            <p:nvPr/>
          </p:nvSpPr>
          <p:spPr>
            <a:xfrm>
              <a:off x="606615" y="138965"/>
              <a:ext cx="5257333" cy="92813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3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AF2ED5AA-9398-7AB6-DEAF-4E0011C88B53}"/>
              </a:ext>
            </a:extLst>
          </p:cNvPr>
          <p:cNvSpPr/>
          <p:nvPr/>
        </p:nvSpPr>
        <p:spPr>
          <a:xfrm>
            <a:off x="10532970" y="4329127"/>
            <a:ext cx="2144683" cy="2743200"/>
          </a:xfrm>
          <a:custGeom>
            <a:avLst/>
            <a:gdLst/>
            <a:ahLst/>
            <a:cxnLst/>
            <a:rect l="l" t="t" r="r" b="b"/>
            <a:pathLst>
              <a:path w="3217025" h="4114800">
                <a:moveTo>
                  <a:pt x="0" y="0"/>
                </a:moveTo>
                <a:lnTo>
                  <a:pt x="3217026" y="0"/>
                </a:lnTo>
                <a:lnTo>
                  <a:pt x="32170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CA55C9A-9BE2-8EB5-153E-2DACFF898953}"/>
              </a:ext>
            </a:extLst>
          </p:cNvPr>
          <p:cNvSpPr/>
          <p:nvPr/>
        </p:nvSpPr>
        <p:spPr>
          <a:xfrm>
            <a:off x="10106547" y="5872843"/>
            <a:ext cx="1116593" cy="1112533"/>
          </a:xfrm>
          <a:custGeom>
            <a:avLst/>
            <a:gdLst/>
            <a:ahLst/>
            <a:cxnLst/>
            <a:rect l="l" t="t" r="r" b="b"/>
            <a:pathLst>
              <a:path w="1674890" h="1668800">
                <a:moveTo>
                  <a:pt x="0" y="0"/>
                </a:moveTo>
                <a:lnTo>
                  <a:pt x="1674891" y="0"/>
                </a:lnTo>
                <a:lnTo>
                  <a:pt x="1674891" y="1668800"/>
                </a:lnTo>
                <a:lnTo>
                  <a:pt x="0" y="1668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6121BED-FB02-1A16-E3BE-9ADA51FB35A3}"/>
              </a:ext>
            </a:extLst>
          </p:cNvPr>
          <p:cNvSpPr/>
          <p:nvPr/>
        </p:nvSpPr>
        <p:spPr>
          <a:xfrm>
            <a:off x="-48745" y="907865"/>
            <a:ext cx="1461031" cy="882596"/>
          </a:xfrm>
          <a:custGeom>
            <a:avLst/>
            <a:gdLst/>
            <a:ahLst/>
            <a:cxnLst/>
            <a:rect l="l" t="t" r="r" b="b"/>
            <a:pathLst>
              <a:path w="2191546" h="1323894">
                <a:moveTo>
                  <a:pt x="0" y="0"/>
                </a:moveTo>
                <a:lnTo>
                  <a:pt x="2191546" y="0"/>
                </a:lnTo>
                <a:lnTo>
                  <a:pt x="2191546" y="1323894"/>
                </a:lnTo>
                <a:lnTo>
                  <a:pt x="0" y="13238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24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E80DE2A6-EDAF-FDC3-C2E2-845C6B5DBDC9}"/>
              </a:ext>
            </a:extLst>
          </p:cNvPr>
          <p:cNvGrpSpPr/>
          <p:nvPr/>
        </p:nvGrpSpPr>
        <p:grpSpPr>
          <a:xfrm>
            <a:off x="2238721" y="1555762"/>
            <a:ext cx="8426123" cy="2740387"/>
            <a:chOff x="0" y="0"/>
            <a:chExt cx="2914931" cy="948009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C328DC20-6658-04BB-B59E-DCCED067A4E4}"/>
                </a:ext>
              </a:extLst>
            </p:cNvPr>
            <p:cNvSpPr/>
            <p:nvPr/>
          </p:nvSpPr>
          <p:spPr>
            <a:xfrm>
              <a:off x="0" y="0"/>
              <a:ext cx="2914943" cy="948009"/>
            </a:xfrm>
            <a:custGeom>
              <a:avLst/>
              <a:gdLst/>
              <a:ahLst/>
              <a:cxnLst/>
              <a:rect l="l" t="t" r="r" b="b"/>
              <a:pathLst>
                <a:path w="2914943" h="948009">
                  <a:moveTo>
                    <a:pt x="2596691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404794"/>
                  </a:cubicBezTo>
                  <a:cubicBezTo>
                    <a:pt x="0" y="622978"/>
                    <a:pt x="66279" y="718119"/>
                    <a:pt x="162037" y="762260"/>
                  </a:cubicBezTo>
                  <a:lnTo>
                    <a:pt x="162037" y="948009"/>
                  </a:lnTo>
                  <a:lnTo>
                    <a:pt x="353844" y="788542"/>
                  </a:lnTo>
                  <a:lnTo>
                    <a:pt x="2596691" y="788542"/>
                  </a:lnTo>
                  <a:cubicBezTo>
                    <a:pt x="2788494" y="788542"/>
                    <a:pt x="2914931" y="665029"/>
                    <a:pt x="2914931" y="404746"/>
                  </a:cubicBezTo>
                  <a:cubicBezTo>
                    <a:pt x="2914943" y="123512"/>
                    <a:pt x="2788494" y="0"/>
                    <a:pt x="2596691" y="0"/>
                  </a:cubicBezTo>
                  <a:close/>
                </a:path>
              </a:pathLst>
            </a:custGeom>
            <a:solidFill>
              <a:srgbClr val="FFF9D9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2BFB5E2A-795A-850C-EC02-44AD30B5198A}"/>
                </a:ext>
              </a:extLst>
            </p:cNvPr>
            <p:cNvSpPr txBox="1"/>
            <p:nvPr/>
          </p:nvSpPr>
          <p:spPr>
            <a:xfrm>
              <a:off x="0" y="66675"/>
              <a:ext cx="2914931" cy="69083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3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E71E778C-B793-31A6-B113-E2E20E1F6989}"/>
              </a:ext>
            </a:extLst>
          </p:cNvPr>
          <p:cNvSpPr/>
          <p:nvPr/>
        </p:nvSpPr>
        <p:spPr>
          <a:xfrm>
            <a:off x="1018467" y="3924736"/>
            <a:ext cx="2937144" cy="2393356"/>
          </a:xfrm>
          <a:custGeom>
            <a:avLst/>
            <a:gdLst/>
            <a:ahLst/>
            <a:cxnLst/>
            <a:rect l="l" t="t" r="r" b="b"/>
            <a:pathLst>
              <a:path w="4169121" h="3267075">
                <a:moveTo>
                  <a:pt x="0" y="0"/>
                </a:moveTo>
                <a:lnTo>
                  <a:pt x="4169120" y="0"/>
                </a:lnTo>
                <a:lnTo>
                  <a:pt x="4169120" y="3267074"/>
                </a:lnTo>
                <a:lnTo>
                  <a:pt x="0" y="32670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160600D-A4B0-137D-4038-1ACA55C7A21C}"/>
              </a:ext>
            </a:extLst>
          </p:cNvPr>
          <p:cNvSpPr/>
          <p:nvPr/>
        </p:nvSpPr>
        <p:spPr>
          <a:xfrm flipH="1">
            <a:off x="11223141" y="3313563"/>
            <a:ext cx="865701" cy="1521201"/>
          </a:xfrm>
          <a:custGeom>
            <a:avLst/>
            <a:gdLst/>
            <a:ahLst/>
            <a:cxnLst/>
            <a:rect l="l" t="t" r="r" b="b"/>
            <a:pathLst>
              <a:path w="1298552" h="2281801">
                <a:moveTo>
                  <a:pt x="1298552" y="0"/>
                </a:moveTo>
                <a:lnTo>
                  <a:pt x="0" y="0"/>
                </a:lnTo>
                <a:lnTo>
                  <a:pt x="0" y="2281801"/>
                </a:lnTo>
                <a:lnTo>
                  <a:pt x="1298552" y="2281801"/>
                </a:lnTo>
                <a:lnTo>
                  <a:pt x="129855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5EDBD06F-FDC9-1DDF-7AAF-22EE7FB89F62}"/>
              </a:ext>
            </a:extLst>
          </p:cNvPr>
          <p:cNvSpPr/>
          <p:nvPr/>
        </p:nvSpPr>
        <p:spPr>
          <a:xfrm>
            <a:off x="-637361" y="5058717"/>
            <a:ext cx="1842841" cy="1799283"/>
          </a:xfrm>
          <a:custGeom>
            <a:avLst/>
            <a:gdLst/>
            <a:ahLst/>
            <a:cxnLst/>
            <a:rect l="l" t="t" r="r" b="b"/>
            <a:pathLst>
              <a:path w="2764261" h="2698924">
                <a:moveTo>
                  <a:pt x="0" y="0"/>
                </a:moveTo>
                <a:lnTo>
                  <a:pt x="2764261" y="0"/>
                </a:lnTo>
                <a:lnTo>
                  <a:pt x="2764261" y="2698924"/>
                </a:lnTo>
                <a:lnTo>
                  <a:pt x="0" y="26989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E05B7DC5-4915-BF72-6B43-B10BCBAC464A}"/>
              </a:ext>
            </a:extLst>
          </p:cNvPr>
          <p:cNvSpPr/>
          <p:nvPr/>
        </p:nvSpPr>
        <p:spPr>
          <a:xfrm>
            <a:off x="6164579" y="5706436"/>
            <a:ext cx="1170960" cy="768575"/>
          </a:xfrm>
          <a:custGeom>
            <a:avLst/>
            <a:gdLst/>
            <a:ahLst/>
            <a:cxnLst/>
            <a:rect l="l" t="t" r="r" b="b"/>
            <a:pathLst>
              <a:path w="1756440" h="1152863">
                <a:moveTo>
                  <a:pt x="0" y="0"/>
                </a:moveTo>
                <a:lnTo>
                  <a:pt x="1756439" y="0"/>
                </a:lnTo>
                <a:lnTo>
                  <a:pt x="1756439" y="1152863"/>
                </a:lnTo>
                <a:lnTo>
                  <a:pt x="0" y="115286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99C86997-1F8E-98A5-811E-9CC5F8BC031A}"/>
              </a:ext>
            </a:extLst>
          </p:cNvPr>
          <p:cNvSpPr/>
          <p:nvPr/>
        </p:nvSpPr>
        <p:spPr>
          <a:xfrm>
            <a:off x="85585" y="1349164"/>
            <a:ext cx="600215" cy="1035597"/>
          </a:xfrm>
          <a:custGeom>
            <a:avLst/>
            <a:gdLst/>
            <a:ahLst/>
            <a:cxnLst/>
            <a:rect l="l" t="t" r="r" b="b"/>
            <a:pathLst>
              <a:path w="900322" h="1553395">
                <a:moveTo>
                  <a:pt x="0" y="0"/>
                </a:moveTo>
                <a:lnTo>
                  <a:pt x="900322" y="0"/>
                </a:lnTo>
                <a:lnTo>
                  <a:pt x="900322" y="1553394"/>
                </a:lnTo>
                <a:lnTo>
                  <a:pt x="0" y="155339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981D952E-929D-2C8E-D97D-8E0F665DFC89}"/>
              </a:ext>
            </a:extLst>
          </p:cNvPr>
          <p:cNvSpPr/>
          <p:nvPr/>
        </p:nvSpPr>
        <p:spPr>
          <a:xfrm>
            <a:off x="0" y="5700728"/>
            <a:ext cx="1038994" cy="591282"/>
          </a:xfrm>
          <a:custGeom>
            <a:avLst/>
            <a:gdLst/>
            <a:ahLst/>
            <a:cxnLst/>
            <a:rect l="l" t="t" r="r" b="b"/>
            <a:pathLst>
              <a:path w="1558491" h="886923">
                <a:moveTo>
                  <a:pt x="0" y="0"/>
                </a:moveTo>
                <a:lnTo>
                  <a:pt x="1558491" y="0"/>
                </a:lnTo>
                <a:lnTo>
                  <a:pt x="1558491" y="886923"/>
                </a:lnTo>
                <a:lnTo>
                  <a:pt x="0" y="88692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14E4E45D-9F6D-F00C-5256-05FCACB1CE58}"/>
              </a:ext>
            </a:extLst>
          </p:cNvPr>
          <p:cNvSpPr/>
          <p:nvPr/>
        </p:nvSpPr>
        <p:spPr>
          <a:xfrm>
            <a:off x="10544188" y="673165"/>
            <a:ext cx="1461031" cy="882596"/>
          </a:xfrm>
          <a:custGeom>
            <a:avLst/>
            <a:gdLst/>
            <a:ahLst/>
            <a:cxnLst/>
            <a:rect l="l" t="t" r="r" b="b"/>
            <a:pathLst>
              <a:path w="2191546" h="1323894">
                <a:moveTo>
                  <a:pt x="0" y="0"/>
                </a:moveTo>
                <a:lnTo>
                  <a:pt x="2191546" y="0"/>
                </a:lnTo>
                <a:lnTo>
                  <a:pt x="2191546" y="1323895"/>
                </a:lnTo>
                <a:lnTo>
                  <a:pt x="0" y="13238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24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522A53DA-BF6C-7BBE-B1A3-2714DD0CBE47}"/>
              </a:ext>
            </a:extLst>
          </p:cNvPr>
          <p:cNvSpPr/>
          <p:nvPr/>
        </p:nvSpPr>
        <p:spPr>
          <a:xfrm>
            <a:off x="-344823" y="3085313"/>
            <a:ext cx="1461031" cy="882596"/>
          </a:xfrm>
          <a:custGeom>
            <a:avLst/>
            <a:gdLst/>
            <a:ahLst/>
            <a:cxnLst/>
            <a:rect l="l" t="t" r="r" b="b"/>
            <a:pathLst>
              <a:path w="2191546" h="1323894">
                <a:moveTo>
                  <a:pt x="0" y="0"/>
                </a:moveTo>
                <a:lnTo>
                  <a:pt x="2191546" y="0"/>
                </a:lnTo>
                <a:lnTo>
                  <a:pt x="2191546" y="1323894"/>
                </a:lnTo>
                <a:lnTo>
                  <a:pt x="0" y="13238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24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8EB79D74-DF65-E8FB-EBA1-786F5C3ED230}"/>
              </a:ext>
            </a:extLst>
          </p:cNvPr>
          <p:cNvSpPr/>
          <p:nvPr/>
        </p:nvSpPr>
        <p:spPr>
          <a:xfrm>
            <a:off x="10664845" y="4963633"/>
            <a:ext cx="1880935" cy="1989451"/>
          </a:xfrm>
          <a:custGeom>
            <a:avLst/>
            <a:gdLst/>
            <a:ahLst/>
            <a:cxnLst/>
            <a:rect l="l" t="t" r="r" b="b"/>
            <a:pathLst>
              <a:path w="2821403" h="2984176">
                <a:moveTo>
                  <a:pt x="0" y="0"/>
                </a:moveTo>
                <a:lnTo>
                  <a:pt x="2821402" y="0"/>
                </a:lnTo>
                <a:lnTo>
                  <a:pt x="2821402" y="2984176"/>
                </a:lnTo>
                <a:lnTo>
                  <a:pt x="0" y="298417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A64A5A02-C0B7-6613-F3CA-217D47B7090A}"/>
              </a:ext>
            </a:extLst>
          </p:cNvPr>
          <p:cNvSpPr/>
          <p:nvPr/>
        </p:nvSpPr>
        <p:spPr>
          <a:xfrm rot="1518735">
            <a:off x="4813443" y="5066595"/>
            <a:ext cx="853895" cy="790921"/>
          </a:xfrm>
          <a:custGeom>
            <a:avLst/>
            <a:gdLst/>
            <a:ahLst/>
            <a:cxnLst/>
            <a:rect l="l" t="t" r="r" b="b"/>
            <a:pathLst>
              <a:path w="1280843" h="1186381">
                <a:moveTo>
                  <a:pt x="0" y="0"/>
                </a:moveTo>
                <a:lnTo>
                  <a:pt x="1280843" y="0"/>
                </a:lnTo>
                <a:lnTo>
                  <a:pt x="1280843" y="1186381"/>
                </a:lnTo>
                <a:lnTo>
                  <a:pt x="0" y="1186381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134894A5-962B-480D-61A5-4DE614F2C66B}"/>
              </a:ext>
            </a:extLst>
          </p:cNvPr>
          <p:cNvSpPr/>
          <p:nvPr/>
        </p:nvSpPr>
        <p:spPr>
          <a:xfrm>
            <a:off x="8519756" y="4315199"/>
            <a:ext cx="2024432" cy="1487037"/>
          </a:xfrm>
          <a:custGeom>
            <a:avLst/>
            <a:gdLst/>
            <a:ahLst/>
            <a:cxnLst/>
            <a:rect l="l" t="t" r="r" b="b"/>
            <a:pathLst>
              <a:path w="3036648" h="2230556">
                <a:moveTo>
                  <a:pt x="0" y="0"/>
                </a:moveTo>
                <a:lnTo>
                  <a:pt x="3036648" y="0"/>
                </a:lnTo>
                <a:lnTo>
                  <a:pt x="3036648" y="2230556"/>
                </a:lnTo>
                <a:lnTo>
                  <a:pt x="0" y="223055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CD8411E4-E30A-D1BD-20A8-41DFF31E67C8}"/>
              </a:ext>
            </a:extLst>
          </p:cNvPr>
          <p:cNvSpPr/>
          <p:nvPr/>
        </p:nvSpPr>
        <p:spPr>
          <a:xfrm>
            <a:off x="85586" y="4781412"/>
            <a:ext cx="796438" cy="554611"/>
          </a:xfrm>
          <a:custGeom>
            <a:avLst/>
            <a:gdLst/>
            <a:ahLst/>
            <a:cxnLst/>
            <a:rect l="l" t="t" r="r" b="b"/>
            <a:pathLst>
              <a:path w="1194657" h="831916">
                <a:moveTo>
                  <a:pt x="0" y="0"/>
                </a:moveTo>
                <a:lnTo>
                  <a:pt x="1194657" y="0"/>
                </a:lnTo>
                <a:lnTo>
                  <a:pt x="1194657" y="831916"/>
                </a:lnTo>
                <a:lnTo>
                  <a:pt x="0" y="83191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5D12EB5B-6D80-EAAD-648D-E1294FFE4969}"/>
              </a:ext>
            </a:extLst>
          </p:cNvPr>
          <p:cNvSpPr/>
          <p:nvPr/>
        </p:nvSpPr>
        <p:spPr>
          <a:xfrm>
            <a:off x="9847677" y="1144685"/>
            <a:ext cx="979266" cy="726437"/>
          </a:xfrm>
          <a:custGeom>
            <a:avLst/>
            <a:gdLst/>
            <a:ahLst/>
            <a:cxnLst/>
            <a:rect l="l" t="t" r="r" b="b"/>
            <a:pathLst>
              <a:path w="1468899" h="1089656">
                <a:moveTo>
                  <a:pt x="0" y="0"/>
                </a:moveTo>
                <a:lnTo>
                  <a:pt x="1468898" y="0"/>
                </a:lnTo>
                <a:lnTo>
                  <a:pt x="1468898" y="1089656"/>
                </a:lnTo>
                <a:lnTo>
                  <a:pt x="0" y="108965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3305454A-0AAF-8B8A-5C24-7E0214BA7209}"/>
              </a:ext>
            </a:extLst>
          </p:cNvPr>
          <p:cNvSpPr/>
          <p:nvPr/>
        </p:nvSpPr>
        <p:spPr>
          <a:xfrm flipH="1">
            <a:off x="1760736" y="192854"/>
            <a:ext cx="783891" cy="480311"/>
          </a:xfrm>
          <a:custGeom>
            <a:avLst/>
            <a:gdLst/>
            <a:ahLst/>
            <a:cxnLst/>
            <a:rect l="l" t="t" r="r" b="b"/>
            <a:pathLst>
              <a:path w="1175836" h="720467">
                <a:moveTo>
                  <a:pt x="1175836" y="0"/>
                </a:moveTo>
                <a:lnTo>
                  <a:pt x="0" y="0"/>
                </a:lnTo>
                <a:lnTo>
                  <a:pt x="0" y="720467"/>
                </a:lnTo>
                <a:lnTo>
                  <a:pt x="1175836" y="720467"/>
                </a:lnTo>
                <a:lnTo>
                  <a:pt x="1175836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BE07F0B1-F4AD-D68F-420B-20C3E02876A2}"/>
              </a:ext>
            </a:extLst>
          </p:cNvPr>
          <p:cNvSpPr txBox="1"/>
          <p:nvPr/>
        </p:nvSpPr>
        <p:spPr>
          <a:xfrm>
            <a:off x="2514401" y="2006299"/>
            <a:ext cx="7966449" cy="1348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58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rác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</a:p>
        </p:txBody>
      </p:sp>
      <p:pic>
        <p:nvPicPr>
          <p:cNvPr id="26" name="Picture 25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E7F31A6F-1B09-2D1C-DA46-184552A642CB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271" y="4766310"/>
            <a:ext cx="567024" cy="217170"/>
          </a:xfrm>
          <a:prstGeom prst="rect">
            <a:avLst/>
          </a:prstGeom>
        </p:spPr>
      </p:pic>
      <p:pic>
        <p:nvPicPr>
          <p:cNvPr id="27" name="2">
            <a:hlinkClick r:id="" action="ppaction://media"/>
            <a:extLst>
              <a:ext uri="{FF2B5EF4-FFF2-40B4-BE49-F238E27FC236}">
                <a16:creationId xmlns:a16="http://schemas.microsoft.com/office/drawing/2014/main" id="{2AA75A68-0FD0-FFD7-9271-09AB0929C4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1228090" y="9740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417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13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0287" y="1194812"/>
            <a:ext cx="10678810" cy="4766427"/>
            <a:chOff x="0" y="0"/>
            <a:chExt cx="4218789" cy="18830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 rot="285056">
            <a:off x="1272285" y="5238582"/>
            <a:ext cx="539951" cy="533079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 rot="-220323">
            <a:off x="4386401" y="591991"/>
            <a:ext cx="2001868" cy="1769151"/>
          </a:xfrm>
          <a:custGeom>
            <a:avLst/>
            <a:gdLst/>
            <a:ahLst/>
            <a:cxnLst/>
            <a:rect l="l" t="t" r="r" b="b"/>
            <a:pathLst>
              <a:path w="3002802" h="2653726">
                <a:moveTo>
                  <a:pt x="0" y="0"/>
                </a:moveTo>
                <a:lnTo>
                  <a:pt x="3002802" y="0"/>
                </a:lnTo>
                <a:lnTo>
                  <a:pt x="3002802" y="2653726"/>
                </a:lnTo>
                <a:lnTo>
                  <a:pt x="0" y="26537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7731959" y="338960"/>
            <a:ext cx="1703131" cy="2132245"/>
          </a:xfrm>
          <a:custGeom>
            <a:avLst/>
            <a:gdLst/>
            <a:ahLst/>
            <a:cxnLst/>
            <a:rect l="l" t="t" r="r" b="b"/>
            <a:pathLst>
              <a:path w="2554696" h="3198368">
                <a:moveTo>
                  <a:pt x="0" y="0"/>
                </a:moveTo>
                <a:lnTo>
                  <a:pt x="2554696" y="0"/>
                </a:lnTo>
                <a:lnTo>
                  <a:pt x="2554696" y="3198368"/>
                </a:lnTo>
                <a:lnTo>
                  <a:pt x="0" y="31983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Freeform 45"/>
          <p:cNvSpPr/>
          <p:nvPr/>
        </p:nvSpPr>
        <p:spPr>
          <a:xfrm rot="-5894438">
            <a:off x="-798183" y="1430852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Freeform 46"/>
          <p:cNvSpPr/>
          <p:nvPr/>
        </p:nvSpPr>
        <p:spPr>
          <a:xfrm rot="-3802077">
            <a:off x="10780914" y="4947219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Freeform 47"/>
          <p:cNvSpPr/>
          <p:nvPr/>
        </p:nvSpPr>
        <p:spPr>
          <a:xfrm>
            <a:off x="10689088" y="2671082"/>
            <a:ext cx="2259780" cy="1488885"/>
          </a:xfrm>
          <a:custGeom>
            <a:avLst/>
            <a:gdLst/>
            <a:ahLst/>
            <a:cxnLst/>
            <a:rect l="l" t="t" r="r" b="b"/>
            <a:pathLst>
              <a:path w="3389670" h="2233327">
                <a:moveTo>
                  <a:pt x="0" y="0"/>
                </a:moveTo>
                <a:lnTo>
                  <a:pt x="3389669" y="0"/>
                </a:lnTo>
                <a:lnTo>
                  <a:pt x="3389669" y="2233327"/>
                </a:lnTo>
                <a:lnTo>
                  <a:pt x="0" y="22333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Freeform 48"/>
          <p:cNvSpPr/>
          <p:nvPr/>
        </p:nvSpPr>
        <p:spPr>
          <a:xfrm>
            <a:off x="2925161" y="5631309"/>
            <a:ext cx="998599" cy="855164"/>
          </a:xfrm>
          <a:custGeom>
            <a:avLst/>
            <a:gdLst/>
            <a:ahLst/>
            <a:cxnLst/>
            <a:rect l="l" t="t" r="r" b="b"/>
            <a:pathLst>
              <a:path w="1497899" h="1282746">
                <a:moveTo>
                  <a:pt x="0" y="0"/>
                </a:moveTo>
                <a:lnTo>
                  <a:pt x="1497899" y="0"/>
                </a:lnTo>
                <a:lnTo>
                  <a:pt x="1497899" y="1282746"/>
                </a:lnTo>
                <a:lnTo>
                  <a:pt x="0" y="128274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D5A5139A-5820-99C8-1367-6D97CC1C9DD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7013" y="1556577"/>
            <a:ext cx="11128197" cy="4897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5188" y="2733676"/>
            <a:ext cx="12220786" cy="41243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726" y="2691364"/>
            <a:ext cx="276225" cy="25908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12" y="4449079"/>
            <a:ext cx="6308507" cy="2465054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0"/>
            <a:ext cx="12192000" cy="3328670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-1" fmla="*/ 0 w 9144000"/>
              <a:gd name="connsiteY0-2" fmla="*/ 0 h 3162373"/>
              <a:gd name="connsiteX1-3" fmla="*/ 9144000 w 9144000"/>
              <a:gd name="connsiteY1-4" fmla="*/ 0 h 3162373"/>
              <a:gd name="connsiteX2-5" fmla="*/ 9144000 w 9144000"/>
              <a:gd name="connsiteY2-6" fmla="*/ 2780928 h 3162373"/>
              <a:gd name="connsiteX3-7" fmla="*/ 6477000 w 9144000"/>
              <a:gd name="connsiteY3-8" fmla="*/ 3162300 h 3162373"/>
              <a:gd name="connsiteX4-9" fmla="*/ 0 w 9144000"/>
              <a:gd name="connsiteY4-10" fmla="*/ 2780928 h 3162373"/>
              <a:gd name="connsiteX5" fmla="*/ 0 w 9144000"/>
              <a:gd name="connsiteY5" fmla="*/ 0 h 3162373"/>
              <a:gd name="connsiteX0-11" fmla="*/ 0 w 9144000"/>
              <a:gd name="connsiteY0-12" fmla="*/ 0 h 3162373"/>
              <a:gd name="connsiteX1-13" fmla="*/ 9144000 w 9144000"/>
              <a:gd name="connsiteY1-14" fmla="*/ 0 h 3162373"/>
              <a:gd name="connsiteX2-15" fmla="*/ 9144000 w 9144000"/>
              <a:gd name="connsiteY2-16" fmla="*/ 2780928 h 3162373"/>
              <a:gd name="connsiteX3-17" fmla="*/ 6477000 w 9144000"/>
              <a:gd name="connsiteY3-18" fmla="*/ 3162300 h 3162373"/>
              <a:gd name="connsiteX4-19" fmla="*/ 5105400 w 9144000"/>
              <a:gd name="connsiteY4-20" fmla="*/ 2781300 h 3162373"/>
              <a:gd name="connsiteX5-21" fmla="*/ 0 w 9144000"/>
              <a:gd name="connsiteY5-22" fmla="*/ 2780928 h 3162373"/>
              <a:gd name="connsiteX6" fmla="*/ 0 w 9144000"/>
              <a:gd name="connsiteY6" fmla="*/ 0 h 3162373"/>
              <a:gd name="connsiteX0-23" fmla="*/ 0 w 9144000"/>
              <a:gd name="connsiteY0-24" fmla="*/ 0 h 3162373"/>
              <a:gd name="connsiteX1-25" fmla="*/ 9144000 w 9144000"/>
              <a:gd name="connsiteY1-26" fmla="*/ 0 h 3162373"/>
              <a:gd name="connsiteX2-27" fmla="*/ 9144000 w 9144000"/>
              <a:gd name="connsiteY2-28" fmla="*/ 2780928 h 3162373"/>
              <a:gd name="connsiteX3-29" fmla="*/ 6477000 w 9144000"/>
              <a:gd name="connsiteY3-30" fmla="*/ 3162300 h 3162373"/>
              <a:gd name="connsiteX4-31" fmla="*/ 5105400 w 9144000"/>
              <a:gd name="connsiteY4-32" fmla="*/ 2781300 h 3162373"/>
              <a:gd name="connsiteX5-33" fmla="*/ 2286000 w 9144000"/>
              <a:gd name="connsiteY5-34" fmla="*/ 2952750 h 3162373"/>
              <a:gd name="connsiteX6-35" fmla="*/ 0 w 9144000"/>
              <a:gd name="connsiteY6-36" fmla="*/ 2780928 h 3162373"/>
              <a:gd name="connsiteX7" fmla="*/ 0 w 9144000"/>
              <a:gd name="connsiteY7" fmla="*/ 0 h 3162373"/>
              <a:gd name="connsiteX0-37" fmla="*/ 0 w 9144000"/>
              <a:gd name="connsiteY0-38" fmla="*/ 0 h 3162373"/>
              <a:gd name="connsiteX1-39" fmla="*/ 9144000 w 9144000"/>
              <a:gd name="connsiteY1-40" fmla="*/ 0 h 3162373"/>
              <a:gd name="connsiteX2-41" fmla="*/ 9144000 w 9144000"/>
              <a:gd name="connsiteY2-42" fmla="*/ 2780928 h 3162373"/>
              <a:gd name="connsiteX3-43" fmla="*/ 6477000 w 9144000"/>
              <a:gd name="connsiteY3-44" fmla="*/ 3162300 h 3162373"/>
              <a:gd name="connsiteX4-45" fmla="*/ 6096000 w 9144000"/>
              <a:gd name="connsiteY4-46" fmla="*/ 2647950 h 3162373"/>
              <a:gd name="connsiteX5-47" fmla="*/ 2286000 w 9144000"/>
              <a:gd name="connsiteY5-48" fmla="*/ 2952750 h 3162373"/>
              <a:gd name="connsiteX6-49" fmla="*/ 0 w 9144000"/>
              <a:gd name="connsiteY6-50" fmla="*/ 2780928 h 3162373"/>
              <a:gd name="connsiteX7-51" fmla="*/ 0 w 9144000"/>
              <a:gd name="connsiteY7-52" fmla="*/ 0 h 3162373"/>
              <a:gd name="connsiteX0-53" fmla="*/ 0 w 9144000"/>
              <a:gd name="connsiteY0-54" fmla="*/ 0 h 3162373"/>
              <a:gd name="connsiteX1-55" fmla="*/ 9144000 w 9144000"/>
              <a:gd name="connsiteY1-56" fmla="*/ 0 h 3162373"/>
              <a:gd name="connsiteX2-57" fmla="*/ 9144000 w 9144000"/>
              <a:gd name="connsiteY2-58" fmla="*/ 2780928 h 3162373"/>
              <a:gd name="connsiteX3-59" fmla="*/ 6477000 w 9144000"/>
              <a:gd name="connsiteY3-60" fmla="*/ 3162300 h 3162373"/>
              <a:gd name="connsiteX4-61" fmla="*/ 5619750 w 9144000"/>
              <a:gd name="connsiteY4-62" fmla="*/ 2762250 h 3162373"/>
              <a:gd name="connsiteX5-63" fmla="*/ 2286000 w 9144000"/>
              <a:gd name="connsiteY5-64" fmla="*/ 2952750 h 3162373"/>
              <a:gd name="connsiteX6-65" fmla="*/ 0 w 9144000"/>
              <a:gd name="connsiteY6-66" fmla="*/ 2780928 h 3162373"/>
              <a:gd name="connsiteX7-67" fmla="*/ 0 w 9144000"/>
              <a:gd name="connsiteY7-68" fmla="*/ 0 h 3162373"/>
              <a:gd name="connsiteX0-69" fmla="*/ 0 w 9144000"/>
              <a:gd name="connsiteY0-70" fmla="*/ 0 h 3333801"/>
              <a:gd name="connsiteX1-71" fmla="*/ 9144000 w 9144000"/>
              <a:gd name="connsiteY1-72" fmla="*/ 0 h 3333801"/>
              <a:gd name="connsiteX2-73" fmla="*/ 9144000 w 9144000"/>
              <a:gd name="connsiteY2-74" fmla="*/ 2780928 h 3333801"/>
              <a:gd name="connsiteX3-75" fmla="*/ 6400800 w 9144000"/>
              <a:gd name="connsiteY3-76" fmla="*/ 3333750 h 3333801"/>
              <a:gd name="connsiteX4-77" fmla="*/ 5619750 w 9144000"/>
              <a:gd name="connsiteY4-78" fmla="*/ 2762250 h 3333801"/>
              <a:gd name="connsiteX5-79" fmla="*/ 2286000 w 9144000"/>
              <a:gd name="connsiteY5-80" fmla="*/ 2952750 h 3333801"/>
              <a:gd name="connsiteX6-81" fmla="*/ 0 w 9144000"/>
              <a:gd name="connsiteY6-82" fmla="*/ 2780928 h 3333801"/>
              <a:gd name="connsiteX7-83" fmla="*/ 0 w 9144000"/>
              <a:gd name="connsiteY7-84" fmla="*/ 0 h 3333801"/>
              <a:gd name="connsiteX0-85" fmla="*/ 0 w 9144000"/>
              <a:gd name="connsiteY0-86" fmla="*/ 0 h 3333801"/>
              <a:gd name="connsiteX1-87" fmla="*/ 9144000 w 9144000"/>
              <a:gd name="connsiteY1-88" fmla="*/ 0 h 3333801"/>
              <a:gd name="connsiteX2-89" fmla="*/ 9144000 w 9144000"/>
              <a:gd name="connsiteY2-90" fmla="*/ 2780928 h 3333801"/>
              <a:gd name="connsiteX3-91" fmla="*/ 6400800 w 9144000"/>
              <a:gd name="connsiteY3-92" fmla="*/ 3333750 h 3333801"/>
              <a:gd name="connsiteX4-93" fmla="*/ 4622224 w 9144000"/>
              <a:gd name="connsiteY4-94" fmla="*/ 2790662 h 3333801"/>
              <a:gd name="connsiteX5-95" fmla="*/ 2286000 w 9144000"/>
              <a:gd name="connsiteY5-96" fmla="*/ 2952750 h 3333801"/>
              <a:gd name="connsiteX6-97" fmla="*/ 0 w 9144000"/>
              <a:gd name="connsiteY6-98" fmla="*/ 2780928 h 3333801"/>
              <a:gd name="connsiteX7-99" fmla="*/ 0 w 9144000"/>
              <a:gd name="connsiteY7-100" fmla="*/ 0 h 3333801"/>
              <a:gd name="connsiteX0-101" fmla="*/ 0 w 9144000"/>
              <a:gd name="connsiteY0-102" fmla="*/ 0 h 3518474"/>
              <a:gd name="connsiteX1-103" fmla="*/ 9144000 w 9144000"/>
              <a:gd name="connsiteY1-104" fmla="*/ 0 h 3518474"/>
              <a:gd name="connsiteX2-105" fmla="*/ 9144000 w 9144000"/>
              <a:gd name="connsiteY2-106" fmla="*/ 2780928 h 3518474"/>
              <a:gd name="connsiteX3-107" fmla="*/ 5056909 w 9144000"/>
              <a:gd name="connsiteY3-108" fmla="*/ 3518436 h 3518474"/>
              <a:gd name="connsiteX4-109" fmla="*/ 4622224 w 9144000"/>
              <a:gd name="connsiteY4-110" fmla="*/ 2790662 h 3518474"/>
              <a:gd name="connsiteX5-111" fmla="*/ 2286000 w 9144000"/>
              <a:gd name="connsiteY5-112" fmla="*/ 2952750 h 3518474"/>
              <a:gd name="connsiteX6-113" fmla="*/ 0 w 9144000"/>
              <a:gd name="connsiteY6-114" fmla="*/ 2780928 h 3518474"/>
              <a:gd name="connsiteX7-115" fmla="*/ 0 w 9144000"/>
              <a:gd name="connsiteY7-116" fmla="*/ 0 h 3518474"/>
              <a:gd name="connsiteX0-117" fmla="*/ 0 w 9144000"/>
              <a:gd name="connsiteY0-118" fmla="*/ 0 h 3518474"/>
              <a:gd name="connsiteX1-119" fmla="*/ 9144000 w 9144000"/>
              <a:gd name="connsiteY1-120" fmla="*/ 0 h 3518474"/>
              <a:gd name="connsiteX2-121" fmla="*/ 9144000 w 9144000"/>
              <a:gd name="connsiteY2-122" fmla="*/ 2780928 h 3518474"/>
              <a:gd name="connsiteX3-123" fmla="*/ 5056909 w 9144000"/>
              <a:gd name="connsiteY3-124" fmla="*/ 3518436 h 3518474"/>
              <a:gd name="connsiteX4-125" fmla="*/ 4428260 w 9144000"/>
              <a:gd name="connsiteY4-126" fmla="*/ 2748042 h 3518474"/>
              <a:gd name="connsiteX5-127" fmla="*/ 2286000 w 9144000"/>
              <a:gd name="connsiteY5-128" fmla="*/ 2952750 h 3518474"/>
              <a:gd name="connsiteX6-129" fmla="*/ 0 w 9144000"/>
              <a:gd name="connsiteY6-130" fmla="*/ 2780928 h 3518474"/>
              <a:gd name="connsiteX7-131" fmla="*/ 0 w 9144000"/>
              <a:gd name="connsiteY7-132" fmla="*/ 0 h 3518474"/>
              <a:gd name="connsiteX0-133" fmla="*/ 0 w 9144000"/>
              <a:gd name="connsiteY0-134" fmla="*/ 0 h 3404828"/>
              <a:gd name="connsiteX1-135" fmla="*/ 9144000 w 9144000"/>
              <a:gd name="connsiteY1-136" fmla="*/ 0 h 3404828"/>
              <a:gd name="connsiteX2-137" fmla="*/ 9144000 w 9144000"/>
              <a:gd name="connsiteY2-138" fmla="*/ 2780928 h 3404828"/>
              <a:gd name="connsiteX3-139" fmla="*/ 5306291 w 9144000"/>
              <a:gd name="connsiteY3-140" fmla="*/ 3404782 h 3404828"/>
              <a:gd name="connsiteX4-141" fmla="*/ 4428260 w 9144000"/>
              <a:gd name="connsiteY4-142" fmla="*/ 2748042 h 3404828"/>
              <a:gd name="connsiteX5-143" fmla="*/ 2286000 w 9144000"/>
              <a:gd name="connsiteY5-144" fmla="*/ 2952750 h 3404828"/>
              <a:gd name="connsiteX6-145" fmla="*/ 0 w 9144000"/>
              <a:gd name="connsiteY6-146" fmla="*/ 2780928 h 3404828"/>
              <a:gd name="connsiteX7-147" fmla="*/ 0 w 9144000"/>
              <a:gd name="connsiteY7-148" fmla="*/ 0 h 34048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968" y="3499568"/>
            <a:ext cx="1862193" cy="13966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214643" y="3569212"/>
            <a:ext cx="252413" cy="426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149" y="3995456"/>
            <a:ext cx="5112851" cy="28682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834" y="1755704"/>
            <a:ext cx="1773789" cy="26759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501158" y="3373878"/>
            <a:ext cx="1347302" cy="884105"/>
            <a:chOff x="9540552" y="4420621"/>
            <a:chExt cx="1619672" cy="106283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529016" cy="8496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1502427" y="3762325"/>
            <a:ext cx="1185564" cy="831111"/>
            <a:chOff x="9540552" y="4420621"/>
            <a:chExt cx="1619672" cy="113543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70625" y="4590511"/>
              <a:ext cx="601186" cy="965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1467100" y="4931486"/>
            <a:ext cx="1185564" cy="718998"/>
            <a:chOff x="9540552" y="4420621"/>
            <a:chExt cx="1619672" cy="9822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049851" y="4437347"/>
              <a:ext cx="601186" cy="965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562902" y="4860033"/>
            <a:ext cx="1275158" cy="899772"/>
            <a:chOff x="9540552" y="4420621"/>
            <a:chExt cx="1619672" cy="114286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89405" y="4665786"/>
              <a:ext cx="558946" cy="897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895" y="1560689"/>
            <a:ext cx="3169658" cy="161530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184873" y="1141910"/>
            <a:ext cx="926003" cy="706755"/>
            <a:chOff x="9540552" y="4286921"/>
            <a:chExt cx="1619672" cy="125048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998130" y="4286921"/>
              <a:ext cx="769700" cy="1250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766445" y="4121749"/>
            <a:ext cx="202748" cy="19016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1" y="3429000"/>
            <a:ext cx="276225" cy="2590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17087" y="433484"/>
            <a:ext cx="352552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</a:rPr>
              <a:t>Có mấy con voi?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27570" y="2735016"/>
            <a:ext cx="557010" cy="25881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42" y="2517208"/>
            <a:ext cx="465614" cy="46561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006" y="2757800"/>
            <a:ext cx="343054" cy="34305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082" y="3554463"/>
            <a:ext cx="258790" cy="4370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16035" y="46769"/>
            <a:ext cx="3275965" cy="2186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71605E-6 L 0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21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7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733676"/>
            <a:ext cx="12271022" cy="41243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726" y="2691364"/>
            <a:ext cx="276225" cy="25908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0855"/>
            <a:ext cx="6841067" cy="2465054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0"/>
            <a:ext cx="12271022" cy="3328670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-1" fmla="*/ 0 w 9144000"/>
              <a:gd name="connsiteY0-2" fmla="*/ 0 h 3162373"/>
              <a:gd name="connsiteX1-3" fmla="*/ 9144000 w 9144000"/>
              <a:gd name="connsiteY1-4" fmla="*/ 0 h 3162373"/>
              <a:gd name="connsiteX2-5" fmla="*/ 9144000 w 9144000"/>
              <a:gd name="connsiteY2-6" fmla="*/ 2780928 h 3162373"/>
              <a:gd name="connsiteX3-7" fmla="*/ 6477000 w 9144000"/>
              <a:gd name="connsiteY3-8" fmla="*/ 3162300 h 3162373"/>
              <a:gd name="connsiteX4-9" fmla="*/ 0 w 9144000"/>
              <a:gd name="connsiteY4-10" fmla="*/ 2780928 h 3162373"/>
              <a:gd name="connsiteX5" fmla="*/ 0 w 9144000"/>
              <a:gd name="connsiteY5" fmla="*/ 0 h 3162373"/>
              <a:gd name="connsiteX0-11" fmla="*/ 0 w 9144000"/>
              <a:gd name="connsiteY0-12" fmla="*/ 0 h 3162373"/>
              <a:gd name="connsiteX1-13" fmla="*/ 9144000 w 9144000"/>
              <a:gd name="connsiteY1-14" fmla="*/ 0 h 3162373"/>
              <a:gd name="connsiteX2-15" fmla="*/ 9144000 w 9144000"/>
              <a:gd name="connsiteY2-16" fmla="*/ 2780928 h 3162373"/>
              <a:gd name="connsiteX3-17" fmla="*/ 6477000 w 9144000"/>
              <a:gd name="connsiteY3-18" fmla="*/ 3162300 h 3162373"/>
              <a:gd name="connsiteX4-19" fmla="*/ 5105400 w 9144000"/>
              <a:gd name="connsiteY4-20" fmla="*/ 2781300 h 3162373"/>
              <a:gd name="connsiteX5-21" fmla="*/ 0 w 9144000"/>
              <a:gd name="connsiteY5-22" fmla="*/ 2780928 h 3162373"/>
              <a:gd name="connsiteX6" fmla="*/ 0 w 9144000"/>
              <a:gd name="connsiteY6" fmla="*/ 0 h 3162373"/>
              <a:gd name="connsiteX0-23" fmla="*/ 0 w 9144000"/>
              <a:gd name="connsiteY0-24" fmla="*/ 0 h 3162373"/>
              <a:gd name="connsiteX1-25" fmla="*/ 9144000 w 9144000"/>
              <a:gd name="connsiteY1-26" fmla="*/ 0 h 3162373"/>
              <a:gd name="connsiteX2-27" fmla="*/ 9144000 w 9144000"/>
              <a:gd name="connsiteY2-28" fmla="*/ 2780928 h 3162373"/>
              <a:gd name="connsiteX3-29" fmla="*/ 6477000 w 9144000"/>
              <a:gd name="connsiteY3-30" fmla="*/ 3162300 h 3162373"/>
              <a:gd name="connsiteX4-31" fmla="*/ 5105400 w 9144000"/>
              <a:gd name="connsiteY4-32" fmla="*/ 2781300 h 3162373"/>
              <a:gd name="connsiteX5-33" fmla="*/ 2286000 w 9144000"/>
              <a:gd name="connsiteY5-34" fmla="*/ 2952750 h 3162373"/>
              <a:gd name="connsiteX6-35" fmla="*/ 0 w 9144000"/>
              <a:gd name="connsiteY6-36" fmla="*/ 2780928 h 3162373"/>
              <a:gd name="connsiteX7" fmla="*/ 0 w 9144000"/>
              <a:gd name="connsiteY7" fmla="*/ 0 h 3162373"/>
              <a:gd name="connsiteX0-37" fmla="*/ 0 w 9144000"/>
              <a:gd name="connsiteY0-38" fmla="*/ 0 h 3162373"/>
              <a:gd name="connsiteX1-39" fmla="*/ 9144000 w 9144000"/>
              <a:gd name="connsiteY1-40" fmla="*/ 0 h 3162373"/>
              <a:gd name="connsiteX2-41" fmla="*/ 9144000 w 9144000"/>
              <a:gd name="connsiteY2-42" fmla="*/ 2780928 h 3162373"/>
              <a:gd name="connsiteX3-43" fmla="*/ 6477000 w 9144000"/>
              <a:gd name="connsiteY3-44" fmla="*/ 3162300 h 3162373"/>
              <a:gd name="connsiteX4-45" fmla="*/ 6096000 w 9144000"/>
              <a:gd name="connsiteY4-46" fmla="*/ 2647950 h 3162373"/>
              <a:gd name="connsiteX5-47" fmla="*/ 2286000 w 9144000"/>
              <a:gd name="connsiteY5-48" fmla="*/ 2952750 h 3162373"/>
              <a:gd name="connsiteX6-49" fmla="*/ 0 w 9144000"/>
              <a:gd name="connsiteY6-50" fmla="*/ 2780928 h 3162373"/>
              <a:gd name="connsiteX7-51" fmla="*/ 0 w 9144000"/>
              <a:gd name="connsiteY7-52" fmla="*/ 0 h 3162373"/>
              <a:gd name="connsiteX0-53" fmla="*/ 0 w 9144000"/>
              <a:gd name="connsiteY0-54" fmla="*/ 0 h 3162373"/>
              <a:gd name="connsiteX1-55" fmla="*/ 9144000 w 9144000"/>
              <a:gd name="connsiteY1-56" fmla="*/ 0 h 3162373"/>
              <a:gd name="connsiteX2-57" fmla="*/ 9144000 w 9144000"/>
              <a:gd name="connsiteY2-58" fmla="*/ 2780928 h 3162373"/>
              <a:gd name="connsiteX3-59" fmla="*/ 6477000 w 9144000"/>
              <a:gd name="connsiteY3-60" fmla="*/ 3162300 h 3162373"/>
              <a:gd name="connsiteX4-61" fmla="*/ 5619750 w 9144000"/>
              <a:gd name="connsiteY4-62" fmla="*/ 2762250 h 3162373"/>
              <a:gd name="connsiteX5-63" fmla="*/ 2286000 w 9144000"/>
              <a:gd name="connsiteY5-64" fmla="*/ 2952750 h 3162373"/>
              <a:gd name="connsiteX6-65" fmla="*/ 0 w 9144000"/>
              <a:gd name="connsiteY6-66" fmla="*/ 2780928 h 3162373"/>
              <a:gd name="connsiteX7-67" fmla="*/ 0 w 9144000"/>
              <a:gd name="connsiteY7-68" fmla="*/ 0 h 3162373"/>
              <a:gd name="connsiteX0-69" fmla="*/ 0 w 9144000"/>
              <a:gd name="connsiteY0-70" fmla="*/ 0 h 3333801"/>
              <a:gd name="connsiteX1-71" fmla="*/ 9144000 w 9144000"/>
              <a:gd name="connsiteY1-72" fmla="*/ 0 h 3333801"/>
              <a:gd name="connsiteX2-73" fmla="*/ 9144000 w 9144000"/>
              <a:gd name="connsiteY2-74" fmla="*/ 2780928 h 3333801"/>
              <a:gd name="connsiteX3-75" fmla="*/ 6400800 w 9144000"/>
              <a:gd name="connsiteY3-76" fmla="*/ 3333750 h 3333801"/>
              <a:gd name="connsiteX4-77" fmla="*/ 5619750 w 9144000"/>
              <a:gd name="connsiteY4-78" fmla="*/ 2762250 h 3333801"/>
              <a:gd name="connsiteX5-79" fmla="*/ 2286000 w 9144000"/>
              <a:gd name="connsiteY5-80" fmla="*/ 2952750 h 3333801"/>
              <a:gd name="connsiteX6-81" fmla="*/ 0 w 9144000"/>
              <a:gd name="connsiteY6-82" fmla="*/ 2780928 h 3333801"/>
              <a:gd name="connsiteX7-83" fmla="*/ 0 w 9144000"/>
              <a:gd name="connsiteY7-84" fmla="*/ 0 h 3333801"/>
              <a:gd name="connsiteX0-85" fmla="*/ 0 w 9144000"/>
              <a:gd name="connsiteY0-86" fmla="*/ 0 h 3333801"/>
              <a:gd name="connsiteX1-87" fmla="*/ 9144000 w 9144000"/>
              <a:gd name="connsiteY1-88" fmla="*/ 0 h 3333801"/>
              <a:gd name="connsiteX2-89" fmla="*/ 9144000 w 9144000"/>
              <a:gd name="connsiteY2-90" fmla="*/ 2780928 h 3333801"/>
              <a:gd name="connsiteX3-91" fmla="*/ 6400800 w 9144000"/>
              <a:gd name="connsiteY3-92" fmla="*/ 3333750 h 3333801"/>
              <a:gd name="connsiteX4-93" fmla="*/ 4622224 w 9144000"/>
              <a:gd name="connsiteY4-94" fmla="*/ 2790662 h 3333801"/>
              <a:gd name="connsiteX5-95" fmla="*/ 2286000 w 9144000"/>
              <a:gd name="connsiteY5-96" fmla="*/ 2952750 h 3333801"/>
              <a:gd name="connsiteX6-97" fmla="*/ 0 w 9144000"/>
              <a:gd name="connsiteY6-98" fmla="*/ 2780928 h 3333801"/>
              <a:gd name="connsiteX7-99" fmla="*/ 0 w 9144000"/>
              <a:gd name="connsiteY7-100" fmla="*/ 0 h 3333801"/>
              <a:gd name="connsiteX0-101" fmla="*/ 0 w 9144000"/>
              <a:gd name="connsiteY0-102" fmla="*/ 0 h 3518474"/>
              <a:gd name="connsiteX1-103" fmla="*/ 9144000 w 9144000"/>
              <a:gd name="connsiteY1-104" fmla="*/ 0 h 3518474"/>
              <a:gd name="connsiteX2-105" fmla="*/ 9144000 w 9144000"/>
              <a:gd name="connsiteY2-106" fmla="*/ 2780928 h 3518474"/>
              <a:gd name="connsiteX3-107" fmla="*/ 5056909 w 9144000"/>
              <a:gd name="connsiteY3-108" fmla="*/ 3518436 h 3518474"/>
              <a:gd name="connsiteX4-109" fmla="*/ 4622224 w 9144000"/>
              <a:gd name="connsiteY4-110" fmla="*/ 2790662 h 3518474"/>
              <a:gd name="connsiteX5-111" fmla="*/ 2286000 w 9144000"/>
              <a:gd name="connsiteY5-112" fmla="*/ 2952750 h 3518474"/>
              <a:gd name="connsiteX6-113" fmla="*/ 0 w 9144000"/>
              <a:gd name="connsiteY6-114" fmla="*/ 2780928 h 3518474"/>
              <a:gd name="connsiteX7-115" fmla="*/ 0 w 9144000"/>
              <a:gd name="connsiteY7-116" fmla="*/ 0 h 3518474"/>
              <a:gd name="connsiteX0-117" fmla="*/ 0 w 9144000"/>
              <a:gd name="connsiteY0-118" fmla="*/ 0 h 3518474"/>
              <a:gd name="connsiteX1-119" fmla="*/ 9144000 w 9144000"/>
              <a:gd name="connsiteY1-120" fmla="*/ 0 h 3518474"/>
              <a:gd name="connsiteX2-121" fmla="*/ 9144000 w 9144000"/>
              <a:gd name="connsiteY2-122" fmla="*/ 2780928 h 3518474"/>
              <a:gd name="connsiteX3-123" fmla="*/ 5056909 w 9144000"/>
              <a:gd name="connsiteY3-124" fmla="*/ 3518436 h 3518474"/>
              <a:gd name="connsiteX4-125" fmla="*/ 4428260 w 9144000"/>
              <a:gd name="connsiteY4-126" fmla="*/ 2748042 h 3518474"/>
              <a:gd name="connsiteX5-127" fmla="*/ 2286000 w 9144000"/>
              <a:gd name="connsiteY5-128" fmla="*/ 2952750 h 3518474"/>
              <a:gd name="connsiteX6-129" fmla="*/ 0 w 9144000"/>
              <a:gd name="connsiteY6-130" fmla="*/ 2780928 h 3518474"/>
              <a:gd name="connsiteX7-131" fmla="*/ 0 w 9144000"/>
              <a:gd name="connsiteY7-132" fmla="*/ 0 h 3518474"/>
              <a:gd name="connsiteX0-133" fmla="*/ 0 w 9144000"/>
              <a:gd name="connsiteY0-134" fmla="*/ 0 h 3404828"/>
              <a:gd name="connsiteX1-135" fmla="*/ 9144000 w 9144000"/>
              <a:gd name="connsiteY1-136" fmla="*/ 0 h 3404828"/>
              <a:gd name="connsiteX2-137" fmla="*/ 9144000 w 9144000"/>
              <a:gd name="connsiteY2-138" fmla="*/ 2780928 h 3404828"/>
              <a:gd name="connsiteX3-139" fmla="*/ 5306291 w 9144000"/>
              <a:gd name="connsiteY3-140" fmla="*/ 3404782 h 3404828"/>
              <a:gd name="connsiteX4-141" fmla="*/ 4428260 w 9144000"/>
              <a:gd name="connsiteY4-142" fmla="*/ 2748042 h 3404828"/>
              <a:gd name="connsiteX5-143" fmla="*/ 2286000 w 9144000"/>
              <a:gd name="connsiteY5-144" fmla="*/ 2952750 h 3404828"/>
              <a:gd name="connsiteX6-145" fmla="*/ 0 w 9144000"/>
              <a:gd name="connsiteY6-146" fmla="*/ 2780928 h 3404828"/>
              <a:gd name="connsiteX7-147" fmla="*/ 0 w 9144000"/>
              <a:gd name="connsiteY7-148" fmla="*/ 0 h 34048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968" y="3499568"/>
            <a:ext cx="1862193" cy="13966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214643" y="3569212"/>
            <a:ext cx="252413" cy="426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757" y="4007650"/>
            <a:ext cx="5550258" cy="286825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082" y="3554463"/>
            <a:ext cx="258790" cy="4370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834" y="1755704"/>
            <a:ext cx="1773789" cy="26759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551377" y="4807799"/>
            <a:ext cx="1347302" cy="822509"/>
            <a:chOff x="9540552" y="4420621"/>
            <a:chExt cx="1619672" cy="98878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498481" cy="7755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570012" y="3327096"/>
            <a:ext cx="1185564" cy="769516"/>
            <a:chOff x="9540552" y="4420621"/>
            <a:chExt cx="1619672" cy="105128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70625" y="4590511"/>
              <a:ext cx="566486" cy="8813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1412349" y="3782335"/>
            <a:ext cx="1185564" cy="790753"/>
            <a:chOff x="9540552" y="4420621"/>
            <a:chExt cx="1619672" cy="108029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107107" y="4619525"/>
              <a:ext cx="566486" cy="8813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1299089" y="4835885"/>
            <a:ext cx="1275158" cy="773171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99890" y="4493182"/>
              <a:ext cx="526684" cy="819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895" y="1560689"/>
            <a:ext cx="3169658" cy="161530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184873" y="1217474"/>
            <a:ext cx="926003" cy="722630"/>
            <a:chOff x="9540552" y="4420621"/>
            <a:chExt cx="1619672" cy="127857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068103" y="4557691"/>
              <a:ext cx="725273" cy="1141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2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766445" y="4121749"/>
            <a:ext cx="202748" cy="19016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1" y="3429000"/>
            <a:ext cx="276225" cy="2590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39422" y="268065"/>
            <a:ext cx="390207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</a:rPr>
              <a:t>Có mấy con bò sữa?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874" y="2433277"/>
            <a:ext cx="660243" cy="66024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27570" y="2735016"/>
            <a:ext cx="557010" cy="25881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42" y="2517208"/>
            <a:ext cx="465614" cy="46561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006" y="2757800"/>
            <a:ext cx="343054" cy="3430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23492" y="187602"/>
            <a:ext cx="2847975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1.11022E-16 L -1.18842 0.05648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1" y="280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46914E-7 L 1.22639 0.0108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2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20988E-6 L 1.26204 -0.10278 " pathEditMode="relative" rAng="0" ptsTypes="AA">
                                      <p:cBhvr>
                                        <p:cTn id="21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02" y="-515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5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7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509325" y="3429000"/>
            <a:ext cx="5852160" cy="54864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756596" y="685800"/>
            <a:ext cx="10678810" cy="5486400"/>
            <a:chOff x="0" y="0"/>
            <a:chExt cx="4218789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18789" cy="2167467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9726930" y="2240280"/>
            <a:ext cx="3254714" cy="5133600"/>
          </a:xfrm>
          <a:custGeom>
            <a:avLst/>
            <a:gdLst/>
            <a:ahLst/>
            <a:cxnLst/>
            <a:rect l="l" t="t" r="r" b="b"/>
            <a:pathLst>
              <a:path w="5831893" h="9202197">
                <a:moveTo>
                  <a:pt x="0" y="0"/>
                </a:moveTo>
                <a:lnTo>
                  <a:pt x="5831893" y="0"/>
                </a:lnTo>
                <a:lnTo>
                  <a:pt x="5831893" y="9202197"/>
                </a:lnTo>
                <a:lnTo>
                  <a:pt x="0" y="92021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7692390" y="3246120"/>
            <a:ext cx="2415518" cy="3346222"/>
          </a:xfrm>
          <a:custGeom>
            <a:avLst/>
            <a:gdLst/>
            <a:ahLst/>
            <a:cxnLst/>
            <a:rect l="l" t="t" r="r" b="b"/>
            <a:pathLst>
              <a:path w="4578929" h="6506471">
                <a:moveTo>
                  <a:pt x="0" y="0"/>
                </a:moveTo>
                <a:lnTo>
                  <a:pt x="4578929" y="0"/>
                </a:lnTo>
                <a:lnTo>
                  <a:pt x="4578929" y="6506471"/>
                </a:lnTo>
                <a:lnTo>
                  <a:pt x="0" y="6506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285056">
            <a:off x="1159218" y="5104775"/>
            <a:ext cx="539951" cy="533079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-5894438">
            <a:off x="145414" y="-385067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9" y="0"/>
                </a:lnTo>
                <a:lnTo>
                  <a:pt x="23945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93FB49E-703E-6CF9-07AB-6D91DE38D5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20250" y="-213551"/>
            <a:ext cx="4389500" cy="23532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2C47C4-05E0-24B6-EEFF-3725538CC7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06328" y="1652656"/>
            <a:ext cx="9455716" cy="27983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74239" y="-1348603"/>
            <a:ext cx="5852160" cy="54864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756596" y="785259"/>
            <a:ext cx="10678810" cy="5125455"/>
            <a:chOff x="0" y="0"/>
            <a:chExt cx="4218789" cy="20248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18789" cy="2024871"/>
            </a:xfrm>
            <a:custGeom>
              <a:avLst/>
              <a:gdLst/>
              <a:ahLst/>
              <a:cxnLst/>
              <a:rect l="l" t="t" r="r" b="b"/>
              <a:pathLst>
                <a:path w="4218789" h="2024871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000222"/>
                  </a:lnTo>
                  <a:cubicBezTo>
                    <a:pt x="4218789" y="2006759"/>
                    <a:pt x="4216192" y="2013029"/>
                    <a:pt x="4211569" y="2017652"/>
                  </a:cubicBezTo>
                  <a:cubicBezTo>
                    <a:pt x="4206947" y="2022274"/>
                    <a:pt x="4200677" y="2024871"/>
                    <a:pt x="4194140" y="2024871"/>
                  </a:cubicBezTo>
                  <a:lnTo>
                    <a:pt x="24649" y="2024871"/>
                  </a:lnTo>
                  <a:cubicBezTo>
                    <a:pt x="18112" y="2024871"/>
                    <a:pt x="11842" y="2022274"/>
                    <a:pt x="7220" y="2017652"/>
                  </a:cubicBezTo>
                  <a:cubicBezTo>
                    <a:pt x="2597" y="2013029"/>
                    <a:pt x="0" y="2006759"/>
                    <a:pt x="0" y="2000222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218789" cy="202487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8027975" y="1405773"/>
            <a:ext cx="3998631" cy="6864603"/>
          </a:xfrm>
          <a:custGeom>
            <a:avLst/>
            <a:gdLst/>
            <a:ahLst/>
            <a:cxnLst/>
            <a:rect l="l" t="t" r="r" b="b"/>
            <a:pathLst>
              <a:path w="5997947" h="10296905">
                <a:moveTo>
                  <a:pt x="0" y="0"/>
                </a:moveTo>
                <a:lnTo>
                  <a:pt x="5997947" y="0"/>
                </a:lnTo>
                <a:lnTo>
                  <a:pt x="5997947" y="10296905"/>
                </a:lnTo>
                <a:lnTo>
                  <a:pt x="0" y="102969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190032" y="3628967"/>
            <a:ext cx="2985358" cy="3548717"/>
          </a:xfrm>
          <a:custGeom>
            <a:avLst/>
            <a:gdLst/>
            <a:ahLst/>
            <a:cxnLst/>
            <a:rect l="l" t="t" r="r" b="b"/>
            <a:pathLst>
              <a:path w="4478037" h="5323076">
                <a:moveTo>
                  <a:pt x="0" y="0"/>
                </a:moveTo>
                <a:lnTo>
                  <a:pt x="4478038" y="0"/>
                </a:lnTo>
                <a:lnTo>
                  <a:pt x="4478038" y="5323075"/>
                </a:lnTo>
                <a:lnTo>
                  <a:pt x="0" y="53230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202677">
            <a:off x="1103651" y="5221618"/>
            <a:ext cx="935726" cy="923817"/>
          </a:xfrm>
          <a:custGeom>
            <a:avLst/>
            <a:gdLst/>
            <a:ahLst/>
            <a:cxnLst/>
            <a:rect l="l" t="t" r="r" b="b"/>
            <a:pathLst>
              <a:path w="1403589" h="1385725">
                <a:moveTo>
                  <a:pt x="0" y="0"/>
                </a:moveTo>
                <a:lnTo>
                  <a:pt x="1403589" y="0"/>
                </a:lnTo>
                <a:lnTo>
                  <a:pt x="1403589" y="1385725"/>
                </a:lnTo>
                <a:lnTo>
                  <a:pt x="0" y="13857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735684" y="2353005"/>
            <a:ext cx="953831" cy="941691"/>
          </a:xfrm>
          <a:custGeom>
            <a:avLst/>
            <a:gdLst/>
            <a:ahLst/>
            <a:cxnLst/>
            <a:rect l="l" t="t" r="r" b="b"/>
            <a:pathLst>
              <a:path w="1430746" h="1412537">
                <a:moveTo>
                  <a:pt x="0" y="0"/>
                </a:moveTo>
                <a:lnTo>
                  <a:pt x="1430746" y="0"/>
                </a:lnTo>
                <a:lnTo>
                  <a:pt x="1430746" y="1412537"/>
                </a:lnTo>
                <a:lnTo>
                  <a:pt x="0" y="14125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7689515" y="864033"/>
            <a:ext cx="1265211" cy="108348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1938397">
            <a:off x="2982824" y="5552784"/>
            <a:ext cx="1265211" cy="108348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rot="-5894438">
            <a:off x="403813" y="-293197"/>
            <a:ext cx="1346867" cy="2314460"/>
          </a:xfrm>
          <a:custGeom>
            <a:avLst/>
            <a:gdLst/>
            <a:ahLst/>
            <a:cxnLst/>
            <a:rect l="l" t="t" r="r" b="b"/>
            <a:pathLst>
              <a:path w="2020300" h="3471690">
                <a:moveTo>
                  <a:pt x="0" y="0"/>
                </a:moveTo>
                <a:lnTo>
                  <a:pt x="2020300" y="0"/>
                </a:lnTo>
                <a:lnTo>
                  <a:pt x="2020300" y="3471690"/>
                </a:lnTo>
                <a:lnTo>
                  <a:pt x="0" y="34716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0314203" y="-3144"/>
            <a:ext cx="2091311" cy="1377887"/>
          </a:xfrm>
          <a:custGeom>
            <a:avLst/>
            <a:gdLst/>
            <a:ahLst/>
            <a:cxnLst/>
            <a:rect l="l" t="t" r="r" b="b"/>
            <a:pathLst>
              <a:path w="3136966" h="2066830">
                <a:moveTo>
                  <a:pt x="0" y="0"/>
                </a:moveTo>
                <a:lnTo>
                  <a:pt x="3136965" y="0"/>
                </a:lnTo>
                <a:lnTo>
                  <a:pt x="3136965" y="2066830"/>
                </a:lnTo>
                <a:lnTo>
                  <a:pt x="0" y="206683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Picture 15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309EFDB1-0BA1-EDD5-05FD-294C954523B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83" y="1219720"/>
            <a:ext cx="6273107" cy="46984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46237" y="31262"/>
            <a:ext cx="10643361" cy="652955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defTabSz="609630">
              <a:lnSpc>
                <a:spcPts val="307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742328" y="2936001"/>
            <a:ext cx="1437136" cy="1418845"/>
          </a:xfrm>
          <a:custGeom>
            <a:avLst/>
            <a:gdLst/>
            <a:ahLst/>
            <a:cxnLst/>
            <a:rect l="l" t="t" r="r" b="b"/>
            <a:pathLst>
              <a:path w="2155704" h="2128267">
                <a:moveTo>
                  <a:pt x="0" y="0"/>
                </a:moveTo>
                <a:lnTo>
                  <a:pt x="2155704" y="0"/>
                </a:lnTo>
                <a:lnTo>
                  <a:pt x="2155704" y="2128268"/>
                </a:lnTo>
                <a:lnTo>
                  <a:pt x="0" y="2128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41539" y="5581640"/>
            <a:ext cx="970747" cy="970747"/>
          </a:xfrm>
          <a:custGeom>
            <a:avLst/>
            <a:gdLst/>
            <a:ahLst/>
            <a:cxnLst/>
            <a:rect l="l" t="t" r="r" b="b"/>
            <a:pathLst>
              <a:path w="1456120" h="1456120">
                <a:moveTo>
                  <a:pt x="0" y="0"/>
                </a:moveTo>
                <a:lnTo>
                  <a:pt x="1456120" y="0"/>
                </a:lnTo>
                <a:lnTo>
                  <a:pt x="1456120" y="1456119"/>
                </a:lnTo>
                <a:lnTo>
                  <a:pt x="0" y="14561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285056">
            <a:off x="3504516" y="5463020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700"/>
                </a:lnTo>
                <a:lnTo>
                  <a:pt x="0" y="15617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 rot="1606433" flipH="1">
            <a:off x="7863153" y="534319"/>
            <a:ext cx="1493019" cy="922957"/>
          </a:xfrm>
          <a:custGeom>
            <a:avLst/>
            <a:gdLst/>
            <a:ahLst/>
            <a:cxnLst/>
            <a:rect l="l" t="t" r="r" b="b"/>
            <a:pathLst>
              <a:path w="2239529" h="1384436">
                <a:moveTo>
                  <a:pt x="2239529" y="0"/>
                </a:moveTo>
                <a:lnTo>
                  <a:pt x="0" y="0"/>
                </a:lnTo>
                <a:lnTo>
                  <a:pt x="0" y="1384436"/>
                </a:lnTo>
                <a:lnTo>
                  <a:pt x="2239529" y="1384436"/>
                </a:lnTo>
                <a:lnTo>
                  <a:pt x="223952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9809180" y="461299"/>
            <a:ext cx="1914311" cy="1948409"/>
          </a:xfrm>
          <a:custGeom>
            <a:avLst/>
            <a:gdLst/>
            <a:ahLst/>
            <a:cxnLst/>
            <a:rect l="l" t="t" r="r" b="b"/>
            <a:pathLst>
              <a:path w="2871467" h="2922613">
                <a:moveTo>
                  <a:pt x="0" y="0"/>
                </a:moveTo>
                <a:lnTo>
                  <a:pt x="2871467" y="0"/>
                </a:lnTo>
                <a:lnTo>
                  <a:pt x="2871467" y="2922613"/>
                </a:lnTo>
                <a:lnTo>
                  <a:pt x="0" y="29226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 rot="-1561552">
            <a:off x="5626966" y="5363463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1039" y="0"/>
            <a:ext cx="1092755" cy="935796"/>
          </a:xfrm>
          <a:custGeom>
            <a:avLst/>
            <a:gdLst/>
            <a:ahLst/>
            <a:cxnLst/>
            <a:rect l="l" t="t" r="r" b="b"/>
            <a:pathLst>
              <a:path w="1639133" h="1403694">
                <a:moveTo>
                  <a:pt x="0" y="0"/>
                </a:moveTo>
                <a:lnTo>
                  <a:pt x="1639133" y="0"/>
                </a:lnTo>
                <a:lnTo>
                  <a:pt x="1639133" y="1403694"/>
                </a:lnTo>
                <a:lnTo>
                  <a:pt x="0" y="14036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0519133" y="3099804"/>
            <a:ext cx="1210749" cy="1036841"/>
          </a:xfrm>
          <a:custGeom>
            <a:avLst/>
            <a:gdLst/>
            <a:ahLst/>
            <a:cxnLst/>
            <a:rect l="l" t="t" r="r" b="b"/>
            <a:pathLst>
              <a:path w="1816124" h="1555262">
                <a:moveTo>
                  <a:pt x="0" y="0"/>
                </a:moveTo>
                <a:lnTo>
                  <a:pt x="1816123" y="0"/>
                </a:lnTo>
                <a:lnTo>
                  <a:pt x="1816123" y="1555262"/>
                </a:lnTo>
                <a:lnTo>
                  <a:pt x="0" y="15552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Freeform 31"/>
          <p:cNvSpPr/>
          <p:nvPr/>
        </p:nvSpPr>
        <p:spPr>
          <a:xfrm rot="285056">
            <a:off x="5071979" y="273717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699"/>
                </a:lnTo>
                <a:lnTo>
                  <a:pt x="0" y="15616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94361" y="308610"/>
            <a:ext cx="11178540" cy="6252210"/>
          </a:xfrm>
          <a:custGeom>
            <a:avLst/>
            <a:gdLst/>
            <a:ahLst/>
            <a:cxnLst/>
            <a:rect l="l" t="t" r="r" b="b"/>
            <a:pathLst>
              <a:path w="3686905" h="1587665">
                <a:moveTo>
                  <a:pt x="24731" y="0"/>
                </a:moveTo>
                <a:lnTo>
                  <a:pt x="3662174" y="0"/>
                </a:lnTo>
                <a:cubicBezTo>
                  <a:pt x="3668733" y="0"/>
                  <a:pt x="3675023" y="2606"/>
                  <a:pt x="3679661" y="7244"/>
                </a:cubicBezTo>
                <a:cubicBezTo>
                  <a:pt x="3684300" y="11882"/>
                  <a:pt x="3686905" y="18172"/>
                  <a:pt x="3686905" y="24731"/>
                </a:cubicBezTo>
                <a:lnTo>
                  <a:pt x="3686905" y="1562933"/>
                </a:lnTo>
                <a:cubicBezTo>
                  <a:pt x="3686905" y="1576592"/>
                  <a:pt x="3675833" y="1587665"/>
                  <a:pt x="3662174" y="1587665"/>
                </a:cubicBezTo>
                <a:lnTo>
                  <a:pt x="24731" y="1587665"/>
                </a:lnTo>
                <a:cubicBezTo>
                  <a:pt x="18172" y="1587665"/>
                  <a:pt x="11882" y="1585059"/>
                  <a:pt x="7244" y="1580421"/>
                </a:cubicBezTo>
                <a:cubicBezTo>
                  <a:pt x="2606" y="1575783"/>
                  <a:pt x="0" y="1569492"/>
                  <a:pt x="0" y="1562933"/>
                </a:cubicBezTo>
                <a:lnTo>
                  <a:pt x="0" y="24731"/>
                </a:lnTo>
                <a:cubicBezTo>
                  <a:pt x="0" y="11073"/>
                  <a:pt x="11073" y="0"/>
                  <a:pt x="24731" y="0"/>
                </a:cubicBezTo>
                <a:close/>
              </a:path>
            </a:pathLst>
          </a:custGeom>
          <a:solidFill>
            <a:srgbClr val="C8E4B2"/>
          </a:solidFill>
          <a:ln w="76200" cap="rnd">
            <a:solidFill>
              <a:srgbClr val="462718"/>
            </a:solidFill>
            <a:prstDash val="solid"/>
            <a:round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Freeform 18"/>
          <p:cNvSpPr/>
          <p:nvPr/>
        </p:nvSpPr>
        <p:spPr>
          <a:xfrm flipH="1">
            <a:off x="-228105" y="4652010"/>
            <a:ext cx="1668285" cy="2048566"/>
          </a:xfrm>
          <a:custGeom>
            <a:avLst/>
            <a:gdLst/>
            <a:ahLst/>
            <a:cxnLst/>
            <a:rect l="l" t="t" r="r" b="b"/>
            <a:pathLst>
              <a:path w="2923026" h="4346507">
                <a:moveTo>
                  <a:pt x="2923026" y="0"/>
                </a:moveTo>
                <a:lnTo>
                  <a:pt x="0" y="0"/>
                </a:lnTo>
                <a:lnTo>
                  <a:pt x="0" y="4346507"/>
                </a:lnTo>
                <a:lnTo>
                  <a:pt x="2923026" y="4346507"/>
                </a:lnTo>
                <a:lnTo>
                  <a:pt x="2923026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3840E7F-8A43-0390-D2AB-361FDE2378D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" y="0"/>
            <a:ext cx="1885245" cy="9095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6D60A9E-9A5F-D36A-3A7B-659A41F9070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830" y="474232"/>
            <a:ext cx="6024598" cy="58824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46237" y="31262"/>
            <a:ext cx="10643361" cy="652955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l" defTabSz="609630" rtl="0" eaLnBrk="1" fontAlgn="auto" latinLnBrk="0" hangingPunct="1">
              <a:lnSpc>
                <a:spcPts val="30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41539" y="5581640"/>
            <a:ext cx="970747" cy="970747"/>
          </a:xfrm>
          <a:custGeom>
            <a:avLst/>
            <a:gdLst/>
            <a:ahLst/>
            <a:cxnLst/>
            <a:rect l="l" t="t" r="r" b="b"/>
            <a:pathLst>
              <a:path w="1456120" h="1456120">
                <a:moveTo>
                  <a:pt x="0" y="0"/>
                </a:moveTo>
                <a:lnTo>
                  <a:pt x="1456120" y="0"/>
                </a:lnTo>
                <a:lnTo>
                  <a:pt x="1456120" y="1456119"/>
                </a:lnTo>
                <a:lnTo>
                  <a:pt x="0" y="1456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285056">
            <a:off x="3504516" y="5463020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700"/>
                </a:lnTo>
                <a:lnTo>
                  <a:pt x="0" y="1561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1606433" flipH="1">
            <a:off x="7863153" y="534319"/>
            <a:ext cx="1493019" cy="922957"/>
          </a:xfrm>
          <a:custGeom>
            <a:avLst/>
            <a:gdLst/>
            <a:ahLst/>
            <a:cxnLst/>
            <a:rect l="l" t="t" r="r" b="b"/>
            <a:pathLst>
              <a:path w="2239529" h="1384436">
                <a:moveTo>
                  <a:pt x="2239529" y="0"/>
                </a:moveTo>
                <a:lnTo>
                  <a:pt x="0" y="0"/>
                </a:lnTo>
                <a:lnTo>
                  <a:pt x="0" y="1384436"/>
                </a:lnTo>
                <a:lnTo>
                  <a:pt x="2239529" y="1384436"/>
                </a:lnTo>
                <a:lnTo>
                  <a:pt x="223952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9809180" y="461299"/>
            <a:ext cx="1914311" cy="1948409"/>
          </a:xfrm>
          <a:custGeom>
            <a:avLst/>
            <a:gdLst/>
            <a:ahLst/>
            <a:cxnLst/>
            <a:rect l="l" t="t" r="r" b="b"/>
            <a:pathLst>
              <a:path w="2871467" h="2922613">
                <a:moveTo>
                  <a:pt x="0" y="0"/>
                </a:moveTo>
                <a:lnTo>
                  <a:pt x="2871467" y="0"/>
                </a:lnTo>
                <a:lnTo>
                  <a:pt x="2871467" y="2922613"/>
                </a:lnTo>
                <a:lnTo>
                  <a:pt x="0" y="2922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561552">
            <a:off x="5626966" y="5363463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1039" y="0"/>
            <a:ext cx="1092755" cy="935796"/>
          </a:xfrm>
          <a:custGeom>
            <a:avLst/>
            <a:gdLst/>
            <a:ahLst/>
            <a:cxnLst/>
            <a:rect l="l" t="t" r="r" b="b"/>
            <a:pathLst>
              <a:path w="1639133" h="1403694">
                <a:moveTo>
                  <a:pt x="0" y="0"/>
                </a:moveTo>
                <a:lnTo>
                  <a:pt x="1639133" y="0"/>
                </a:lnTo>
                <a:lnTo>
                  <a:pt x="1639133" y="1403694"/>
                </a:lnTo>
                <a:lnTo>
                  <a:pt x="0" y="14036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285056">
            <a:off x="5071979" y="273717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699"/>
                </a:lnTo>
                <a:lnTo>
                  <a:pt x="0" y="1561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94361" y="308610"/>
            <a:ext cx="11178540" cy="6252210"/>
          </a:xfrm>
          <a:custGeom>
            <a:avLst/>
            <a:gdLst/>
            <a:ahLst/>
            <a:cxnLst/>
            <a:rect l="l" t="t" r="r" b="b"/>
            <a:pathLst>
              <a:path w="3686905" h="1587665">
                <a:moveTo>
                  <a:pt x="24731" y="0"/>
                </a:moveTo>
                <a:lnTo>
                  <a:pt x="3662174" y="0"/>
                </a:lnTo>
                <a:cubicBezTo>
                  <a:pt x="3668733" y="0"/>
                  <a:pt x="3675023" y="2606"/>
                  <a:pt x="3679661" y="7244"/>
                </a:cubicBezTo>
                <a:cubicBezTo>
                  <a:pt x="3684300" y="11882"/>
                  <a:pt x="3686905" y="18172"/>
                  <a:pt x="3686905" y="24731"/>
                </a:cubicBezTo>
                <a:lnTo>
                  <a:pt x="3686905" y="1562933"/>
                </a:lnTo>
                <a:cubicBezTo>
                  <a:pt x="3686905" y="1576592"/>
                  <a:pt x="3675833" y="1587665"/>
                  <a:pt x="3662174" y="1587665"/>
                </a:cubicBezTo>
                <a:lnTo>
                  <a:pt x="24731" y="1587665"/>
                </a:lnTo>
                <a:cubicBezTo>
                  <a:pt x="18172" y="1587665"/>
                  <a:pt x="11882" y="1585059"/>
                  <a:pt x="7244" y="1580421"/>
                </a:cubicBezTo>
                <a:cubicBezTo>
                  <a:pt x="2606" y="1575783"/>
                  <a:pt x="0" y="1569492"/>
                  <a:pt x="0" y="1562933"/>
                </a:cubicBezTo>
                <a:lnTo>
                  <a:pt x="0" y="24731"/>
                </a:lnTo>
                <a:cubicBezTo>
                  <a:pt x="0" y="11073"/>
                  <a:pt x="11073" y="0"/>
                  <a:pt x="24731" y="0"/>
                </a:cubicBezTo>
                <a:close/>
              </a:path>
            </a:pathLst>
          </a:custGeom>
          <a:solidFill>
            <a:srgbClr val="C8E4B2"/>
          </a:solidFill>
          <a:ln w="76200" cap="rnd">
            <a:solidFill>
              <a:srgbClr val="462718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18"/>
          <p:cNvSpPr/>
          <p:nvPr/>
        </p:nvSpPr>
        <p:spPr>
          <a:xfrm flipH="1">
            <a:off x="-228105" y="4652010"/>
            <a:ext cx="1668285" cy="2048566"/>
          </a:xfrm>
          <a:custGeom>
            <a:avLst/>
            <a:gdLst/>
            <a:ahLst/>
            <a:cxnLst/>
            <a:rect l="l" t="t" r="r" b="b"/>
            <a:pathLst>
              <a:path w="2923026" h="4346507">
                <a:moveTo>
                  <a:pt x="2923026" y="0"/>
                </a:moveTo>
                <a:lnTo>
                  <a:pt x="0" y="0"/>
                </a:lnTo>
                <a:lnTo>
                  <a:pt x="0" y="4346507"/>
                </a:lnTo>
                <a:lnTo>
                  <a:pt x="2923026" y="4346507"/>
                </a:lnTo>
                <a:lnTo>
                  <a:pt x="2923026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3840E7F-8A43-0390-D2AB-361FDE2378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" y="0"/>
            <a:ext cx="1885245" cy="9095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0ACB17-9936-6983-A102-943A939E11E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797" y="822960"/>
            <a:ext cx="4148383" cy="414838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B7371-728F-8099-C2BA-21FF38877417}"/>
              </a:ext>
            </a:extLst>
          </p:cNvPr>
          <p:cNvSpPr txBox="1">
            <a:spLocks/>
          </p:cNvSpPr>
          <p:nvPr/>
        </p:nvSpPr>
        <p:spPr>
          <a:xfrm>
            <a:off x="1995655" y="5004140"/>
            <a:ext cx="3008963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sáu</a:t>
            </a:r>
            <a:endParaRPr lang="en-GB" sz="5400" dirty="0"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92C17A-F8F8-BF26-D8EE-93590782320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748" y="1854261"/>
            <a:ext cx="5293112" cy="28794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6FEB48-9D94-F9B4-CC54-39537335B2E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148" y="2899873"/>
            <a:ext cx="718089" cy="6734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1D93C9-BFE0-30A6-0A5B-633761A95CE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193" y="2021889"/>
            <a:ext cx="777317" cy="6070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3B650C-4186-263F-F611-4AC507D2DA1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778" y="2940201"/>
            <a:ext cx="743477" cy="6476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1FED5C-E78E-0035-6835-E2352B70CE0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716" y="2086285"/>
            <a:ext cx="957077" cy="7172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BFE136-B024-743D-DAA5-429ABF202D7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860" y="1979773"/>
            <a:ext cx="901703" cy="661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BADECE-EB87-43EA-246C-E3D42AE1D46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292" y="2840076"/>
            <a:ext cx="905171" cy="66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63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2.5E-6 0.00023 C 0.00742 -0.00671 0.00612 -0.00764 0.01679 -0.0037 C 0.0181 -0.00347 0.01862 -0.00023 0.01966 -3.7037E-7 C 0.02344 0.00116 0.02721 0.00093 0.03086 0.00116 C 0.03177 0.00532 0.03242 0.00764 0.03086 0.01227 C 0.0306 0.01366 0.02955 0.01319 0.02877 0.01389 C 0.02669 0.01319 0.02448 0.01319 0.02252 0.01227 C 0.02174 0.01204 0.02122 0.01042 0.02031 0.00995 C 0.01914 0.00903 0.01758 0.00833 0.01614 0.00741 C 0.01549 0.00718 0.01471 0.00671 0.01406 0.00625 C 0.01302 0.00556 0.01211 0.0044 0.01133 0.0037 C 0.00989 0.00278 0.00833 0.00208 0.0069 0.00116 C 0.00625 0.00093 0.0056 0.00023 0.00482 -3.7037E-7 L 2.5E-6 -3.7037E-7 Z " pathEditMode="relative" rAng="0" ptsTypes="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" y="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-4.79167E-6 0.00023 C 0.00222 -0.00023 0.00469 -0.00116 0.00717 -0.00116 C 0.00873 -0.00116 0.01029 -0.00092 0.01185 -1.48148E-6 C 0.01967 0.00533 0.00639 0.00093 0.01576 0.0044 C 0.01889 0.00556 0.02201 0.00625 0.0254 0.00718 C 0.02605 0.0081 0.02696 0.00903 0.02761 0.00996 C 0.02826 0.01088 0.0293 0.01134 0.02917 0.01273 C 0.02878 0.01852 0.0267 0.02014 0.02448 0.02292 C 0.02201 0.02222 0.0198 0.02199 0.01732 0.0213 C 0.01407 0.02037 0.01355 0.01736 0.01029 0.01412 C 0.00925 0.0132 0.00821 0.01227 0.00717 0.01134 C 0.00625 0.01042 0.00534 0.00949 0.00469 0.00857 C 0.00157 0.00394 0.00066 0.00162 -4.79167E-6 -1.48148E-6 Z " pathEditMode="relative" rAng="0" ptsTypes="AAAAAAAAAAAAAA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10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3.54167E-6 0.00023 C 0.00937 -0.00162 0.0082 -0.00208 0.01888 -7.40741E-7 C 0.0207 0.0007 0.02304 0.00347 0.02448 0.0044 C 0.02513 0.00486 0.02604 0.00556 0.02695 0.00579 C 0.03112 0.00648 0.03528 0.00671 0.03958 0.00718 C 0.03919 0.00903 0.03945 0.01134 0.03867 0.01296 C 0.03802 0.01458 0.03437 0.01644 0.0332 0.01736 C 0.0276 0.01667 0.022 0.01644 0.01653 0.01574 C 0.01549 0.01551 0.01445 0.01482 0.01341 0.01412 C 0.01185 0.01366 0.00872 0.01134 0.00872 0.01157 C 0.0069 0.00857 0.00612 0.00648 0.00377 0.0044 C 0.00312 0.0037 0.00052 0.00093 3.54167E-6 -7.40741E-7 Z " pathEditMode="relative" rAng="0" ptsTypes="AAAAAAAAAAAAA">
                                      <p:cBhvr>
                                        <p:cTn id="1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78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3.95833E-6 0.00023 C -0.00248 -0.00093 -0.00482 -0.00186 -0.0073 -0.00278 C -0.00886 -0.00371 -0.01042 -0.00463 -0.01198 -0.00556 C -0.01263 -0.00625 -0.01355 -0.00672 -0.01446 -0.00718 L -0.01993 -0.00834 C -0.02657 -0.00741 -0.028 -0.01088 -0.03086 -0.0044 C -0.03164 -0.00301 -0.0319 -0.00162 -0.03243 4.07407E-6 C -0.0323 0.00208 -0.03321 0.00671 -0.03177 0.00717 C -0.02201 0.00902 -0.00534 0.00115 3.95833E-6 4.07407E-6 Z " pathEditMode="relative" rAng="0" ptsTypes="AAAAAAAAAA">
                                      <p:cBhvr>
                                        <p:cTn id="1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" y="-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 L 8.33333E-7 0.00023 C -0.00885 -0.00093 -0.01758 -0.00278 -0.02617 0 C -0.02708 0.00023 -0.02747 0.00185 -0.028 0.00278 C -0.028 0.00301 -0.02917 0.01204 -0.02956 0.01296 C -0.03333 0.01968 -0.03802 0.01782 -0.04284 0.01852 C -0.04219 0.01921 -0.04128 0.01944 -0.04063 0.02014 C -0.03854 0.02106 -0.03425 0.02292 -0.03425 0.02315 C -0.02669 0.02222 -0.01927 0.02407 -0.01198 0.0213 C -0.01003 0.0206 -0.00885 0.01296 -0.00885 0.01319 C -0.00768 0.00625 -0.00885 0.01042 -0.00573 0.00579 C -0.00508 0.00486 -0.00104 0.00093 8.33333E-7 0 Z " pathEditMode="relative" rAng="0" ptsTypes="AAAAAAAAAAAA">
                                      <p:cBhvr>
                                        <p:cTn id="2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10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85100"/>
      </a:accent1>
      <a:accent2>
        <a:srgbClr val="FCA32C"/>
      </a:accent2>
      <a:accent3>
        <a:srgbClr val="C85100"/>
      </a:accent3>
      <a:accent4>
        <a:srgbClr val="FCA32C"/>
      </a:accent4>
      <a:accent5>
        <a:srgbClr val="C85100"/>
      </a:accent5>
      <a:accent6>
        <a:srgbClr val="FCA32C"/>
      </a:accent6>
      <a:hlink>
        <a:srgbClr val="C85100"/>
      </a:hlink>
      <a:folHlink>
        <a:srgbClr val="FCA32C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">
  <a:themeElements>
    <a:clrScheme name="自定义 10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85100"/>
      </a:accent1>
      <a:accent2>
        <a:srgbClr val="FCA32C"/>
      </a:accent2>
      <a:accent3>
        <a:srgbClr val="C85100"/>
      </a:accent3>
      <a:accent4>
        <a:srgbClr val="FCA32C"/>
      </a:accent4>
      <a:accent5>
        <a:srgbClr val="C85100"/>
      </a:accent5>
      <a:accent6>
        <a:srgbClr val="FCA32C"/>
      </a:accent6>
      <a:hlink>
        <a:srgbClr val="C85100"/>
      </a:hlink>
      <a:folHlink>
        <a:srgbClr val="FCA32C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255</Words>
  <Application>Microsoft Office PowerPoint</Application>
  <PresentationFormat>Widescreen</PresentationFormat>
  <Paragraphs>71</Paragraphs>
  <Slides>39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39</vt:i4>
      </vt:variant>
    </vt:vector>
  </HeadingPairs>
  <TitlesOfParts>
    <vt:vector size="53" baseType="lpstr">
      <vt:lpstr>等线</vt:lpstr>
      <vt:lpstr>Arial</vt:lpstr>
      <vt:lpstr>Arial-Rounded</vt:lpstr>
      <vt:lpstr>Calibri</vt:lpstr>
      <vt:lpstr>Calibri Light</vt:lpstr>
      <vt:lpstr>Cambria</vt:lpstr>
      <vt:lpstr>Times New Roman</vt:lpstr>
      <vt:lpstr>2_Office Theme</vt:lpstr>
      <vt:lpstr>1_Office Theme</vt:lpstr>
      <vt:lpstr>Office 主题</vt:lpstr>
      <vt:lpstr>Office Theme</vt:lpstr>
      <vt:lpstr>1_Office 主题</vt:lpstr>
      <vt:lpstr>4_Office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Thao Tran</cp:lastModifiedBy>
  <cp:revision>142</cp:revision>
  <dcterms:created xsi:type="dcterms:W3CDTF">2020-07-13T02:14:00Z</dcterms:created>
  <dcterms:modified xsi:type="dcterms:W3CDTF">2025-08-01T01:21:37Z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