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  <p:sldMasterId id="2147483698" r:id="rId4"/>
  </p:sldMasterIdLst>
  <p:notesMasterIdLst>
    <p:notesMasterId r:id="rId18"/>
  </p:notesMasterIdLst>
  <p:sldIdLst>
    <p:sldId id="313" r:id="rId5"/>
    <p:sldId id="260" r:id="rId6"/>
    <p:sldId id="311" r:id="rId7"/>
    <p:sldId id="3182" r:id="rId8"/>
    <p:sldId id="3183" r:id="rId9"/>
    <p:sldId id="401" r:id="rId10"/>
    <p:sldId id="3186" r:id="rId11"/>
    <p:sldId id="3184" r:id="rId12"/>
    <p:sldId id="3187" r:id="rId13"/>
    <p:sldId id="3188" r:id="rId14"/>
    <p:sldId id="261" r:id="rId15"/>
    <p:sldId id="278" r:id="rId16"/>
    <p:sldId id="31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BB4F8-23B6-4674-8398-F3C60ABF5AD8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D8A31-42AA-4D76-82DC-99B260FB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41BA493-9F68-FADB-30B8-B9E547E68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78" y="322006"/>
            <a:ext cx="1830644" cy="1830644"/>
          </a:xfrm>
          <a:prstGeom prst="rect">
            <a:avLst/>
          </a:prstGeom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5590C5F3-16AE-F815-3A2F-145B6788D9D0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4E503F3-7972-791F-27B1-A14D1E09BE22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F353024-2433-99CC-5BB2-3D7381E7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0E77B22-4A38-72C4-959B-D2E395391363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3" name="组合 13">
                <a:extLst>
                  <a:ext uri="{FF2B5EF4-FFF2-40B4-BE49-F238E27FC236}">
                    <a16:creationId xmlns:a16="http://schemas.microsoft.com/office/drawing/2014/main" id="{78710C19-C499-CD18-D0FC-709C5B719CD3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5" name="组合 15">
                  <a:extLst>
                    <a:ext uri="{FF2B5EF4-FFF2-40B4-BE49-F238E27FC236}">
                      <a16:creationId xmlns:a16="http://schemas.microsoft.com/office/drawing/2014/main" id="{E218143F-2830-76EC-3868-A70D8F6F823F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7" name="图片 17">
                    <a:extLst>
                      <a:ext uri="{FF2B5EF4-FFF2-40B4-BE49-F238E27FC236}">
                        <a16:creationId xmlns:a16="http://schemas.microsoft.com/office/drawing/2014/main" id="{2677CD0D-A473-73B8-FDD6-D2FF5170E6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8">
                    <a:extLst>
                      <a:ext uri="{FF2B5EF4-FFF2-40B4-BE49-F238E27FC236}">
                        <a16:creationId xmlns:a16="http://schemas.microsoft.com/office/drawing/2014/main" id="{623C6A98-68E7-3826-DF5B-1ABD45E8F2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9">
                    <a:extLst>
                      <a:ext uri="{FF2B5EF4-FFF2-40B4-BE49-F238E27FC236}">
                        <a16:creationId xmlns:a16="http://schemas.microsoft.com/office/drawing/2014/main" id="{B195942B-E6E5-D5C5-B654-8503A37A4A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图片 16">
                  <a:extLst>
                    <a:ext uri="{FF2B5EF4-FFF2-40B4-BE49-F238E27FC236}">
                      <a16:creationId xmlns:a16="http://schemas.microsoft.com/office/drawing/2014/main" id="{5659C71D-9150-0088-E14C-72048BFF4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2C2960F4-2890-EEF6-5C35-DCD54422C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0B646FAB-D9DF-0EAE-A8BE-58CC15838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C9DFC8E9-DE27-5386-177A-859D1317B86B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1" name="矩形: 圆角 11">
                <a:extLst>
                  <a:ext uri="{FF2B5EF4-FFF2-40B4-BE49-F238E27FC236}">
                    <a16:creationId xmlns:a16="http://schemas.microsoft.com/office/drawing/2014/main" id="{0E707960-688A-516B-C83C-EA974BBE7D6D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2">
                <a:extLst>
                  <a:ext uri="{FF2B5EF4-FFF2-40B4-BE49-F238E27FC236}">
                    <a16:creationId xmlns:a16="http://schemas.microsoft.com/office/drawing/2014/main" id="{219CE9A6-19EB-8471-10F3-1AD5ADA2A495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E1359C04-1825-D4B6-0844-257A0EAC0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0" name="图片 10">
              <a:extLst>
                <a:ext uri="{FF2B5EF4-FFF2-40B4-BE49-F238E27FC236}">
                  <a16:creationId xmlns:a16="http://schemas.microsoft.com/office/drawing/2014/main" id="{AB3DD250-A114-8D22-F595-179AB2221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E988AC2B-4965-DB8D-8179-48FA52D04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2E715B11-5B0E-29DA-14F0-7FB4B9B14AE0}"/>
              </a:ext>
            </a:extLst>
          </p:cNvPr>
          <p:cNvSpPr/>
          <p:nvPr userDrawn="1"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22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46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09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5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8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5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3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83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4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20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4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0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8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8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6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2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5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2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6118FC08-E07A-FFEF-F8C2-FFE9D111D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8406DC22-4E46-D473-FAA5-65288E9ED04B}"/>
              </a:ext>
            </a:extLst>
          </p:cNvPr>
          <p:cNvSpPr/>
          <p:nvPr userDrawn="1"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7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46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7D673E-6472-D0FC-AB61-10593A69929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297" y="228240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0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2.png"/><Relationship Id="rId5" Type="http://schemas.openxmlformats.org/officeDocument/2006/relationships/image" Target="../media/image45.gif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png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4C80C-F252-5CD4-A5D3-581B20DD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93B6E783-E216-2242-2780-96D48D6D0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04368EA-7756-9F9D-52DB-EF6C67A2CA8B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id="{BFB32521-43A4-1411-2713-839E83269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09" y="999460"/>
            <a:ext cx="2854957" cy="5603358"/>
          </a:xfrm>
          <a:prstGeom prst="rect">
            <a:avLst/>
          </a:prstGeom>
        </p:spPr>
      </p:pic>
      <p:pic>
        <p:nvPicPr>
          <p:cNvPr id="6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7149A10-4639-A455-F43B-9998660BC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61163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37EC1B-97F2-47F5-8515-2B307BCFC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9E9EC5-AF3B-480A-A0FB-CFE7D0FA596F}"/>
              </a:ext>
            </a:extLst>
          </p:cNvPr>
          <p:cNvSpPr/>
          <p:nvPr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952479-F4A9-4E08-A8A5-1F6387DB4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320" y="2868045"/>
            <a:ext cx="3789617" cy="382651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A29562F-42D1-4D62-ADCB-A11AE486B913}"/>
              </a:ext>
            </a:extLst>
          </p:cNvPr>
          <p:cNvGrpSpPr/>
          <p:nvPr/>
        </p:nvGrpSpPr>
        <p:grpSpPr>
          <a:xfrm>
            <a:off x="4200854" y="2305374"/>
            <a:ext cx="7316198" cy="3826518"/>
            <a:chOff x="4359987" y="2483639"/>
            <a:chExt cx="7316198" cy="382651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918F73BA-1A69-46DF-A462-C350FA553B5D}"/>
                </a:ext>
              </a:extLst>
            </p:cNvPr>
            <p:cNvSpPr/>
            <p:nvPr/>
          </p:nvSpPr>
          <p:spPr>
            <a:xfrm>
              <a:off x="4359987" y="2483639"/>
              <a:ext cx="7316198" cy="3826518"/>
            </a:xfrm>
            <a:custGeom>
              <a:avLst/>
              <a:gdLst>
                <a:gd name="connsiteX0" fmla="*/ 0 w 7316198"/>
                <a:gd name="connsiteY0" fmla="*/ 637766 h 3826518"/>
                <a:gd name="connsiteX1" fmla="*/ 637766 w 7316198"/>
                <a:gd name="connsiteY1" fmla="*/ 0 h 3826518"/>
                <a:gd name="connsiteX2" fmla="*/ 1219366 w 7316198"/>
                <a:gd name="connsiteY2" fmla="*/ 0 h 3826518"/>
                <a:gd name="connsiteX3" fmla="*/ 1219366 w 7316198"/>
                <a:gd name="connsiteY3" fmla="*/ 0 h 3826518"/>
                <a:gd name="connsiteX4" fmla="*/ 3048416 w 7316198"/>
                <a:gd name="connsiteY4" fmla="*/ 0 h 3826518"/>
                <a:gd name="connsiteX5" fmla="*/ 6678432 w 7316198"/>
                <a:gd name="connsiteY5" fmla="*/ 0 h 3826518"/>
                <a:gd name="connsiteX6" fmla="*/ 7316198 w 7316198"/>
                <a:gd name="connsiteY6" fmla="*/ 637766 h 3826518"/>
                <a:gd name="connsiteX7" fmla="*/ 7316198 w 7316198"/>
                <a:gd name="connsiteY7" fmla="*/ 2232136 h 3826518"/>
                <a:gd name="connsiteX8" fmla="*/ 7316198 w 7316198"/>
                <a:gd name="connsiteY8" fmla="*/ 2232136 h 3826518"/>
                <a:gd name="connsiteX9" fmla="*/ 7316198 w 7316198"/>
                <a:gd name="connsiteY9" fmla="*/ 3188765 h 3826518"/>
                <a:gd name="connsiteX10" fmla="*/ 7316198 w 7316198"/>
                <a:gd name="connsiteY10" fmla="*/ 3188752 h 3826518"/>
                <a:gd name="connsiteX11" fmla="*/ 6678432 w 7316198"/>
                <a:gd name="connsiteY11" fmla="*/ 3826518 h 3826518"/>
                <a:gd name="connsiteX12" fmla="*/ 3048416 w 7316198"/>
                <a:gd name="connsiteY12" fmla="*/ 3826518 h 3826518"/>
                <a:gd name="connsiteX13" fmla="*/ 1219366 w 7316198"/>
                <a:gd name="connsiteY13" fmla="*/ 3826518 h 3826518"/>
                <a:gd name="connsiteX14" fmla="*/ 1219366 w 7316198"/>
                <a:gd name="connsiteY14" fmla="*/ 3826518 h 3826518"/>
                <a:gd name="connsiteX15" fmla="*/ 637766 w 7316198"/>
                <a:gd name="connsiteY15" fmla="*/ 3826518 h 3826518"/>
                <a:gd name="connsiteX16" fmla="*/ 0 w 7316198"/>
                <a:gd name="connsiteY16" fmla="*/ 3188752 h 3826518"/>
                <a:gd name="connsiteX17" fmla="*/ 0 w 7316198"/>
                <a:gd name="connsiteY17" fmla="*/ 3188765 h 3826518"/>
                <a:gd name="connsiteX18" fmla="*/ -545496 w 7316198"/>
                <a:gd name="connsiteY18" fmla="*/ 2412964 h 3826518"/>
                <a:gd name="connsiteX19" fmla="*/ 0 w 7316198"/>
                <a:gd name="connsiteY19" fmla="*/ 2232136 h 3826518"/>
                <a:gd name="connsiteX20" fmla="*/ 0 w 7316198"/>
                <a:gd name="connsiteY20" fmla="*/ 637766 h 38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16198" h="3826518" fill="none" extrusionOk="0">
                  <a:moveTo>
                    <a:pt x="0" y="637766"/>
                  </a:moveTo>
                  <a:cubicBezTo>
                    <a:pt x="-9863" y="273864"/>
                    <a:pt x="332559" y="36670"/>
                    <a:pt x="637766" y="0"/>
                  </a:cubicBezTo>
                  <a:cubicBezTo>
                    <a:pt x="737652" y="-9164"/>
                    <a:pt x="1076855" y="-39892"/>
                    <a:pt x="1219366" y="0"/>
                  </a:cubicBezTo>
                  <a:lnTo>
                    <a:pt x="1219366" y="0"/>
                  </a:lnTo>
                  <a:cubicBezTo>
                    <a:pt x="1701140" y="-83343"/>
                    <a:pt x="2279767" y="-98798"/>
                    <a:pt x="3048416" y="0"/>
                  </a:cubicBezTo>
                  <a:cubicBezTo>
                    <a:pt x="4507470" y="-14053"/>
                    <a:pt x="6138584" y="18696"/>
                    <a:pt x="6678432" y="0"/>
                  </a:cubicBezTo>
                  <a:cubicBezTo>
                    <a:pt x="6999000" y="42370"/>
                    <a:pt x="7328792" y="315096"/>
                    <a:pt x="7316198" y="637766"/>
                  </a:cubicBezTo>
                  <a:cubicBezTo>
                    <a:pt x="7344347" y="819731"/>
                    <a:pt x="7232089" y="1500786"/>
                    <a:pt x="7316198" y="2232136"/>
                  </a:cubicBezTo>
                  <a:lnTo>
                    <a:pt x="7316198" y="2232136"/>
                  </a:lnTo>
                  <a:cubicBezTo>
                    <a:pt x="7282658" y="2418597"/>
                    <a:pt x="7336456" y="2911935"/>
                    <a:pt x="7316198" y="3188765"/>
                  </a:cubicBezTo>
                  <a:cubicBezTo>
                    <a:pt x="7316199" y="3188758"/>
                    <a:pt x="7316197" y="3188756"/>
                    <a:pt x="7316198" y="3188752"/>
                  </a:cubicBezTo>
                  <a:cubicBezTo>
                    <a:pt x="7292742" y="3525566"/>
                    <a:pt x="7031219" y="3884077"/>
                    <a:pt x="6678432" y="3826518"/>
                  </a:cubicBezTo>
                  <a:cubicBezTo>
                    <a:pt x="5298396" y="3805670"/>
                    <a:pt x="3687688" y="3792274"/>
                    <a:pt x="3048416" y="3826518"/>
                  </a:cubicBezTo>
                  <a:cubicBezTo>
                    <a:pt x="2538675" y="3841670"/>
                    <a:pt x="1563477" y="3778319"/>
                    <a:pt x="1219366" y="3826518"/>
                  </a:cubicBezTo>
                  <a:lnTo>
                    <a:pt x="1219366" y="3826518"/>
                  </a:lnTo>
                  <a:cubicBezTo>
                    <a:pt x="990803" y="3794936"/>
                    <a:pt x="900764" y="3775877"/>
                    <a:pt x="637766" y="3826518"/>
                  </a:cubicBezTo>
                  <a:cubicBezTo>
                    <a:pt x="263586" y="3834914"/>
                    <a:pt x="-6148" y="3489609"/>
                    <a:pt x="0" y="3188752"/>
                  </a:cubicBezTo>
                  <a:cubicBezTo>
                    <a:pt x="-1" y="3188758"/>
                    <a:pt x="1" y="3188764"/>
                    <a:pt x="0" y="3188765"/>
                  </a:cubicBezTo>
                  <a:cubicBezTo>
                    <a:pt x="-244371" y="2871891"/>
                    <a:pt x="-356207" y="2663259"/>
                    <a:pt x="-545496" y="2412964"/>
                  </a:cubicBezTo>
                  <a:cubicBezTo>
                    <a:pt x="-451924" y="2379736"/>
                    <a:pt x="-77659" y="2274245"/>
                    <a:pt x="0" y="2232136"/>
                  </a:cubicBezTo>
                  <a:cubicBezTo>
                    <a:pt x="111695" y="1971198"/>
                    <a:pt x="31565" y="1198853"/>
                    <a:pt x="0" y="637766"/>
                  </a:cubicBezTo>
                  <a:close/>
                </a:path>
                <a:path w="7316198" h="3826518" stroke="0" extrusionOk="0">
                  <a:moveTo>
                    <a:pt x="0" y="637766"/>
                  </a:moveTo>
                  <a:cubicBezTo>
                    <a:pt x="-54294" y="276464"/>
                    <a:pt x="276409" y="15033"/>
                    <a:pt x="637766" y="0"/>
                  </a:cubicBezTo>
                  <a:cubicBezTo>
                    <a:pt x="710771" y="-16975"/>
                    <a:pt x="995246" y="17934"/>
                    <a:pt x="1219366" y="0"/>
                  </a:cubicBezTo>
                  <a:lnTo>
                    <a:pt x="1219366" y="0"/>
                  </a:lnTo>
                  <a:cubicBezTo>
                    <a:pt x="1846970" y="-93930"/>
                    <a:pt x="2224955" y="58286"/>
                    <a:pt x="3048416" y="0"/>
                  </a:cubicBezTo>
                  <a:cubicBezTo>
                    <a:pt x="4494461" y="-142216"/>
                    <a:pt x="5674797" y="53310"/>
                    <a:pt x="6678432" y="0"/>
                  </a:cubicBezTo>
                  <a:cubicBezTo>
                    <a:pt x="7037410" y="-6845"/>
                    <a:pt x="7278913" y="345047"/>
                    <a:pt x="7316198" y="637766"/>
                  </a:cubicBezTo>
                  <a:cubicBezTo>
                    <a:pt x="7298044" y="1024639"/>
                    <a:pt x="7395904" y="1877787"/>
                    <a:pt x="7316198" y="2232136"/>
                  </a:cubicBezTo>
                  <a:lnTo>
                    <a:pt x="7316198" y="2232136"/>
                  </a:lnTo>
                  <a:cubicBezTo>
                    <a:pt x="7357816" y="2547239"/>
                    <a:pt x="7294500" y="2964223"/>
                    <a:pt x="7316198" y="3188765"/>
                  </a:cubicBezTo>
                  <a:cubicBezTo>
                    <a:pt x="7316197" y="3188761"/>
                    <a:pt x="7316197" y="3188755"/>
                    <a:pt x="7316198" y="3188752"/>
                  </a:cubicBezTo>
                  <a:cubicBezTo>
                    <a:pt x="7317011" y="3546712"/>
                    <a:pt x="6995775" y="3795654"/>
                    <a:pt x="6678432" y="3826518"/>
                  </a:cubicBezTo>
                  <a:cubicBezTo>
                    <a:pt x="5446653" y="3690110"/>
                    <a:pt x="4246344" y="3867126"/>
                    <a:pt x="3048416" y="3826518"/>
                  </a:cubicBezTo>
                  <a:cubicBezTo>
                    <a:pt x="2798113" y="3776358"/>
                    <a:pt x="2028633" y="3971771"/>
                    <a:pt x="1219366" y="3826518"/>
                  </a:cubicBezTo>
                  <a:lnTo>
                    <a:pt x="1219366" y="3826518"/>
                  </a:lnTo>
                  <a:cubicBezTo>
                    <a:pt x="1085098" y="3781140"/>
                    <a:pt x="722081" y="3799375"/>
                    <a:pt x="637766" y="3826518"/>
                  </a:cubicBezTo>
                  <a:cubicBezTo>
                    <a:pt x="273345" y="3854048"/>
                    <a:pt x="56356" y="3574847"/>
                    <a:pt x="0" y="3188752"/>
                  </a:cubicBezTo>
                  <a:cubicBezTo>
                    <a:pt x="0" y="3188759"/>
                    <a:pt x="0" y="3188760"/>
                    <a:pt x="0" y="3188765"/>
                  </a:cubicBezTo>
                  <a:cubicBezTo>
                    <a:pt x="-180320" y="2963564"/>
                    <a:pt x="-253610" y="2690530"/>
                    <a:pt x="-545496" y="2412964"/>
                  </a:cubicBezTo>
                  <a:cubicBezTo>
                    <a:pt x="-498355" y="2359391"/>
                    <a:pt x="-189264" y="2285855"/>
                    <a:pt x="0" y="2232136"/>
                  </a:cubicBezTo>
                  <a:cubicBezTo>
                    <a:pt x="-5983" y="1863546"/>
                    <a:pt x="-128504" y="1228923"/>
                    <a:pt x="0" y="63776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F2CA0"/>
              </a:solidFill>
              <a:extLst>
                <a:ext uri="{C807C97D-BFC1-408E-A445-0C87EB9F89A2}">
                  <ask:lineSketchStyleProps xmlns:ask="http://schemas.microsoft.com/office/drawing/2018/sketchyshapes" sd="242496416">
                    <a:prstGeom prst="wedgeRoundRectCallout">
                      <a:avLst>
                        <a:gd name="adj1" fmla="val -57456"/>
                        <a:gd name="adj2" fmla="val 1305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38228C-6F1F-4991-8F6A-557E81EEB7F9}"/>
                </a:ext>
              </a:extLst>
            </p:cNvPr>
            <p:cNvSpPr txBox="1"/>
            <p:nvPr/>
          </p:nvSpPr>
          <p:spPr>
            <a:xfrm>
              <a:off x="4514933" y="2630183"/>
              <a:ext cx="69678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algn="just" defTabSz="457200">
                <a:buFont typeface="Arial" panose="020B0604020202020204" pitchFamily="34" charset="0"/>
                <a:buChar char="•"/>
                <a:defRPr/>
              </a:pPr>
              <a:r>
                <a:rPr lang="vi-VN" sz="4000" b="1" dirty="0">
                  <a:solidFill>
                    <a:srgbClr val="139F4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Giờ học, em cần tập trung nghe giảng, tích cực phát biểu ý kiến. </a:t>
              </a:r>
              <a:endParaRPr lang="en-US" sz="4000" b="1" dirty="0">
                <a:solidFill>
                  <a:srgbClr val="139F4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571500" lvl="0" indent="-571500" algn="just" defTabSz="457200">
                <a:buFont typeface="Arial" panose="020B0604020202020204" pitchFamily="34" charset="0"/>
                <a:buChar char="•"/>
                <a:defRPr/>
              </a:pPr>
              <a:r>
                <a:rPr lang="vi-VN" sz="4000" b="1" dirty="0">
                  <a:solidFill>
                    <a:srgbClr val="139F4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Giờ chơi, em cùng bạn vui chơi an toàn, thân thiện.</a:t>
              </a:r>
              <a:endParaRPr lang="en-US" sz="4000" b="1" dirty="0">
                <a:solidFill>
                  <a:srgbClr val="139F4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A65BE81-6F34-CE3E-F19C-E48FD06C2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49" y="574025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360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o nao viec nay">
            <a:hlinkClick r:id="" action="ppaction://media"/>
            <a:extLst>
              <a:ext uri="{FF2B5EF4-FFF2-40B4-BE49-F238E27FC236}">
                <a16:creationId xmlns:a16="http://schemas.microsoft.com/office/drawing/2014/main" id="{48641351-29FE-0737-AA76-7FC211EE0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9A0F5-F370-6339-6E29-B3BA8426F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4042" y="1853509"/>
            <a:ext cx="8768844" cy="255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-169459" y="1984150"/>
            <a:ext cx="3772155" cy="487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621A8-CCBD-87D2-659C-993D6C928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28012-AD2D-D61A-5067-1FF5A215B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639" y="2424924"/>
            <a:ext cx="8327858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6A744DC-2E88-7075-89F0-A3B977C98E4D}"/>
              </a:ext>
            </a:extLst>
          </p:cNvPr>
          <p:cNvSpPr txBox="1"/>
          <p:nvPr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Cambria" panose="02040503050406030204" pitchFamily="18" charset="0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Cambria" panose="02040503050406030204" pitchFamily="18" charset="0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ibaotu.com</a:t>
            </a:r>
          </a:p>
        </p:txBody>
      </p:sp>
      <p:grpSp>
        <p:nvGrpSpPr>
          <p:cNvPr id="3" name="组合 3">
            <a:extLst>
              <a:ext uri="{FF2B5EF4-FFF2-40B4-BE49-F238E27FC236}">
                <a16:creationId xmlns:a16="http://schemas.microsoft.com/office/drawing/2014/main" id="{988D1374-D38E-D6C0-5146-2B6EF3C805B4}"/>
              </a:ext>
            </a:extLst>
          </p:cNvPr>
          <p:cNvGrpSpPr/>
          <p:nvPr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E39B4981-E6D1-1250-808D-7587D9BF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5" name="组合 5">
              <a:extLst>
                <a:ext uri="{FF2B5EF4-FFF2-40B4-BE49-F238E27FC236}">
                  <a16:creationId xmlns:a16="http://schemas.microsoft.com/office/drawing/2014/main" id="{B5BF5730-CFDF-ACCC-AE48-FEEBC08D4680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2" name="组合 13">
                <a:extLst>
                  <a:ext uri="{FF2B5EF4-FFF2-40B4-BE49-F238E27FC236}">
                    <a16:creationId xmlns:a16="http://schemas.microsoft.com/office/drawing/2014/main" id="{BA088C0A-90F3-8F98-6A68-9DDA4B719CDF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4" name="组合 15">
                  <a:extLst>
                    <a:ext uri="{FF2B5EF4-FFF2-40B4-BE49-F238E27FC236}">
                      <a16:creationId xmlns:a16="http://schemas.microsoft.com/office/drawing/2014/main" id="{E1A9B189-15AB-754D-3968-CB694AACAE61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6" name="图片 17">
                    <a:extLst>
                      <a:ext uri="{FF2B5EF4-FFF2-40B4-BE49-F238E27FC236}">
                        <a16:creationId xmlns:a16="http://schemas.microsoft.com/office/drawing/2014/main" id="{067CB86D-EC0F-1D0D-263E-52950767E7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8">
                    <a:extLst>
                      <a:ext uri="{FF2B5EF4-FFF2-40B4-BE49-F238E27FC236}">
                        <a16:creationId xmlns:a16="http://schemas.microsoft.com/office/drawing/2014/main" id="{D2A37B96-0B60-298C-2CEF-1FCE91F46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9">
                    <a:extLst>
                      <a:ext uri="{FF2B5EF4-FFF2-40B4-BE49-F238E27FC236}">
                        <a16:creationId xmlns:a16="http://schemas.microsoft.com/office/drawing/2014/main" id="{0261ACAC-60B9-5A6A-FEAE-88928203C9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图片 16">
                  <a:extLst>
                    <a:ext uri="{FF2B5EF4-FFF2-40B4-BE49-F238E27FC236}">
                      <a16:creationId xmlns:a16="http://schemas.microsoft.com/office/drawing/2014/main" id="{E6E59D2B-1842-5FA6-1A14-FA8BC1A6C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14">
                <a:extLst>
                  <a:ext uri="{FF2B5EF4-FFF2-40B4-BE49-F238E27FC236}">
                    <a16:creationId xmlns:a16="http://schemas.microsoft.com/office/drawing/2014/main" id="{8DF8E62A-7535-9FE2-73F2-82BE3C314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24354340-501A-EE1D-FFA0-CBEF27B05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56BA09BD-42F8-766D-8AC9-2310F8040E0D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0" name="矩形: 圆角 11">
                <a:extLst>
                  <a:ext uri="{FF2B5EF4-FFF2-40B4-BE49-F238E27FC236}">
                    <a16:creationId xmlns:a16="http://schemas.microsoft.com/office/drawing/2014/main" id="{8B2DE712-A4FA-CD0E-6738-755CE5F96B09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1" name="文本框 12">
                <a:extLst>
                  <a:ext uri="{FF2B5EF4-FFF2-40B4-BE49-F238E27FC236}">
                    <a16:creationId xmlns:a16="http://schemas.microsoft.com/office/drawing/2014/main" id="{EAD64C0D-BEDE-6836-128B-532B10047683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EEF53062-0493-AD49-65D1-8C82FD97C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9F30C18E-B9E4-874B-725F-73E859828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1D6FA0CD-D12F-C90E-567B-8013E773A5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6A8BC1D8-601D-0788-37CC-A54C63987DE9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grpSp>
        <p:nvGrpSpPr>
          <p:cNvPr id="21" name="Nhóm 95">
            <a:extLst>
              <a:ext uri="{FF2B5EF4-FFF2-40B4-BE49-F238E27FC236}">
                <a16:creationId xmlns:a16="http://schemas.microsoft.com/office/drawing/2014/main" id="{843EEE8C-CC06-885F-BAED-914DE674FA14}"/>
              </a:ext>
            </a:extLst>
          </p:cNvPr>
          <p:cNvGrpSpPr/>
          <p:nvPr/>
        </p:nvGrpSpPr>
        <p:grpSpPr>
          <a:xfrm>
            <a:off x="1079310" y="2792869"/>
            <a:ext cx="5140009" cy="3706304"/>
            <a:chOff x="1124976" y="1819729"/>
            <a:chExt cx="6487886" cy="4203699"/>
          </a:xfrm>
        </p:grpSpPr>
        <p:sp>
          <p:nvSpPr>
            <p:cNvPr id="22" name="Hình Bầu dục 97">
              <a:extLst>
                <a:ext uri="{FF2B5EF4-FFF2-40B4-BE49-F238E27FC236}">
                  <a16:creationId xmlns:a16="http://schemas.microsoft.com/office/drawing/2014/main" id="{2CC60924-3FA5-86A1-3C81-274A93066314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23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8CA04309-E7DC-8A20-2248-713C6570D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FC7432E-5A59-0AA4-9E95-5E62D4B872AB}"/>
              </a:ext>
            </a:extLst>
          </p:cNvPr>
          <p:cNvSpPr txBox="1"/>
          <p:nvPr/>
        </p:nvSpPr>
        <p:spPr>
          <a:xfrm>
            <a:off x="1638300" y="566737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0169513-E711-10C8-30EC-F7C74D2BDBC8}"/>
              </a:ext>
            </a:extLst>
          </p:cNvPr>
          <p:cNvSpPr/>
          <p:nvPr/>
        </p:nvSpPr>
        <p:spPr>
          <a:xfrm>
            <a:off x="5172074" y="1028700"/>
            <a:ext cx="5991225" cy="2047875"/>
          </a:xfrm>
          <a:prstGeom prst="wedgeRoundRectCallout">
            <a:avLst>
              <a:gd name="adj1" fmla="val -46897"/>
              <a:gd name="adj2" fmla="val 769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trong nhóm về những điều chưa phù hợp mà mình đã thay đổi được.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57442B-FD2A-EF83-BEB9-5CEA7B97A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362" y="3338512"/>
            <a:ext cx="3419475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0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6A61-55FE-DCB5-C0F8-E36D8E8C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D0CDDFD6-95E0-7DA1-A122-0471968F5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D2F1DDEC-7AFB-8877-6ABE-967F54F54D9D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8" name="Picture 27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CD988C41-2BEF-4066-BB9E-BFFFCD9AA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71" y="520993"/>
            <a:ext cx="3563569" cy="6220047"/>
          </a:xfrm>
          <a:prstGeom prst="rect">
            <a:avLst/>
          </a:prstGeom>
        </p:spPr>
      </p:pic>
      <p:pic>
        <p:nvPicPr>
          <p:cNvPr id="29" name="tải xuống">
            <a:hlinkClick r:id="" action="ppaction://media"/>
            <a:extLst>
              <a:ext uri="{FF2B5EF4-FFF2-40B4-BE49-F238E27FC236}">
                <a16:creationId xmlns:a16="http://schemas.microsoft.com/office/drawing/2014/main" id="{D7DA6AB1-A17A-F985-82FC-41F81491E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4958" y="344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EB99-7644-8558-C62A-94E3D4320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BD7AB97-BE3E-DB4D-3F76-FE0D4039B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7B627D70-7A15-BB53-3EFA-9BE31FB3D4A9}"/>
              </a:ext>
            </a:extLst>
          </p:cNvPr>
          <p:cNvSpPr/>
          <p:nvPr/>
        </p:nvSpPr>
        <p:spPr>
          <a:xfrm>
            <a:off x="285749" y="346841"/>
            <a:ext cx="11620500" cy="620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0C5B9-5C56-3855-6922-81753995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91" y="1871042"/>
            <a:ext cx="8391525" cy="41368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7BC346-DAF7-AACB-15DD-B9E6BF2F6E76}"/>
              </a:ext>
            </a:extLst>
          </p:cNvPr>
          <p:cNvSpPr/>
          <p:nvPr/>
        </p:nvSpPr>
        <p:spPr>
          <a:xfrm>
            <a:off x="1807535" y="574158"/>
            <a:ext cx="8941981" cy="1031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182</Words>
  <Application>Microsoft Office PowerPoint</Application>
  <PresentationFormat>Widescreen</PresentationFormat>
  <Paragraphs>17</Paragraphs>
  <Slides>13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微软雅黑</vt:lpstr>
      <vt:lpstr>字魂59号-创粗黑</vt:lpstr>
      <vt:lpstr>小考拉体</vt:lpstr>
      <vt:lpstr>Arial</vt:lpstr>
      <vt:lpstr>Calibri</vt:lpstr>
      <vt:lpstr>Cambria</vt:lpstr>
      <vt:lpstr>Georgia</vt:lpstr>
      <vt:lpstr>1_Office Theme</vt:lpstr>
      <vt:lpstr>1_Simple Light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2023-07-24T02:25:28Z</dcterms:created>
  <dcterms:modified xsi:type="dcterms:W3CDTF">2025-08-15T13:57:53Z</dcterms:modified>
</cp:coreProperties>
</file>