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8" r:id="rId3"/>
    <p:sldMasterId id="2147483720" r:id="rId4"/>
    <p:sldMasterId id="2147483728" r:id="rId5"/>
    <p:sldMasterId id="2147483736" r:id="rId6"/>
  </p:sldMasterIdLst>
  <p:notesMasterIdLst>
    <p:notesMasterId r:id="rId33"/>
  </p:notesMasterIdLst>
  <p:sldIdLst>
    <p:sldId id="263" r:id="rId7"/>
    <p:sldId id="296" r:id="rId8"/>
    <p:sldId id="269" r:id="rId9"/>
    <p:sldId id="404" r:id="rId10"/>
    <p:sldId id="256" r:id="rId11"/>
    <p:sldId id="265" r:id="rId12"/>
    <p:sldId id="288" r:id="rId13"/>
    <p:sldId id="344" r:id="rId14"/>
    <p:sldId id="399" r:id="rId15"/>
    <p:sldId id="405" r:id="rId16"/>
    <p:sldId id="305" r:id="rId17"/>
    <p:sldId id="406" r:id="rId18"/>
    <p:sldId id="407" r:id="rId19"/>
    <p:sldId id="398" r:id="rId20"/>
    <p:sldId id="349" r:id="rId21"/>
    <p:sldId id="351" r:id="rId22"/>
    <p:sldId id="408" r:id="rId23"/>
    <p:sldId id="409" r:id="rId24"/>
    <p:sldId id="410" r:id="rId25"/>
    <p:sldId id="331" r:id="rId26"/>
    <p:sldId id="411" r:id="rId27"/>
    <p:sldId id="412" r:id="rId28"/>
    <p:sldId id="413" r:id="rId29"/>
    <p:sldId id="414" r:id="rId30"/>
    <p:sldId id="415" r:id="rId31"/>
    <p:sldId id="25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66"/>
    <a:srgbClr val="0099FF"/>
    <a:srgbClr val="CCFFFF"/>
    <a:srgbClr val="66CCFF"/>
    <a:srgbClr val="990033"/>
    <a:srgbClr val="FF0066"/>
    <a:srgbClr val="FFFFCC"/>
    <a:srgbClr val="FFCCCC"/>
    <a:srgbClr val="FDA6F8"/>
    <a:srgbClr val="7E6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4" autoAdjust="0"/>
    <p:restoredTop sz="92593" autoAdjust="0"/>
  </p:normalViewPr>
  <p:slideViewPr>
    <p:cSldViewPr snapToGrid="0">
      <p:cViewPr varScale="1">
        <p:scale>
          <a:sx n="63" d="100"/>
          <a:sy n="63" d="100"/>
        </p:scale>
        <p:origin x="776" y="4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FA7F93-FEAD-4C25-86AA-4FD4ED91ACE9}"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8C42A4-13E2-4F1E-A68E-F7B997E34CE5}" type="slidenum">
              <a:rPr lang="en-US" smtClean="0"/>
              <a:t>‹#›</a:t>
            </a:fld>
            <a:endParaRPr lang="en-US"/>
          </a:p>
        </p:txBody>
      </p:sp>
    </p:spTree>
    <p:extLst>
      <p:ext uri="{BB962C8B-B14F-4D97-AF65-F5344CB8AC3E}">
        <p14:creationId xmlns:p14="http://schemas.microsoft.com/office/powerpoint/2010/main" val="479263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err="1">
                <a:effectLst/>
                <a:latin typeface="Times New Roman" panose="02020603050405020304" pitchFamily="18" charset="0"/>
                <a:ea typeface="Calibri" panose="020F0502020204030204" pitchFamily="34" charset="0"/>
              </a:rPr>
              <a:t>Năng</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lượng</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nước</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chảy</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cần</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cho</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sự</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sống</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của</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mọi</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sinh</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vật</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trên</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Trái</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Đất</a:t>
            </a:r>
            <a:r>
              <a:rPr lang="en-US" sz="1800" kern="0" dirty="0">
                <a:effectLst/>
                <a:latin typeface="Times New Roman" panose="02020603050405020304" pitchFamily="18" charset="0"/>
                <a:ea typeface="Calibri" panose="020F0502020204030204" pitchFamily="34" charset="0"/>
              </a:rPr>
              <a:t>. Con </a:t>
            </a:r>
            <a:r>
              <a:rPr lang="en-US" sz="1800" kern="0" dirty="0" err="1">
                <a:effectLst/>
                <a:latin typeface="Times New Roman" panose="02020603050405020304" pitchFamily="18" charset="0"/>
                <a:ea typeface="Calibri" panose="020F0502020204030204" pitchFamily="34" charset="0"/>
              </a:rPr>
              <a:t>người</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đã</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sử</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dụng</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năng</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lượng</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nước</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chảy</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lợi</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ích</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của</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năng</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lượng</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nước</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chảy</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như</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thế</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nào</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cô</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và</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các</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em</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cùng</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tìm</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hiểu</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bài</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hôm</a:t>
            </a:r>
            <a:r>
              <a:rPr lang="en-US" sz="1800" kern="0" dirty="0">
                <a:effectLst/>
                <a:latin typeface="Times New Roman" panose="02020603050405020304" pitchFamily="18" charset="0"/>
                <a:ea typeface="Calibri" panose="020F0502020204030204" pitchFamily="34" charset="0"/>
              </a:rPr>
              <a:t> nay.</a:t>
            </a:r>
            <a:endParaRPr lang="en-US" dirty="0"/>
          </a:p>
        </p:txBody>
      </p:sp>
      <p:sp>
        <p:nvSpPr>
          <p:cNvPr id="4" name="Slide Number Placeholder 3"/>
          <p:cNvSpPr>
            <a:spLocks noGrp="1"/>
          </p:cNvSpPr>
          <p:nvPr>
            <p:ph type="sldNum" sz="quarter" idx="5"/>
          </p:nvPr>
        </p:nvSpPr>
        <p:spPr/>
        <p:txBody>
          <a:bodyPr/>
          <a:lstStyle/>
          <a:p>
            <a:fld id="{5A8C42A4-13E2-4F1E-A68E-F7B997E34CE5}" type="slidenum">
              <a:rPr lang="en-US" smtClean="0"/>
              <a:t>5</a:t>
            </a:fld>
            <a:endParaRPr lang="en-US"/>
          </a:p>
        </p:txBody>
      </p:sp>
    </p:spTree>
    <p:extLst>
      <p:ext uri="{BB962C8B-B14F-4D97-AF65-F5344CB8AC3E}">
        <p14:creationId xmlns:p14="http://schemas.microsoft.com/office/powerpoint/2010/main" val="2690124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5.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5.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22EE3-E0FD-5B59-E3E9-22F5D5B685E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05CD14-3F01-D8B6-234B-6580A64B1E1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C8D244-CF77-B47E-C73D-D728F38D7B3D}"/>
              </a:ext>
            </a:extLst>
          </p:cNvPr>
          <p:cNvSpPr>
            <a:spLocks noGrp="1"/>
          </p:cNvSpPr>
          <p:nvPr>
            <p:ph type="dt" sz="half" idx="10"/>
          </p:nvPr>
        </p:nvSpPr>
        <p:spPr>
          <a:xfrm>
            <a:off x="838200" y="6356350"/>
            <a:ext cx="2743200" cy="365125"/>
          </a:xfrm>
          <a:prstGeom prst="rect">
            <a:avLst/>
          </a:prstGeom>
        </p:spPr>
        <p:txBody>
          <a:bodyPr/>
          <a:lstStyle/>
          <a:p>
            <a:fld id="{8C4ED406-1986-45C6-9AEA-E221F52BA893}" type="datetimeFigureOut">
              <a:rPr lang="en-US" smtClean="0"/>
              <a:t>10/12/2024</a:t>
            </a:fld>
            <a:endParaRPr lang="en-US"/>
          </a:p>
        </p:txBody>
      </p:sp>
      <p:sp>
        <p:nvSpPr>
          <p:cNvPr id="5" name="Footer Placeholder 4">
            <a:extLst>
              <a:ext uri="{FF2B5EF4-FFF2-40B4-BE49-F238E27FC236}">
                <a16:creationId xmlns:a16="http://schemas.microsoft.com/office/drawing/2014/main" id="{F48521AD-0F92-4E7B-7E10-75A0D4DEC3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F84C22-9583-E2D5-1BC8-6E95C49C8E75}"/>
              </a:ext>
            </a:extLst>
          </p:cNvPr>
          <p:cNvSpPr>
            <a:spLocks noGrp="1"/>
          </p:cNvSpPr>
          <p:nvPr>
            <p:ph type="sldNum" sz="quarter" idx="12"/>
          </p:nvPr>
        </p:nvSpPr>
        <p:spPr>
          <a:xfrm>
            <a:off x="8610600" y="6356350"/>
            <a:ext cx="2743200" cy="365125"/>
          </a:xfrm>
          <a:prstGeom prst="rect">
            <a:avLst/>
          </a:prstGeom>
        </p:spPr>
        <p:txBody>
          <a:bodyPr/>
          <a:lstStyle/>
          <a:p>
            <a:fld id="{79E995CD-7664-4D69-93B0-1A49DF2ED9E8}" type="slidenum">
              <a:rPr lang="en-US" smtClean="0"/>
              <a:t>‹#›</a:t>
            </a:fld>
            <a:endParaRPr lang="en-US"/>
          </a:p>
        </p:txBody>
      </p:sp>
    </p:spTree>
    <p:extLst>
      <p:ext uri="{BB962C8B-B14F-4D97-AF65-F5344CB8AC3E}">
        <p14:creationId xmlns:p14="http://schemas.microsoft.com/office/powerpoint/2010/main" val="3853733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9E26B-FC8A-F5FF-AF8F-9210CF54CC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BFE230-E2FA-15DD-8D45-FCCCF9532D9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47E941-A805-D573-AD4B-07024911B962}"/>
              </a:ext>
            </a:extLst>
          </p:cNvPr>
          <p:cNvSpPr>
            <a:spLocks noGrp="1"/>
          </p:cNvSpPr>
          <p:nvPr>
            <p:ph type="dt" sz="half" idx="10"/>
          </p:nvPr>
        </p:nvSpPr>
        <p:spPr>
          <a:xfrm>
            <a:off x="838200" y="6356350"/>
            <a:ext cx="2743200" cy="365125"/>
          </a:xfrm>
          <a:prstGeom prst="rect">
            <a:avLst/>
          </a:prstGeom>
        </p:spPr>
        <p:txBody>
          <a:bodyPr/>
          <a:lstStyle/>
          <a:p>
            <a:fld id="{8C4ED406-1986-45C6-9AEA-E221F52BA893}" type="datetimeFigureOut">
              <a:rPr lang="en-US" smtClean="0"/>
              <a:t>10/12/2024</a:t>
            </a:fld>
            <a:endParaRPr lang="en-US"/>
          </a:p>
        </p:txBody>
      </p:sp>
      <p:sp>
        <p:nvSpPr>
          <p:cNvPr id="5" name="Footer Placeholder 4">
            <a:extLst>
              <a:ext uri="{FF2B5EF4-FFF2-40B4-BE49-F238E27FC236}">
                <a16:creationId xmlns:a16="http://schemas.microsoft.com/office/drawing/2014/main" id="{A6A29E48-0DE0-DBC3-49AC-F428DEB792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F2466CD-3101-23F4-1076-70E6B8482502}"/>
              </a:ext>
            </a:extLst>
          </p:cNvPr>
          <p:cNvSpPr>
            <a:spLocks noGrp="1"/>
          </p:cNvSpPr>
          <p:nvPr>
            <p:ph type="sldNum" sz="quarter" idx="12"/>
          </p:nvPr>
        </p:nvSpPr>
        <p:spPr>
          <a:xfrm>
            <a:off x="8610600" y="6356350"/>
            <a:ext cx="2743200" cy="365125"/>
          </a:xfrm>
          <a:prstGeom prst="rect">
            <a:avLst/>
          </a:prstGeom>
        </p:spPr>
        <p:txBody>
          <a:bodyPr/>
          <a:lstStyle/>
          <a:p>
            <a:fld id="{79E995CD-7664-4D69-93B0-1A49DF2ED9E8}" type="slidenum">
              <a:rPr lang="en-US" smtClean="0"/>
              <a:t>‹#›</a:t>
            </a:fld>
            <a:endParaRPr lang="en-US"/>
          </a:p>
        </p:txBody>
      </p:sp>
    </p:spTree>
    <p:extLst>
      <p:ext uri="{BB962C8B-B14F-4D97-AF65-F5344CB8AC3E}">
        <p14:creationId xmlns:p14="http://schemas.microsoft.com/office/powerpoint/2010/main" val="1937303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2CA90C-3ED2-832A-4B2E-E08F822A19A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37274A-7A05-7E0B-91E6-951676F870C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93DF99-46BE-D9A9-FF83-D264B43E05F7}"/>
              </a:ext>
            </a:extLst>
          </p:cNvPr>
          <p:cNvSpPr>
            <a:spLocks noGrp="1"/>
          </p:cNvSpPr>
          <p:nvPr>
            <p:ph type="dt" sz="half" idx="10"/>
          </p:nvPr>
        </p:nvSpPr>
        <p:spPr>
          <a:xfrm>
            <a:off x="838200" y="6356350"/>
            <a:ext cx="2743200" cy="365125"/>
          </a:xfrm>
          <a:prstGeom prst="rect">
            <a:avLst/>
          </a:prstGeom>
        </p:spPr>
        <p:txBody>
          <a:bodyPr/>
          <a:lstStyle/>
          <a:p>
            <a:fld id="{8C4ED406-1986-45C6-9AEA-E221F52BA893}" type="datetimeFigureOut">
              <a:rPr lang="en-US" smtClean="0"/>
              <a:t>10/12/2024</a:t>
            </a:fld>
            <a:endParaRPr lang="en-US"/>
          </a:p>
        </p:txBody>
      </p:sp>
      <p:sp>
        <p:nvSpPr>
          <p:cNvPr id="5" name="Footer Placeholder 4">
            <a:extLst>
              <a:ext uri="{FF2B5EF4-FFF2-40B4-BE49-F238E27FC236}">
                <a16:creationId xmlns:a16="http://schemas.microsoft.com/office/drawing/2014/main" id="{D410BF60-F8CC-EDEA-5E5E-C4A0BC5F96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F5C03A-59E8-0069-B7A6-0E66EE892538}"/>
              </a:ext>
            </a:extLst>
          </p:cNvPr>
          <p:cNvSpPr>
            <a:spLocks noGrp="1"/>
          </p:cNvSpPr>
          <p:nvPr>
            <p:ph type="sldNum" sz="quarter" idx="12"/>
          </p:nvPr>
        </p:nvSpPr>
        <p:spPr>
          <a:xfrm>
            <a:off x="8610600" y="6356350"/>
            <a:ext cx="2743200" cy="365125"/>
          </a:xfrm>
          <a:prstGeom prst="rect">
            <a:avLst/>
          </a:prstGeom>
        </p:spPr>
        <p:txBody>
          <a:bodyPr/>
          <a:lstStyle/>
          <a:p>
            <a:fld id="{79E995CD-7664-4D69-93B0-1A49DF2ED9E8}" type="slidenum">
              <a:rPr lang="en-US" smtClean="0"/>
              <a:t>‹#›</a:t>
            </a:fld>
            <a:endParaRPr lang="en-US"/>
          </a:p>
        </p:txBody>
      </p:sp>
    </p:spTree>
    <p:extLst>
      <p:ext uri="{BB962C8B-B14F-4D97-AF65-F5344CB8AC3E}">
        <p14:creationId xmlns:p14="http://schemas.microsoft.com/office/powerpoint/2010/main" val="591551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480D2-B78B-2D08-F217-800F60F3FC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F57391-E9AF-A3DE-E707-288A74680A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5CC894-2ED8-47EF-DB9F-6906263C45FA}"/>
              </a:ext>
            </a:extLst>
          </p:cNvPr>
          <p:cNvSpPr>
            <a:spLocks noGrp="1"/>
          </p:cNvSpPr>
          <p:nvPr>
            <p:ph type="dt" sz="half" idx="10"/>
          </p:nvPr>
        </p:nvSpPr>
        <p:spPr/>
        <p:txBody>
          <a:bodyPr/>
          <a:lstStyle/>
          <a:p>
            <a:fld id="{38F6F90F-5A2C-4D88-A753-E43488C71DE1}" type="datetimeFigureOut">
              <a:rPr lang="en-US" smtClean="0"/>
              <a:t>10/12/2024</a:t>
            </a:fld>
            <a:endParaRPr lang="en-US"/>
          </a:p>
        </p:txBody>
      </p:sp>
      <p:sp>
        <p:nvSpPr>
          <p:cNvPr id="5" name="Footer Placeholder 4">
            <a:extLst>
              <a:ext uri="{FF2B5EF4-FFF2-40B4-BE49-F238E27FC236}">
                <a16:creationId xmlns:a16="http://schemas.microsoft.com/office/drawing/2014/main" id="{5A379E34-E3BB-3694-3BA8-89EB213ACF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E4514-D4EE-ABEC-9C47-43378CF69928}"/>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11367167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0E0AC-769D-DD2C-B8CC-4B1FBA9824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24AA99-D94B-9D0E-A9F2-C89602E920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087C88-39AA-DF64-3881-05BE42AD7FD0}"/>
              </a:ext>
            </a:extLst>
          </p:cNvPr>
          <p:cNvSpPr>
            <a:spLocks noGrp="1"/>
          </p:cNvSpPr>
          <p:nvPr>
            <p:ph type="dt" sz="half" idx="10"/>
          </p:nvPr>
        </p:nvSpPr>
        <p:spPr/>
        <p:txBody>
          <a:bodyPr/>
          <a:lstStyle/>
          <a:p>
            <a:fld id="{38F6F90F-5A2C-4D88-A753-E43488C71DE1}" type="datetimeFigureOut">
              <a:rPr lang="en-US" smtClean="0"/>
              <a:t>10/12/2024</a:t>
            </a:fld>
            <a:endParaRPr lang="en-US"/>
          </a:p>
        </p:txBody>
      </p:sp>
      <p:sp>
        <p:nvSpPr>
          <p:cNvPr id="5" name="Footer Placeholder 4">
            <a:extLst>
              <a:ext uri="{FF2B5EF4-FFF2-40B4-BE49-F238E27FC236}">
                <a16:creationId xmlns:a16="http://schemas.microsoft.com/office/drawing/2014/main" id="{AD3DD951-B0E0-EF0F-A42B-50A98662AB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CCF963-17FC-5986-7D6F-E7A410D6F5E8}"/>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770190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ABD13-1C04-741F-25AF-01525930B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5D3AD5-C130-9379-86D4-A8AB1594F91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EAC2EB-9B79-95B7-21AB-4B85F9C4E191}"/>
              </a:ext>
            </a:extLst>
          </p:cNvPr>
          <p:cNvSpPr>
            <a:spLocks noGrp="1"/>
          </p:cNvSpPr>
          <p:nvPr>
            <p:ph type="dt" sz="half" idx="10"/>
          </p:nvPr>
        </p:nvSpPr>
        <p:spPr/>
        <p:txBody>
          <a:bodyPr/>
          <a:lstStyle/>
          <a:p>
            <a:fld id="{38F6F90F-5A2C-4D88-A753-E43488C71DE1}" type="datetimeFigureOut">
              <a:rPr lang="en-US" smtClean="0"/>
              <a:t>10/12/2024</a:t>
            </a:fld>
            <a:endParaRPr lang="en-US"/>
          </a:p>
        </p:txBody>
      </p:sp>
      <p:sp>
        <p:nvSpPr>
          <p:cNvPr id="5" name="Footer Placeholder 4">
            <a:extLst>
              <a:ext uri="{FF2B5EF4-FFF2-40B4-BE49-F238E27FC236}">
                <a16:creationId xmlns:a16="http://schemas.microsoft.com/office/drawing/2014/main" id="{2B16B40C-E5C6-8250-04DA-A2E5554330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14408-9423-929D-D5A9-647C20B66974}"/>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13326527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AF2B2-DB63-61A9-85AD-D9E2C30F0B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E5C55-42D4-139D-F67A-B3CCA0D672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6EEC1F-7255-6A91-2549-4573006ADA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C550CF-EDE3-FCB7-DC71-F2A577EFF43D}"/>
              </a:ext>
            </a:extLst>
          </p:cNvPr>
          <p:cNvSpPr>
            <a:spLocks noGrp="1"/>
          </p:cNvSpPr>
          <p:nvPr>
            <p:ph type="dt" sz="half" idx="10"/>
          </p:nvPr>
        </p:nvSpPr>
        <p:spPr/>
        <p:txBody>
          <a:bodyPr/>
          <a:lstStyle/>
          <a:p>
            <a:fld id="{38F6F90F-5A2C-4D88-A753-E43488C71DE1}" type="datetimeFigureOut">
              <a:rPr lang="en-US" smtClean="0"/>
              <a:t>10/12/2024</a:t>
            </a:fld>
            <a:endParaRPr lang="en-US"/>
          </a:p>
        </p:txBody>
      </p:sp>
      <p:sp>
        <p:nvSpPr>
          <p:cNvPr id="6" name="Footer Placeholder 5">
            <a:extLst>
              <a:ext uri="{FF2B5EF4-FFF2-40B4-BE49-F238E27FC236}">
                <a16:creationId xmlns:a16="http://schemas.microsoft.com/office/drawing/2014/main" id="{67F664D0-AA29-4EC2-575D-046F41C29D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46A06A-47DE-A211-AF83-CBFA5D4F42C0}"/>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8878994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FC1D7-DE2E-AD35-F813-1C7A847735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237969-5306-1C31-8525-E0BB2661E6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AFF542-2E65-2B22-0AC6-0ACA7BE3D6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5D44FE-FF86-7E68-1260-76F8D1F02D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78AF6-76F5-F9A0-1B0C-C08606A501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1E23EC-A49C-2723-4CCA-085D828F85D3}"/>
              </a:ext>
            </a:extLst>
          </p:cNvPr>
          <p:cNvSpPr>
            <a:spLocks noGrp="1"/>
          </p:cNvSpPr>
          <p:nvPr>
            <p:ph type="dt" sz="half" idx="10"/>
          </p:nvPr>
        </p:nvSpPr>
        <p:spPr/>
        <p:txBody>
          <a:bodyPr/>
          <a:lstStyle/>
          <a:p>
            <a:fld id="{38F6F90F-5A2C-4D88-A753-E43488C71DE1}" type="datetimeFigureOut">
              <a:rPr lang="en-US" smtClean="0"/>
              <a:t>10/12/2024</a:t>
            </a:fld>
            <a:endParaRPr lang="en-US"/>
          </a:p>
        </p:txBody>
      </p:sp>
      <p:sp>
        <p:nvSpPr>
          <p:cNvPr id="8" name="Footer Placeholder 7">
            <a:extLst>
              <a:ext uri="{FF2B5EF4-FFF2-40B4-BE49-F238E27FC236}">
                <a16:creationId xmlns:a16="http://schemas.microsoft.com/office/drawing/2014/main" id="{BC14BF12-BC33-A337-BCBF-5B677E5D02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0966AC-92FD-F08E-3ED4-2E216F13883F}"/>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29885499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44BDB-24E0-312F-5C80-D5220DD842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ADE643-879F-AECC-BAC9-7874920C6589}"/>
              </a:ext>
            </a:extLst>
          </p:cNvPr>
          <p:cNvSpPr>
            <a:spLocks noGrp="1"/>
          </p:cNvSpPr>
          <p:nvPr>
            <p:ph type="dt" sz="half" idx="10"/>
          </p:nvPr>
        </p:nvSpPr>
        <p:spPr/>
        <p:txBody>
          <a:bodyPr/>
          <a:lstStyle/>
          <a:p>
            <a:fld id="{38F6F90F-5A2C-4D88-A753-E43488C71DE1}" type="datetimeFigureOut">
              <a:rPr lang="en-US" smtClean="0"/>
              <a:t>10/12/2024</a:t>
            </a:fld>
            <a:endParaRPr lang="en-US"/>
          </a:p>
        </p:txBody>
      </p:sp>
      <p:sp>
        <p:nvSpPr>
          <p:cNvPr id="4" name="Footer Placeholder 3">
            <a:extLst>
              <a:ext uri="{FF2B5EF4-FFF2-40B4-BE49-F238E27FC236}">
                <a16:creationId xmlns:a16="http://schemas.microsoft.com/office/drawing/2014/main" id="{A5A142EB-A195-07AD-3A43-3157FF6E9F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7089D0-5732-B07B-AD67-14F3FDC9E780}"/>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4267159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133982-441C-3994-2197-BCA94E8AB084}"/>
              </a:ext>
            </a:extLst>
          </p:cNvPr>
          <p:cNvSpPr>
            <a:spLocks noGrp="1"/>
          </p:cNvSpPr>
          <p:nvPr>
            <p:ph type="dt" sz="half" idx="10"/>
          </p:nvPr>
        </p:nvSpPr>
        <p:spPr/>
        <p:txBody>
          <a:bodyPr/>
          <a:lstStyle/>
          <a:p>
            <a:fld id="{38F6F90F-5A2C-4D88-A753-E43488C71DE1}" type="datetimeFigureOut">
              <a:rPr lang="en-US" smtClean="0"/>
              <a:t>10/12/2024</a:t>
            </a:fld>
            <a:endParaRPr lang="en-US"/>
          </a:p>
        </p:txBody>
      </p:sp>
      <p:sp>
        <p:nvSpPr>
          <p:cNvPr id="3" name="Footer Placeholder 2">
            <a:extLst>
              <a:ext uri="{FF2B5EF4-FFF2-40B4-BE49-F238E27FC236}">
                <a16:creationId xmlns:a16="http://schemas.microsoft.com/office/drawing/2014/main" id="{15E58D2B-EC4C-6B43-5500-B1CC93DFAB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A51B27-1391-8493-0C6B-5493A7C2E374}"/>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31408835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B8B9B-D3CD-9211-F7D2-1AE6CEDE64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198D07-D69E-B155-C2A9-32ECEFAB41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38E28C-42ED-34AF-1C3E-AFB1059534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2764D1-F595-7432-714A-6F88CF98A4B0}"/>
              </a:ext>
            </a:extLst>
          </p:cNvPr>
          <p:cNvSpPr>
            <a:spLocks noGrp="1"/>
          </p:cNvSpPr>
          <p:nvPr>
            <p:ph type="dt" sz="half" idx="10"/>
          </p:nvPr>
        </p:nvSpPr>
        <p:spPr/>
        <p:txBody>
          <a:bodyPr/>
          <a:lstStyle/>
          <a:p>
            <a:fld id="{38F6F90F-5A2C-4D88-A753-E43488C71DE1}" type="datetimeFigureOut">
              <a:rPr lang="en-US" smtClean="0"/>
              <a:t>10/12/2024</a:t>
            </a:fld>
            <a:endParaRPr lang="en-US"/>
          </a:p>
        </p:txBody>
      </p:sp>
      <p:sp>
        <p:nvSpPr>
          <p:cNvPr id="6" name="Footer Placeholder 5">
            <a:extLst>
              <a:ext uri="{FF2B5EF4-FFF2-40B4-BE49-F238E27FC236}">
                <a16:creationId xmlns:a16="http://schemas.microsoft.com/office/drawing/2014/main" id="{A6A9D5D4-8021-9A81-9E2F-32DAE34057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9B99F3-E5C2-F418-58A3-865B98601E7C}"/>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3996899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145F4-02B6-0A13-109F-5E6DDAC718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B927D30-2BC1-3D7F-6AAF-4C63F4CED5B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4A6270-9DC4-6703-DB43-7FEE91FC27DF}"/>
              </a:ext>
            </a:extLst>
          </p:cNvPr>
          <p:cNvSpPr>
            <a:spLocks noGrp="1"/>
          </p:cNvSpPr>
          <p:nvPr>
            <p:ph type="dt" sz="half" idx="10"/>
          </p:nvPr>
        </p:nvSpPr>
        <p:spPr>
          <a:xfrm>
            <a:off x="838200" y="6356350"/>
            <a:ext cx="2743200" cy="365125"/>
          </a:xfrm>
          <a:prstGeom prst="rect">
            <a:avLst/>
          </a:prstGeom>
        </p:spPr>
        <p:txBody>
          <a:bodyPr/>
          <a:lstStyle/>
          <a:p>
            <a:fld id="{8C4ED406-1986-45C6-9AEA-E221F52BA893}" type="datetimeFigureOut">
              <a:rPr lang="en-US" smtClean="0"/>
              <a:t>10/12/2024</a:t>
            </a:fld>
            <a:endParaRPr lang="en-US"/>
          </a:p>
        </p:txBody>
      </p:sp>
      <p:sp>
        <p:nvSpPr>
          <p:cNvPr id="5" name="Footer Placeholder 4">
            <a:extLst>
              <a:ext uri="{FF2B5EF4-FFF2-40B4-BE49-F238E27FC236}">
                <a16:creationId xmlns:a16="http://schemas.microsoft.com/office/drawing/2014/main" id="{DC061D72-03BC-A64F-17C4-4378B2CE31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99FA44-6BCA-7BFB-7E62-05BD8476DAA1}"/>
              </a:ext>
            </a:extLst>
          </p:cNvPr>
          <p:cNvSpPr>
            <a:spLocks noGrp="1"/>
          </p:cNvSpPr>
          <p:nvPr>
            <p:ph type="sldNum" sz="quarter" idx="12"/>
          </p:nvPr>
        </p:nvSpPr>
        <p:spPr>
          <a:xfrm>
            <a:off x="8610600" y="6356350"/>
            <a:ext cx="2743200" cy="365125"/>
          </a:xfrm>
          <a:prstGeom prst="rect">
            <a:avLst/>
          </a:prstGeom>
        </p:spPr>
        <p:txBody>
          <a:bodyPr/>
          <a:lstStyle/>
          <a:p>
            <a:fld id="{79E995CD-7664-4D69-93B0-1A49DF2ED9E8}" type="slidenum">
              <a:rPr lang="en-US" smtClean="0"/>
              <a:t>‹#›</a:t>
            </a:fld>
            <a:endParaRPr lang="en-US"/>
          </a:p>
        </p:txBody>
      </p:sp>
    </p:spTree>
    <p:extLst>
      <p:ext uri="{BB962C8B-B14F-4D97-AF65-F5344CB8AC3E}">
        <p14:creationId xmlns:p14="http://schemas.microsoft.com/office/powerpoint/2010/main" val="156932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68560-6CDE-6C8C-EE03-1752AE056F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28AFD3-021A-5B0E-4121-FADA73A55C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C2C41D-2DF4-8354-EEEE-29276B5085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9DEB85-75BF-D854-58AD-EC009FB1D42A}"/>
              </a:ext>
            </a:extLst>
          </p:cNvPr>
          <p:cNvSpPr>
            <a:spLocks noGrp="1"/>
          </p:cNvSpPr>
          <p:nvPr>
            <p:ph type="dt" sz="half" idx="10"/>
          </p:nvPr>
        </p:nvSpPr>
        <p:spPr/>
        <p:txBody>
          <a:bodyPr/>
          <a:lstStyle/>
          <a:p>
            <a:fld id="{38F6F90F-5A2C-4D88-A753-E43488C71DE1}" type="datetimeFigureOut">
              <a:rPr lang="en-US" smtClean="0"/>
              <a:t>10/12/2024</a:t>
            </a:fld>
            <a:endParaRPr lang="en-US"/>
          </a:p>
        </p:txBody>
      </p:sp>
      <p:sp>
        <p:nvSpPr>
          <p:cNvPr id="6" name="Footer Placeholder 5">
            <a:extLst>
              <a:ext uri="{FF2B5EF4-FFF2-40B4-BE49-F238E27FC236}">
                <a16:creationId xmlns:a16="http://schemas.microsoft.com/office/drawing/2014/main" id="{21C290DD-0FF4-FE30-7FD5-4AF0571970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FFD963-1AF9-DA78-2134-540B378C72DA}"/>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39293975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C579B-F473-ED2F-A50F-E2787CBACD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D3CC1E-B9B1-E41A-A2DA-589A080C5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E65768-3494-5812-7602-71B24585E74E}"/>
              </a:ext>
            </a:extLst>
          </p:cNvPr>
          <p:cNvSpPr>
            <a:spLocks noGrp="1"/>
          </p:cNvSpPr>
          <p:nvPr>
            <p:ph type="dt" sz="half" idx="10"/>
          </p:nvPr>
        </p:nvSpPr>
        <p:spPr/>
        <p:txBody>
          <a:bodyPr/>
          <a:lstStyle/>
          <a:p>
            <a:fld id="{38F6F90F-5A2C-4D88-A753-E43488C71DE1}" type="datetimeFigureOut">
              <a:rPr lang="en-US" smtClean="0"/>
              <a:t>10/12/2024</a:t>
            </a:fld>
            <a:endParaRPr lang="en-US"/>
          </a:p>
        </p:txBody>
      </p:sp>
      <p:sp>
        <p:nvSpPr>
          <p:cNvPr id="5" name="Footer Placeholder 4">
            <a:extLst>
              <a:ext uri="{FF2B5EF4-FFF2-40B4-BE49-F238E27FC236}">
                <a16:creationId xmlns:a16="http://schemas.microsoft.com/office/drawing/2014/main" id="{AC4C9FF9-6540-1F87-C86C-93F8AED6F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49A5E6-35B2-68C8-9702-1AD287DD6E4D}"/>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16291651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A79C77-5789-0BE8-6E46-198D6C1A3A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9A04D6-2E87-FF3C-FA6F-8164F17AA8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A0170-8195-8BD1-672B-A717F2B08ECC}"/>
              </a:ext>
            </a:extLst>
          </p:cNvPr>
          <p:cNvSpPr>
            <a:spLocks noGrp="1"/>
          </p:cNvSpPr>
          <p:nvPr>
            <p:ph type="dt" sz="half" idx="10"/>
          </p:nvPr>
        </p:nvSpPr>
        <p:spPr/>
        <p:txBody>
          <a:bodyPr/>
          <a:lstStyle/>
          <a:p>
            <a:fld id="{38F6F90F-5A2C-4D88-A753-E43488C71DE1}" type="datetimeFigureOut">
              <a:rPr lang="en-US" smtClean="0"/>
              <a:t>10/12/2024</a:t>
            </a:fld>
            <a:endParaRPr lang="en-US"/>
          </a:p>
        </p:txBody>
      </p:sp>
      <p:sp>
        <p:nvSpPr>
          <p:cNvPr id="5" name="Footer Placeholder 4">
            <a:extLst>
              <a:ext uri="{FF2B5EF4-FFF2-40B4-BE49-F238E27FC236}">
                <a16:creationId xmlns:a16="http://schemas.microsoft.com/office/drawing/2014/main" id="{EA529768-47F7-D4C3-CE5F-87EB0724EC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7CB045-DFB8-96DB-7874-A1C0D37B93D0}"/>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14003403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480D2-B78B-2D08-F217-800F60F3FC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F57391-E9AF-A3DE-E707-288A74680A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5CC894-2ED8-47EF-DB9F-6906263C45FA}"/>
              </a:ext>
            </a:extLst>
          </p:cNvPr>
          <p:cNvSpPr>
            <a:spLocks noGrp="1"/>
          </p:cNvSpPr>
          <p:nvPr>
            <p:ph type="dt" sz="half" idx="10"/>
          </p:nvPr>
        </p:nvSpPr>
        <p:spPr/>
        <p:txBody>
          <a:bodyPr/>
          <a:lstStyle/>
          <a:p>
            <a:fld id="{38F6F90F-5A2C-4D88-A753-E43488C71DE1}" type="datetimeFigureOut">
              <a:rPr lang="en-US" smtClean="0"/>
              <a:t>10/12/2024</a:t>
            </a:fld>
            <a:endParaRPr lang="en-US"/>
          </a:p>
        </p:txBody>
      </p:sp>
      <p:sp>
        <p:nvSpPr>
          <p:cNvPr id="5" name="Footer Placeholder 4">
            <a:extLst>
              <a:ext uri="{FF2B5EF4-FFF2-40B4-BE49-F238E27FC236}">
                <a16:creationId xmlns:a16="http://schemas.microsoft.com/office/drawing/2014/main" id="{5A379E34-E3BB-3694-3BA8-89EB213ACF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E4514-D4EE-ABEC-9C47-43378CF69928}"/>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7404430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0E0AC-769D-DD2C-B8CC-4B1FBA9824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24AA99-D94B-9D0E-A9F2-C89602E920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087C88-39AA-DF64-3881-05BE42AD7FD0}"/>
              </a:ext>
            </a:extLst>
          </p:cNvPr>
          <p:cNvSpPr>
            <a:spLocks noGrp="1"/>
          </p:cNvSpPr>
          <p:nvPr>
            <p:ph type="dt" sz="half" idx="10"/>
          </p:nvPr>
        </p:nvSpPr>
        <p:spPr/>
        <p:txBody>
          <a:bodyPr/>
          <a:lstStyle/>
          <a:p>
            <a:fld id="{38F6F90F-5A2C-4D88-A753-E43488C71DE1}" type="datetimeFigureOut">
              <a:rPr lang="en-US" smtClean="0"/>
              <a:t>10/12/2024</a:t>
            </a:fld>
            <a:endParaRPr lang="en-US"/>
          </a:p>
        </p:txBody>
      </p:sp>
      <p:sp>
        <p:nvSpPr>
          <p:cNvPr id="5" name="Footer Placeholder 4">
            <a:extLst>
              <a:ext uri="{FF2B5EF4-FFF2-40B4-BE49-F238E27FC236}">
                <a16:creationId xmlns:a16="http://schemas.microsoft.com/office/drawing/2014/main" id="{AD3DD951-B0E0-EF0F-A42B-50A98662AB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CCF963-17FC-5986-7D6F-E7A410D6F5E8}"/>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676435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ABD13-1C04-741F-25AF-01525930B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5D3AD5-C130-9379-86D4-A8AB1594F91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EAC2EB-9B79-95B7-21AB-4B85F9C4E191}"/>
              </a:ext>
            </a:extLst>
          </p:cNvPr>
          <p:cNvSpPr>
            <a:spLocks noGrp="1"/>
          </p:cNvSpPr>
          <p:nvPr>
            <p:ph type="dt" sz="half" idx="10"/>
          </p:nvPr>
        </p:nvSpPr>
        <p:spPr/>
        <p:txBody>
          <a:bodyPr/>
          <a:lstStyle/>
          <a:p>
            <a:fld id="{38F6F90F-5A2C-4D88-A753-E43488C71DE1}" type="datetimeFigureOut">
              <a:rPr lang="en-US" smtClean="0"/>
              <a:t>10/12/2024</a:t>
            </a:fld>
            <a:endParaRPr lang="en-US"/>
          </a:p>
        </p:txBody>
      </p:sp>
      <p:sp>
        <p:nvSpPr>
          <p:cNvPr id="5" name="Footer Placeholder 4">
            <a:extLst>
              <a:ext uri="{FF2B5EF4-FFF2-40B4-BE49-F238E27FC236}">
                <a16:creationId xmlns:a16="http://schemas.microsoft.com/office/drawing/2014/main" id="{2B16B40C-E5C6-8250-04DA-A2E5554330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14408-9423-929D-D5A9-647C20B66974}"/>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16118578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AF2B2-DB63-61A9-85AD-D9E2C30F0B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E5C55-42D4-139D-F67A-B3CCA0D672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6EEC1F-7255-6A91-2549-4573006ADA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C550CF-EDE3-FCB7-DC71-F2A577EFF43D}"/>
              </a:ext>
            </a:extLst>
          </p:cNvPr>
          <p:cNvSpPr>
            <a:spLocks noGrp="1"/>
          </p:cNvSpPr>
          <p:nvPr>
            <p:ph type="dt" sz="half" idx="10"/>
          </p:nvPr>
        </p:nvSpPr>
        <p:spPr/>
        <p:txBody>
          <a:bodyPr/>
          <a:lstStyle/>
          <a:p>
            <a:fld id="{38F6F90F-5A2C-4D88-A753-E43488C71DE1}" type="datetimeFigureOut">
              <a:rPr lang="en-US" smtClean="0"/>
              <a:t>10/12/2024</a:t>
            </a:fld>
            <a:endParaRPr lang="en-US"/>
          </a:p>
        </p:txBody>
      </p:sp>
      <p:sp>
        <p:nvSpPr>
          <p:cNvPr id="6" name="Footer Placeholder 5">
            <a:extLst>
              <a:ext uri="{FF2B5EF4-FFF2-40B4-BE49-F238E27FC236}">
                <a16:creationId xmlns:a16="http://schemas.microsoft.com/office/drawing/2014/main" id="{67F664D0-AA29-4EC2-575D-046F41C29D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46A06A-47DE-A211-AF83-CBFA5D4F42C0}"/>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30551911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FC1D7-DE2E-AD35-F813-1C7A847735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237969-5306-1C31-8525-E0BB2661E6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AFF542-2E65-2B22-0AC6-0ACA7BE3D6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5D44FE-FF86-7E68-1260-76F8D1F02D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78AF6-76F5-F9A0-1B0C-C08606A501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1E23EC-A49C-2723-4CCA-085D828F85D3}"/>
              </a:ext>
            </a:extLst>
          </p:cNvPr>
          <p:cNvSpPr>
            <a:spLocks noGrp="1"/>
          </p:cNvSpPr>
          <p:nvPr>
            <p:ph type="dt" sz="half" idx="10"/>
          </p:nvPr>
        </p:nvSpPr>
        <p:spPr/>
        <p:txBody>
          <a:bodyPr/>
          <a:lstStyle/>
          <a:p>
            <a:fld id="{38F6F90F-5A2C-4D88-A753-E43488C71DE1}" type="datetimeFigureOut">
              <a:rPr lang="en-US" smtClean="0"/>
              <a:t>10/12/2024</a:t>
            </a:fld>
            <a:endParaRPr lang="en-US"/>
          </a:p>
        </p:txBody>
      </p:sp>
      <p:sp>
        <p:nvSpPr>
          <p:cNvPr id="8" name="Footer Placeholder 7">
            <a:extLst>
              <a:ext uri="{FF2B5EF4-FFF2-40B4-BE49-F238E27FC236}">
                <a16:creationId xmlns:a16="http://schemas.microsoft.com/office/drawing/2014/main" id="{BC14BF12-BC33-A337-BCBF-5B677E5D02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0966AC-92FD-F08E-3ED4-2E216F13883F}"/>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15942568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44BDB-24E0-312F-5C80-D5220DD842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ADE643-879F-AECC-BAC9-7874920C6589}"/>
              </a:ext>
            </a:extLst>
          </p:cNvPr>
          <p:cNvSpPr>
            <a:spLocks noGrp="1"/>
          </p:cNvSpPr>
          <p:nvPr>
            <p:ph type="dt" sz="half" idx="10"/>
          </p:nvPr>
        </p:nvSpPr>
        <p:spPr/>
        <p:txBody>
          <a:bodyPr/>
          <a:lstStyle/>
          <a:p>
            <a:fld id="{38F6F90F-5A2C-4D88-A753-E43488C71DE1}" type="datetimeFigureOut">
              <a:rPr lang="en-US" smtClean="0"/>
              <a:t>10/12/2024</a:t>
            </a:fld>
            <a:endParaRPr lang="en-US"/>
          </a:p>
        </p:txBody>
      </p:sp>
      <p:sp>
        <p:nvSpPr>
          <p:cNvPr id="4" name="Footer Placeholder 3">
            <a:extLst>
              <a:ext uri="{FF2B5EF4-FFF2-40B4-BE49-F238E27FC236}">
                <a16:creationId xmlns:a16="http://schemas.microsoft.com/office/drawing/2014/main" id="{A5A142EB-A195-07AD-3A43-3157FF6E9F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7089D0-5732-B07B-AD67-14F3FDC9E780}"/>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40860109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133982-441C-3994-2197-BCA94E8AB084}"/>
              </a:ext>
            </a:extLst>
          </p:cNvPr>
          <p:cNvSpPr>
            <a:spLocks noGrp="1"/>
          </p:cNvSpPr>
          <p:nvPr>
            <p:ph type="dt" sz="half" idx="10"/>
          </p:nvPr>
        </p:nvSpPr>
        <p:spPr/>
        <p:txBody>
          <a:bodyPr/>
          <a:lstStyle/>
          <a:p>
            <a:fld id="{38F6F90F-5A2C-4D88-A753-E43488C71DE1}" type="datetimeFigureOut">
              <a:rPr lang="en-US" smtClean="0"/>
              <a:t>10/12/2024</a:t>
            </a:fld>
            <a:endParaRPr lang="en-US"/>
          </a:p>
        </p:txBody>
      </p:sp>
      <p:sp>
        <p:nvSpPr>
          <p:cNvPr id="3" name="Footer Placeholder 2">
            <a:extLst>
              <a:ext uri="{FF2B5EF4-FFF2-40B4-BE49-F238E27FC236}">
                <a16:creationId xmlns:a16="http://schemas.microsoft.com/office/drawing/2014/main" id="{15E58D2B-EC4C-6B43-5500-B1CC93DFAB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A51B27-1391-8493-0C6B-5493A7C2E374}"/>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805949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1CCFC-950D-646D-F1EE-FF68BF3EE78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D577F7-7052-74EE-2F37-01C6C24D13D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54191D-9F5E-DAC1-FC16-8A8CC437507B}"/>
              </a:ext>
            </a:extLst>
          </p:cNvPr>
          <p:cNvSpPr>
            <a:spLocks noGrp="1"/>
          </p:cNvSpPr>
          <p:nvPr>
            <p:ph type="dt" sz="half" idx="10"/>
          </p:nvPr>
        </p:nvSpPr>
        <p:spPr>
          <a:xfrm>
            <a:off x="838200" y="6356350"/>
            <a:ext cx="2743200" cy="365125"/>
          </a:xfrm>
          <a:prstGeom prst="rect">
            <a:avLst/>
          </a:prstGeom>
        </p:spPr>
        <p:txBody>
          <a:bodyPr/>
          <a:lstStyle/>
          <a:p>
            <a:fld id="{8C4ED406-1986-45C6-9AEA-E221F52BA893}" type="datetimeFigureOut">
              <a:rPr lang="en-US" smtClean="0"/>
              <a:t>10/12/2024</a:t>
            </a:fld>
            <a:endParaRPr lang="en-US"/>
          </a:p>
        </p:txBody>
      </p:sp>
      <p:sp>
        <p:nvSpPr>
          <p:cNvPr id="5" name="Footer Placeholder 4">
            <a:extLst>
              <a:ext uri="{FF2B5EF4-FFF2-40B4-BE49-F238E27FC236}">
                <a16:creationId xmlns:a16="http://schemas.microsoft.com/office/drawing/2014/main" id="{14B4B743-4E19-708B-7675-27D21CA849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97471BA-E194-88AF-64C0-D5C052BA290A}"/>
              </a:ext>
            </a:extLst>
          </p:cNvPr>
          <p:cNvSpPr>
            <a:spLocks noGrp="1"/>
          </p:cNvSpPr>
          <p:nvPr>
            <p:ph type="sldNum" sz="quarter" idx="12"/>
          </p:nvPr>
        </p:nvSpPr>
        <p:spPr>
          <a:xfrm>
            <a:off x="8610600" y="6356350"/>
            <a:ext cx="2743200" cy="365125"/>
          </a:xfrm>
          <a:prstGeom prst="rect">
            <a:avLst/>
          </a:prstGeom>
        </p:spPr>
        <p:txBody>
          <a:bodyPr/>
          <a:lstStyle/>
          <a:p>
            <a:fld id="{79E995CD-7664-4D69-93B0-1A49DF2ED9E8}" type="slidenum">
              <a:rPr lang="en-US" smtClean="0"/>
              <a:t>‹#›</a:t>
            </a:fld>
            <a:endParaRPr lang="en-US"/>
          </a:p>
        </p:txBody>
      </p:sp>
    </p:spTree>
    <p:extLst>
      <p:ext uri="{BB962C8B-B14F-4D97-AF65-F5344CB8AC3E}">
        <p14:creationId xmlns:p14="http://schemas.microsoft.com/office/powerpoint/2010/main" val="14381192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B8B9B-D3CD-9211-F7D2-1AE6CEDE64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198D07-D69E-B155-C2A9-32ECEFAB41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38E28C-42ED-34AF-1C3E-AFB1059534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2764D1-F595-7432-714A-6F88CF98A4B0}"/>
              </a:ext>
            </a:extLst>
          </p:cNvPr>
          <p:cNvSpPr>
            <a:spLocks noGrp="1"/>
          </p:cNvSpPr>
          <p:nvPr>
            <p:ph type="dt" sz="half" idx="10"/>
          </p:nvPr>
        </p:nvSpPr>
        <p:spPr/>
        <p:txBody>
          <a:bodyPr/>
          <a:lstStyle/>
          <a:p>
            <a:fld id="{38F6F90F-5A2C-4D88-A753-E43488C71DE1}" type="datetimeFigureOut">
              <a:rPr lang="en-US" smtClean="0"/>
              <a:t>10/12/2024</a:t>
            </a:fld>
            <a:endParaRPr lang="en-US"/>
          </a:p>
        </p:txBody>
      </p:sp>
      <p:sp>
        <p:nvSpPr>
          <p:cNvPr id="6" name="Footer Placeholder 5">
            <a:extLst>
              <a:ext uri="{FF2B5EF4-FFF2-40B4-BE49-F238E27FC236}">
                <a16:creationId xmlns:a16="http://schemas.microsoft.com/office/drawing/2014/main" id="{A6A9D5D4-8021-9A81-9E2F-32DAE34057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9B99F3-E5C2-F418-58A3-865B98601E7C}"/>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490372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68560-6CDE-6C8C-EE03-1752AE056F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28AFD3-021A-5B0E-4121-FADA73A55C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C2C41D-2DF4-8354-EEEE-29276B5085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9DEB85-75BF-D854-58AD-EC009FB1D42A}"/>
              </a:ext>
            </a:extLst>
          </p:cNvPr>
          <p:cNvSpPr>
            <a:spLocks noGrp="1"/>
          </p:cNvSpPr>
          <p:nvPr>
            <p:ph type="dt" sz="half" idx="10"/>
          </p:nvPr>
        </p:nvSpPr>
        <p:spPr/>
        <p:txBody>
          <a:bodyPr/>
          <a:lstStyle/>
          <a:p>
            <a:fld id="{38F6F90F-5A2C-4D88-A753-E43488C71DE1}" type="datetimeFigureOut">
              <a:rPr lang="en-US" smtClean="0"/>
              <a:t>10/12/2024</a:t>
            </a:fld>
            <a:endParaRPr lang="en-US"/>
          </a:p>
        </p:txBody>
      </p:sp>
      <p:sp>
        <p:nvSpPr>
          <p:cNvPr id="6" name="Footer Placeholder 5">
            <a:extLst>
              <a:ext uri="{FF2B5EF4-FFF2-40B4-BE49-F238E27FC236}">
                <a16:creationId xmlns:a16="http://schemas.microsoft.com/office/drawing/2014/main" id="{21C290DD-0FF4-FE30-7FD5-4AF0571970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FFD963-1AF9-DA78-2134-540B378C72DA}"/>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2135342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C579B-F473-ED2F-A50F-E2787CBACD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D3CC1E-B9B1-E41A-A2DA-589A080C5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E65768-3494-5812-7602-71B24585E74E}"/>
              </a:ext>
            </a:extLst>
          </p:cNvPr>
          <p:cNvSpPr>
            <a:spLocks noGrp="1"/>
          </p:cNvSpPr>
          <p:nvPr>
            <p:ph type="dt" sz="half" idx="10"/>
          </p:nvPr>
        </p:nvSpPr>
        <p:spPr/>
        <p:txBody>
          <a:bodyPr/>
          <a:lstStyle/>
          <a:p>
            <a:fld id="{38F6F90F-5A2C-4D88-A753-E43488C71DE1}" type="datetimeFigureOut">
              <a:rPr lang="en-US" smtClean="0"/>
              <a:t>10/12/2024</a:t>
            </a:fld>
            <a:endParaRPr lang="en-US"/>
          </a:p>
        </p:txBody>
      </p:sp>
      <p:sp>
        <p:nvSpPr>
          <p:cNvPr id="5" name="Footer Placeholder 4">
            <a:extLst>
              <a:ext uri="{FF2B5EF4-FFF2-40B4-BE49-F238E27FC236}">
                <a16:creationId xmlns:a16="http://schemas.microsoft.com/office/drawing/2014/main" id="{AC4C9FF9-6540-1F87-C86C-93F8AED6F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49A5E6-35B2-68C8-9702-1AD287DD6E4D}"/>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31291727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A79C77-5789-0BE8-6E46-198D6C1A3A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9A04D6-2E87-FF3C-FA6F-8164F17AA8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A0170-8195-8BD1-672B-A717F2B08ECC}"/>
              </a:ext>
            </a:extLst>
          </p:cNvPr>
          <p:cNvSpPr>
            <a:spLocks noGrp="1"/>
          </p:cNvSpPr>
          <p:nvPr>
            <p:ph type="dt" sz="half" idx="10"/>
          </p:nvPr>
        </p:nvSpPr>
        <p:spPr/>
        <p:txBody>
          <a:bodyPr/>
          <a:lstStyle/>
          <a:p>
            <a:fld id="{38F6F90F-5A2C-4D88-A753-E43488C71DE1}" type="datetimeFigureOut">
              <a:rPr lang="en-US" smtClean="0"/>
              <a:t>10/12/2024</a:t>
            </a:fld>
            <a:endParaRPr lang="en-US"/>
          </a:p>
        </p:txBody>
      </p:sp>
      <p:sp>
        <p:nvSpPr>
          <p:cNvPr id="5" name="Footer Placeholder 4">
            <a:extLst>
              <a:ext uri="{FF2B5EF4-FFF2-40B4-BE49-F238E27FC236}">
                <a16:creationId xmlns:a16="http://schemas.microsoft.com/office/drawing/2014/main" id="{EA529768-47F7-D4C3-CE5F-87EB0724EC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7CB045-DFB8-96DB-7874-A1C0D37B93D0}"/>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33286507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9" name="Picture 8">
            <a:extLst>
              <a:ext uri="{FF2B5EF4-FFF2-40B4-BE49-F238E27FC236}">
                <a16:creationId xmlns:a16="http://schemas.microsoft.com/office/drawing/2014/main" id="{02EAE624-619C-4A75-8224-FF1661DC56F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615486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77DCE41-2B22-42E5-8E29-1B107E441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660650" y="-2673351"/>
            <a:ext cx="6858000" cy="12204701"/>
          </a:xfrm>
          <a:prstGeom prst="rect">
            <a:avLst/>
          </a:prstGeom>
        </p:spPr>
      </p:pic>
      <p:pic>
        <p:nvPicPr>
          <p:cNvPr id="5" name="图片 4">
            <a:extLst>
              <a:ext uri="{FF2B5EF4-FFF2-40B4-BE49-F238E27FC236}">
                <a16:creationId xmlns:a16="http://schemas.microsoft.com/office/drawing/2014/main" id="{9EFAE9E4-65A1-4A89-9E33-462B11401F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9238" y="431801"/>
            <a:ext cx="11073525" cy="1145055"/>
          </a:xfrm>
          <a:prstGeom prst="rect">
            <a:avLst/>
          </a:prstGeom>
        </p:spPr>
      </p:pic>
      <p:sp>
        <p:nvSpPr>
          <p:cNvPr id="6" name="TextBox 5">
            <a:extLst>
              <a:ext uri="{FF2B5EF4-FFF2-40B4-BE49-F238E27FC236}">
                <a16:creationId xmlns:a16="http://schemas.microsoft.com/office/drawing/2014/main" id="{9DA5233E-FE66-4112-9DAC-E4D99B2A8117}"/>
              </a:ext>
            </a:extLst>
          </p:cNvPr>
          <p:cNvSpPr txBox="1"/>
          <p:nvPr userDrawn="1"/>
        </p:nvSpPr>
        <p:spPr>
          <a:xfrm>
            <a:off x="0" y="6629400"/>
            <a:ext cx="476412"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
        <p:nvSpPr>
          <p:cNvPr id="7" name="TextBox 6">
            <a:extLst>
              <a:ext uri="{FF2B5EF4-FFF2-40B4-BE49-F238E27FC236}">
                <a16:creationId xmlns:a16="http://schemas.microsoft.com/office/drawing/2014/main" id="{1361912D-E14D-45AF-8D26-143DA86E9907}"/>
              </a:ext>
            </a:extLst>
          </p:cNvPr>
          <p:cNvSpPr txBox="1"/>
          <p:nvPr userDrawn="1"/>
        </p:nvSpPr>
        <p:spPr>
          <a:xfrm>
            <a:off x="11678703" y="59982"/>
            <a:ext cx="476412"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5104195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F66F02-3CE4-4A82-808D-F1587A741F5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531F927F-D037-4C56-BCE7-B0CB86392A5D}"/>
              </a:ext>
            </a:extLst>
          </p:cNvPr>
          <p:cNvSpPr txBox="1"/>
          <p:nvPr userDrawn="1"/>
        </p:nvSpPr>
        <p:spPr>
          <a:xfrm>
            <a:off x="11678703" y="59982"/>
            <a:ext cx="473719"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1799641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图片 7">
            <a:extLst>
              <a:ext uri="{FF2B5EF4-FFF2-40B4-BE49-F238E27FC236}">
                <a16:creationId xmlns:a16="http://schemas.microsoft.com/office/drawing/2014/main" id="{A922D47C-82FD-4F2C-87C7-145380AFFB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5" name="矩形: 圆角 11">
            <a:extLst>
              <a:ext uri="{FF2B5EF4-FFF2-40B4-BE49-F238E27FC236}">
                <a16:creationId xmlns:a16="http://schemas.microsoft.com/office/drawing/2014/main" id="{AA1708C5-003A-4753-94FB-286DF80524A8}"/>
              </a:ext>
            </a:extLst>
          </p:cNvPr>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a:extLst>
              <a:ext uri="{FF2B5EF4-FFF2-40B4-BE49-F238E27FC236}">
                <a16:creationId xmlns:a16="http://schemas.microsoft.com/office/drawing/2014/main" id="{66D3049D-4243-418E-97B9-62743E74704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flipH="1">
            <a:off x="-1" y="-1"/>
            <a:ext cx="2152701" cy="2908455"/>
          </a:xfrm>
          <a:prstGeom prst="rect">
            <a:avLst/>
          </a:prstGeom>
        </p:spPr>
      </p:pic>
      <p:pic>
        <p:nvPicPr>
          <p:cNvPr id="7" name="图片 10">
            <a:extLst>
              <a:ext uri="{FF2B5EF4-FFF2-40B4-BE49-F238E27FC236}">
                <a16:creationId xmlns:a16="http://schemas.microsoft.com/office/drawing/2014/main" id="{C2490763-322A-4537-8D04-C06ED7AF5CB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flipH="1">
            <a:off x="998863" y="0"/>
            <a:ext cx="1839816" cy="1343512"/>
          </a:xfrm>
          <a:prstGeom prst="rect">
            <a:avLst/>
          </a:prstGeom>
        </p:spPr>
      </p:pic>
      <p:pic>
        <p:nvPicPr>
          <p:cNvPr id="8" name="Picture 7" descr="A picture containing outdoor&#10;&#10;Description automatically generated">
            <a:extLst>
              <a:ext uri="{FF2B5EF4-FFF2-40B4-BE49-F238E27FC236}">
                <a16:creationId xmlns:a16="http://schemas.microsoft.com/office/drawing/2014/main" id="{84E9E53F-08AC-4E6E-A253-21409101328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01200" y="4203700"/>
            <a:ext cx="2870200" cy="2870200"/>
          </a:xfrm>
          <a:prstGeom prst="rect">
            <a:avLst/>
          </a:prstGeom>
        </p:spPr>
      </p:pic>
      <p:sp>
        <p:nvSpPr>
          <p:cNvPr id="9" name="TextBox 8">
            <a:extLst>
              <a:ext uri="{FF2B5EF4-FFF2-40B4-BE49-F238E27FC236}">
                <a16:creationId xmlns:a16="http://schemas.microsoft.com/office/drawing/2014/main" id="{84C81896-1ED6-420D-B7F5-0985309898A2}"/>
              </a:ext>
            </a:extLst>
          </p:cNvPr>
          <p:cNvSpPr txBox="1"/>
          <p:nvPr userDrawn="1"/>
        </p:nvSpPr>
        <p:spPr>
          <a:xfrm>
            <a:off x="0" y="6629400"/>
            <a:ext cx="476412"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
        <p:nvSpPr>
          <p:cNvPr id="10" name="Isosceles Triangle 9">
            <a:extLst>
              <a:ext uri="{FF2B5EF4-FFF2-40B4-BE49-F238E27FC236}">
                <a16:creationId xmlns:a16="http://schemas.microsoft.com/office/drawing/2014/main" id="{32E62DD1-107C-4D14-BA9D-B157EBB09648}"/>
              </a:ext>
            </a:extLst>
          </p:cNvPr>
          <p:cNvSpPr/>
          <p:nvPr userDrawn="1"/>
        </p:nvSpPr>
        <p:spPr>
          <a:xfrm rot="304199">
            <a:off x="11323763" y="4668919"/>
            <a:ext cx="304800" cy="118444"/>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74060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图片 7">
            <a:extLst>
              <a:ext uri="{FF2B5EF4-FFF2-40B4-BE49-F238E27FC236}">
                <a16:creationId xmlns:a16="http://schemas.microsoft.com/office/drawing/2014/main" id="{A922D47C-82FD-4F2C-87C7-145380AFFB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5" name="矩形: 圆角 11">
            <a:extLst>
              <a:ext uri="{FF2B5EF4-FFF2-40B4-BE49-F238E27FC236}">
                <a16:creationId xmlns:a16="http://schemas.microsoft.com/office/drawing/2014/main" id="{AA1708C5-003A-4753-94FB-286DF80524A8}"/>
              </a:ext>
            </a:extLst>
          </p:cNvPr>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a:extLst>
              <a:ext uri="{FF2B5EF4-FFF2-40B4-BE49-F238E27FC236}">
                <a16:creationId xmlns:a16="http://schemas.microsoft.com/office/drawing/2014/main" id="{66D3049D-4243-418E-97B9-62743E74704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flipH="1">
            <a:off x="-1" y="-1"/>
            <a:ext cx="1473201" cy="1990400"/>
          </a:xfrm>
          <a:prstGeom prst="rect">
            <a:avLst/>
          </a:prstGeom>
        </p:spPr>
      </p:pic>
      <p:pic>
        <p:nvPicPr>
          <p:cNvPr id="7" name="图片 10">
            <a:extLst>
              <a:ext uri="{FF2B5EF4-FFF2-40B4-BE49-F238E27FC236}">
                <a16:creationId xmlns:a16="http://schemas.microsoft.com/office/drawing/2014/main" id="{C2490763-322A-4537-8D04-C06ED7AF5CB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flipH="1">
            <a:off x="508000" y="12700"/>
            <a:ext cx="1591937" cy="1162500"/>
          </a:xfrm>
          <a:prstGeom prst="rect">
            <a:avLst/>
          </a:prstGeom>
        </p:spPr>
      </p:pic>
      <p:pic>
        <p:nvPicPr>
          <p:cNvPr id="8" name="Picture 7" descr="A picture containing outdoor&#10;&#10;Description automatically generated">
            <a:extLst>
              <a:ext uri="{FF2B5EF4-FFF2-40B4-BE49-F238E27FC236}">
                <a16:creationId xmlns:a16="http://schemas.microsoft.com/office/drawing/2014/main" id="{84E9E53F-08AC-4E6E-A253-21409101328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52000" y="4229100"/>
            <a:ext cx="2870200" cy="2870200"/>
          </a:xfrm>
          <a:prstGeom prst="rect">
            <a:avLst/>
          </a:prstGeom>
        </p:spPr>
      </p:pic>
      <p:sp>
        <p:nvSpPr>
          <p:cNvPr id="2" name="TextBox 1">
            <a:extLst>
              <a:ext uri="{FF2B5EF4-FFF2-40B4-BE49-F238E27FC236}">
                <a16:creationId xmlns:a16="http://schemas.microsoft.com/office/drawing/2014/main" id="{0D7197AA-9823-4854-B8C7-32608D5927EB}"/>
              </a:ext>
            </a:extLst>
          </p:cNvPr>
          <p:cNvSpPr txBox="1"/>
          <p:nvPr userDrawn="1"/>
        </p:nvSpPr>
        <p:spPr>
          <a:xfrm>
            <a:off x="0" y="6629400"/>
            <a:ext cx="476412"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
        <p:nvSpPr>
          <p:cNvPr id="9" name="Isosceles Triangle 8">
            <a:extLst>
              <a:ext uri="{FF2B5EF4-FFF2-40B4-BE49-F238E27FC236}">
                <a16:creationId xmlns:a16="http://schemas.microsoft.com/office/drawing/2014/main" id="{30CE7194-57D1-43BC-9D2D-BAC051210296}"/>
              </a:ext>
            </a:extLst>
          </p:cNvPr>
          <p:cNvSpPr/>
          <p:nvPr userDrawn="1"/>
        </p:nvSpPr>
        <p:spPr>
          <a:xfrm rot="304199">
            <a:off x="11374563" y="4668919"/>
            <a:ext cx="304800" cy="118444"/>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2168080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7805FB-ED05-4C21-9D4B-B2EF4379660E}"/>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40435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11158-5E1B-7BFA-AE03-F2AF937BA51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078DC40-8688-022B-48C6-6067112110A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5F5A68-AD06-97A0-F7F4-50CE35A72D6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060FC8-3050-CEA0-EBE1-4A39DE3E14FC}"/>
              </a:ext>
            </a:extLst>
          </p:cNvPr>
          <p:cNvSpPr>
            <a:spLocks noGrp="1"/>
          </p:cNvSpPr>
          <p:nvPr>
            <p:ph type="dt" sz="half" idx="10"/>
          </p:nvPr>
        </p:nvSpPr>
        <p:spPr>
          <a:xfrm>
            <a:off x="838200" y="6356350"/>
            <a:ext cx="2743200" cy="365125"/>
          </a:xfrm>
          <a:prstGeom prst="rect">
            <a:avLst/>
          </a:prstGeom>
        </p:spPr>
        <p:txBody>
          <a:bodyPr/>
          <a:lstStyle/>
          <a:p>
            <a:fld id="{8C4ED406-1986-45C6-9AEA-E221F52BA893}" type="datetimeFigureOut">
              <a:rPr lang="en-US" smtClean="0"/>
              <a:t>10/12/2024</a:t>
            </a:fld>
            <a:endParaRPr lang="en-US"/>
          </a:p>
        </p:txBody>
      </p:sp>
      <p:sp>
        <p:nvSpPr>
          <p:cNvPr id="6" name="Footer Placeholder 5">
            <a:extLst>
              <a:ext uri="{FF2B5EF4-FFF2-40B4-BE49-F238E27FC236}">
                <a16:creationId xmlns:a16="http://schemas.microsoft.com/office/drawing/2014/main" id="{A18D4DE9-9481-8423-94D0-E0E6B9A47C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0B86E7-EACB-8221-E9DF-8C7195B36A41}"/>
              </a:ext>
            </a:extLst>
          </p:cNvPr>
          <p:cNvSpPr>
            <a:spLocks noGrp="1"/>
          </p:cNvSpPr>
          <p:nvPr>
            <p:ph type="sldNum" sz="quarter" idx="12"/>
          </p:nvPr>
        </p:nvSpPr>
        <p:spPr>
          <a:xfrm>
            <a:off x="8610600" y="6356350"/>
            <a:ext cx="2743200" cy="365125"/>
          </a:xfrm>
          <a:prstGeom prst="rect">
            <a:avLst/>
          </a:prstGeom>
        </p:spPr>
        <p:txBody>
          <a:bodyPr/>
          <a:lstStyle/>
          <a:p>
            <a:fld id="{79E995CD-7664-4D69-93B0-1A49DF2ED9E8}" type="slidenum">
              <a:rPr lang="en-US" smtClean="0"/>
              <a:t>‹#›</a:t>
            </a:fld>
            <a:endParaRPr lang="en-US"/>
          </a:p>
        </p:txBody>
      </p:sp>
    </p:spTree>
    <p:extLst>
      <p:ext uri="{BB962C8B-B14F-4D97-AF65-F5344CB8AC3E}">
        <p14:creationId xmlns:p14="http://schemas.microsoft.com/office/powerpoint/2010/main" val="5062521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CEAFCA-73D0-458E-8DC6-0A397632580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482100CE-9C19-456B-8F84-922D00BD6106}"/>
              </a:ext>
            </a:extLst>
          </p:cNvPr>
          <p:cNvSpPr txBox="1"/>
          <p:nvPr userDrawn="1"/>
        </p:nvSpPr>
        <p:spPr>
          <a:xfrm>
            <a:off x="11678703" y="59982"/>
            <a:ext cx="476412"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38417024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9" name="Picture 8">
            <a:extLst>
              <a:ext uri="{FF2B5EF4-FFF2-40B4-BE49-F238E27FC236}">
                <a16:creationId xmlns:a16="http://schemas.microsoft.com/office/drawing/2014/main" id="{02EAE624-619C-4A75-8224-FF1661DC56F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305085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77DCE41-2B22-42E5-8E29-1B107E441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660650" y="-2673351"/>
            <a:ext cx="6858000" cy="12204701"/>
          </a:xfrm>
          <a:prstGeom prst="rect">
            <a:avLst/>
          </a:prstGeom>
        </p:spPr>
      </p:pic>
      <p:pic>
        <p:nvPicPr>
          <p:cNvPr id="5" name="图片 4">
            <a:extLst>
              <a:ext uri="{FF2B5EF4-FFF2-40B4-BE49-F238E27FC236}">
                <a16:creationId xmlns:a16="http://schemas.microsoft.com/office/drawing/2014/main" id="{9EFAE9E4-65A1-4A89-9E33-462B11401F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9238" y="431801"/>
            <a:ext cx="11073525" cy="1145055"/>
          </a:xfrm>
          <a:prstGeom prst="rect">
            <a:avLst/>
          </a:prstGeom>
        </p:spPr>
      </p:pic>
      <p:sp>
        <p:nvSpPr>
          <p:cNvPr id="6" name="TextBox 5">
            <a:extLst>
              <a:ext uri="{FF2B5EF4-FFF2-40B4-BE49-F238E27FC236}">
                <a16:creationId xmlns:a16="http://schemas.microsoft.com/office/drawing/2014/main" id="{9DA5233E-FE66-4112-9DAC-E4D99B2A8117}"/>
              </a:ext>
            </a:extLst>
          </p:cNvPr>
          <p:cNvSpPr txBox="1"/>
          <p:nvPr userDrawn="1"/>
        </p:nvSpPr>
        <p:spPr>
          <a:xfrm>
            <a:off x="0" y="6629400"/>
            <a:ext cx="476412"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
        <p:nvSpPr>
          <p:cNvPr id="7" name="TextBox 6">
            <a:extLst>
              <a:ext uri="{FF2B5EF4-FFF2-40B4-BE49-F238E27FC236}">
                <a16:creationId xmlns:a16="http://schemas.microsoft.com/office/drawing/2014/main" id="{1361912D-E14D-45AF-8D26-143DA86E9907}"/>
              </a:ext>
            </a:extLst>
          </p:cNvPr>
          <p:cNvSpPr txBox="1"/>
          <p:nvPr userDrawn="1"/>
        </p:nvSpPr>
        <p:spPr>
          <a:xfrm>
            <a:off x="11678703" y="59982"/>
            <a:ext cx="476412"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31074522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F66F02-3CE4-4A82-808D-F1587A741F5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531F927F-D037-4C56-BCE7-B0CB86392A5D}"/>
              </a:ext>
            </a:extLst>
          </p:cNvPr>
          <p:cNvSpPr txBox="1"/>
          <p:nvPr userDrawn="1"/>
        </p:nvSpPr>
        <p:spPr>
          <a:xfrm>
            <a:off x="11678703" y="59982"/>
            <a:ext cx="476412"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8131958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图片 7">
            <a:extLst>
              <a:ext uri="{FF2B5EF4-FFF2-40B4-BE49-F238E27FC236}">
                <a16:creationId xmlns:a16="http://schemas.microsoft.com/office/drawing/2014/main" id="{A922D47C-82FD-4F2C-87C7-145380AFFB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5" name="矩形: 圆角 11">
            <a:extLst>
              <a:ext uri="{FF2B5EF4-FFF2-40B4-BE49-F238E27FC236}">
                <a16:creationId xmlns:a16="http://schemas.microsoft.com/office/drawing/2014/main" id="{AA1708C5-003A-4753-94FB-286DF80524A8}"/>
              </a:ext>
            </a:extLst>
          </p:cNvPr>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a:extLst>
              <a:ext uri="{FF2B5EF4-FFF2-40B4-BE49-F238E27FC236}">
                <a16:creationId xmlns:a16="http://schemas.microsoft.com/office/drawing/2014/main" id="{66D3049D-4243-418E-97B9-62743E74704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flipH="1">
            <a:off x="-1" y="-1"/>
            <a:ext cx="2152701" cy="2908455"/>
          </a:xfrm>
          <a:prstGeom prst="rect">
            <a:avLst/>
          </a:prstGeom>
        </p:spPr>
      </p:pic>
      <p:pic>
        <p:nvPicPr>
          <p:cNvPr id="7" name="图片 10">
            <a:extLst>
              <a:ext uri="{FF2B5EF4-FFF2-40B4-BE49-F238E27FC236}">
                <a16:creationId xmlns:a16="http://schemas.microsoft.com/office/drawing/2014/main" id="{C2490763-322A-4537-8D04-C06ED7AF5CB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flipH="1">
            <a:off x="998863" y="0"/>
            <a:ext cx="1839816" cy="1343512"/>
          </a:xfrm>
          <a:prstGeom prst="rect">
            <a:avLst/>
          </a:prstGeom>
        </p:spPr>
      </p:pic>
      <p:pic>
        <p:nvPicPr>
          <p:cNvPr id="8" name="Picture 7" descr="A picture containing outdoor&#10;&#10;Description automatically generated">
            <a:extLst>
              <a:ext uri="{FF2B5EF4-FFF2-40B4-BE49-F238E27FC236}">
                <a16:creationId xmlns:a16="http://schemas.microsoft.com/office/drawing/2014/main" id="{84E9E53F-08AC-4E6E-A253-21409101328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01200" y="4203700"/>
            <a:ext cx="2870200" cy="2870200"/>
          </a:xfrm>
          <a:prstGeom prst="rect">
            <a:avLst/>
          </a:prstGeom>
        </p:spPr>
      </p:pic>
      <p:sp>
        <p:nvSpPr>
          <p:cNvPr id="9" name="TextBox 8">
            <a:extLst>
              <a:ext uri="{FF2B5EF4-FFF2-40B4-BE49-F238E27FC236}">
                <a16:creationId xmlns:a16="http://schemas.microsoft.com/office/drawing/2014/main" id="{84C81896-1ED6-420D-B7F5-0985309898A2}"/>
              </a:ext>
            </a:extLst>
          </p:cNvPr>
          <p:cNvSpPr txBox="1"/>
          <p:nvPr userDrawn="1"/>
        </p:nvSpPr>
        <p:spPr>
          <a:xfrm>
            <a:off x="0" y="6629400"/>
            <a:ext cx="476412"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
        <p:nvSpPr>
          <p:cNvPr id="10" name="Isosceles Triangle 9">
            <a:extLst>
              <a:ext uri="{FF2B5EF4-FFF2-40B4-BE49-F238E27FC236}">
                <a16:creationId xmlns:a16="http://schemas.microsoft.com/office/drawing/2014/main" id="{32E62DD1-107C-4D14-BA9D-B157EBB09648}"/>
              </a:ext>
            </a:extLst>
          </p:cNvPr>
          <p:cNvSpPr/>
          <p:nvPr userDrawn="1"/>
        </p:nvSpPr>
        <p:spPr>
          <a:xfrm rot="304199">
            <a:off x="11323763" y="4668919"/>
            <a:ext cx="304800" cy="118444"/>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134912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图片 7">
            <a:extLst>
              <a:ext uri="{FF2B5EF4-FFF2-40B4-BE49-F238E27FC236}">
                <a16:creationId xmlns:a16="http://schemas.microsoft.com/office/drawing/2014/main" id="{A922D47C-82FD-4F2C-87C7-145380AFFB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5" name="矩形: 圆角 11">
            <a:extLst>
              <a:ext uri="{FF2B5EF4-FFF2-40B4-BE49-F238E27FC236}">
                <a16:creationId xmlns:a16="http://schemas.microsoft.com/office/drawing/2014/main" id="{AA1708C5-003A-4753-94FB-286DF80524A8}"/>
              </a:ext>
            </a:extLst>
          </p:cNvPr>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a:extLst>
              <a:ext uri="{FF2B5EF4-FFF2-40B4-BE49-F238E27FC236}">
                <a16:creationId xmlns:a16="http://schemas.microsoft.com/office/drawing/2014/main" id="{66D3049D-4243-418E-97B9-62743E74704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flipH="1">
            <a:off x="-1" y="-1"/>
            <a:ext cx="1473201" cy="1990400"/>
          </a:xfrm>
          <a:prstGeom prst="rect">
            <a:avLst/>
          </a:prstGeom>
        </p:spPr>
      </p:pic>
      <p:pic>
        <p:nvPicPr>
          <p:cNvPr id="7" name="图片 10">
            <a:extLst>
              <a:ext uri="{FF2B5EF4-FFF2-40B4-BE49-F238E27FC236}">
                <a16:creationId xmlns:a16="http://schemas.microsoft.com/office/drawing/2014/main" id="{C2490763-322A-4537-8D04-C06ED7AF5CB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flipH="1">
            <a:off x="508000" y="12700"/>
            <a:ext cx="1591937" cy="1162500"/>
          </a:xfrm>
          <a:prstGeom prst="rect">
            <a:avLst/>
          </a:prstGeom>
        </p:spPr>
      </p:pic>
      <p:pic>
        <p:nvPicPr>
          <p:cNvPr id="8" name="Picture 7" descr="A picture containing outdoor&#10;&#10;Description automatically generated">
            <a:extLst>
              <a:ext uri="{FF2B5EF4-FFF2-40B4-BE49-F238E27FC236}">
                <a16:creationId xmlns:a16="http://schemas.microsoft.com/office/drawing/2014/main" id="{84E9E53F-08AC-4E6E-A253-21409101328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52000" y="4229100"/>
            <a:ext cx="2870200" cy="2870200"/>
          </a:xfrm>
          <a:prstGeom prst="rect">
            <a:avLst/>
          </a:prstGeom>
        </p:spPr>
      </p:pic>
      <p:sp>
        <p:nvSpPr>
          <p:cNvPr id="2" name="TextBox 1">
            <a:extLst>
              <a:ext uri="{FF2B5EF4-FFF2-40B4-BE49-F238E27FC236}">
                <a16:creationId xmlns:a16="http://schemas.microsoft.com/office/drawing/2014/main" id="{0D7197AA-9823-4854-B8C7-32608D5927EB}"/>
              </a:ext>
            </a:extLst>
          </p:cNvPr>
          <p:cNvSpPr txBox="1"/>
          <p:nvPr userDrawn="1"/>
        </p:nvSpPr>
        <p:spPr>
          <a:xfrm>
            <a:off x="0" y="6629400"/>
            <a:ext cx="473719"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
        <p:nvSpPr>
          <p:cNvPr id="9" name="Isosceles Triangle 8">
            <a:extLst>
              <a:ext uri="{FF2B5EF4-FFF2-40B4-BE49-F238E27FC236}">
                <a16:creationId xmlns:a16="http://schemas.microsoft.com/office/drawing/2014/main" id="{30CE7194-57D1-43BC-9D2D-BAC051210296}"/>
              </a:ext>
            </a:extLst>
          </p:cNvPr>
          <p:cNvSpPr/>
          <p:nvPr userDrawn="1"/>
        </p:nvSpPr>
        <p:spPr>
          <a:xfrm rot="304199">
            <a:off x="11374563" y="4668919"/>
            <a:ext cx="304800" cy="118444"/>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82100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7805FB-ED05-4C21-9D4B-B2EF4379660E}"/>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763501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CEAFCA-73D0-458E-8DC6-0A397632580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482100CE-9C19-456B-8F84-922D00BD6106}"/>
              </a:ext>
            </a:extLst>
          </p:cNvPr>
          <p:cNvSpPr txBox="1"/>
          <p:nvPr userDrawn="1"/>
        </p:nvSpPr>
        <p:spPr>
          <a:xfrm>
            <a:off x="11678703" y="59982"/>
            <a:ext cx="476412"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32994672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1276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8549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8EC6E-E06F-193E-CCB9-500D244C580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CB6DB50-D907-1D07-A169-21C10ACD455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2EF20D-2ED0-C771-615A-0EF51ED918C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3442F2-747B-EB26-4E04-0CD499FC994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A3F1E2-F61D-FE56-4402-2EA86BB7BED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AB6F2A-1F0C-2AA4-1AD3-707DF0918FF3}"/>
              </a:ext>
            </a:extLst>
          </p:cNvPr>
          <p:cNvSpPr>
            <a:spLocks noGrp="1"/>
          </p:cNvSpPr>
          <p:nvPr>
            <p:ph type="dt" sz="half" idx="10"/>
          </p:nvPr>
        </p:nvSpPr>
        <p:spPr>
          <a:xfrm>
            <a:off x="838200" y="6356350"/>
            <a:ext cx="2743200" cy="365125"/>
          </a:xfrm>
          <a:prstGeom prst="rect">
            <a:avLst/>
          </a:prstGeom>
        </p:spPr>
        <p:txBody>
          <a:bodyPr/>
          <a:lstStyle/>
          <a:p>
            <a:fld id="{8C4ED406-1986-45C6-9AEA-E221F52BA893}" type="datetimeFigureOut">
              <a:rPr lang="en-US" smtClean="0"/>
              <a:t>10/12/2024</a:t>
            </a:fld>
            <a:endParaRPr lang="en-US"/>
          </a:p>
        </p:txBody>
      </p:sp>
      <p:sp>
        <p:nvSpPr>
          <p:cNvPr id="8" name="Footer Placeholder 7">
            <a:extLst>
              <a:ext uri="{FF2B5EF4-FFF2-40B4-BE49-F238E27FC236}">
                <a16:creationId xmlns:a16="http://schemas.microsoft.com/office/drawing/2014/main" id="{087B3BE0-6BBA-AE02-41FB-8766CB08F8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3D2ECD0-9DBF-7985-A0D6-854985FF60C6}"/>
              </a:ext>
            </a:extLst>
          </p:cNvPr>
          <p:cNvSpPr>
            <a:spLocks noGrp="1"/>
          </p:cNvSpPr>
          <p:nvPr>
            <p:ph type="sldNum" sz="quarter" idx="12"/>
          </p:nvPr>
        </p:nvSpPr>
        <p:spPr>
          <a:xfrm>
            <a:off x="8610600" y="6356350"/>
            <a:ext cx="2743200" cy="365125"/>
          </a:xfrm>
          <a:prstGeom prst="rect">
            <a:avLst/>
          </a:prstGeom>
        </p:spPr>
        <p:txBody>
          <a:bodyPr/>
          <a:lstStyle/>
          <a:p>
            <a:fld id="{79E995CD-7664-4D69-93B0-1A49DF2ED9E8}" type="slidenum">
              <a:rPr lang="en-US" smtClean="0"/>
              <a:t>‹#›</a:t>
            </a:fld>
            <a:endParaRPr lang="en-US"/>
          </a:p>
        </p:txBody>
      </p:sp>
    </p:spTree>
    <p:extLst>
      <p:ext uri="{BB962C8B-B14F-4D97-AF65-F5344CB8AC3E}">
        <p14:creationId xmlns:p14="http://schemas.microsoft.com/office/powerpoint/2010/main" val="17129323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0363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0219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3746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3611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7205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6218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8148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161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449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BC558-00FE-3FFB-D9AA-6A17E059C3E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6FA7567-1F07-D22D-9DAD-41EB09A4FECB}"/>
              </a:ext>
            </a:extLst>
          </p:cNvPr>
          <p:cNvSpPr>
            <a:spLocks noGrp="1"/>
          </p:cNvSpPr>
          <p:nvPr>
            <p:ph type="dt" sz="half" idx="10"/>
          </p:nvPr>
        </p:nvSpPr>
        <p:spPr>
          <a:xfrm>
            <a:off x="838200" y="6356350"/>
            <a:ext cx="2743200" cy="365125"/>
          </a:xfrm>
          <a:prstGeom prst="rect">
            <a:avLst/>
          </a:prstGeom>
        </p:spPr>
        <p:txBody>
          <a:bodyPr/>
          <a:lstStyle/>
          <a:p>
            <a:fld id="{8C4ED406-1986-45C6-9AEA-E221F52BA893}" type="datetimeFigureOut">
              <a:rPr lang="en-US" smtClean="0"/>
              <a:t>10/12/2024</a:t>
            </a:fld>
            <a:endParaRPr lang="en-US"/>
          </a:p>
        </p:txBody>
      </p:sp>
      <p:sp>
        <p:nvSpPr>
          <p:cNvPr id="4" name="Footer Placeholder 3">
            <a:extLst>
              <a:ext uri="{FF2B5EF4-FFF2-40B4-BE49-F238E27FC236}">
                <a16:creationId xmlns:a16="http://schemas.microsoft.com/office/drawing/2014/main" id="{59C94D9A-3435-3685-B944-BA0D1432A9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CA1BF59-51BD-F9E3-8D61-BF30FC3617EC}"/>
              </a:ext>
            </a:extLst>
          </p:cNvPr>
          <p:cNvSpPr>
            <a:spLocks noGrp="1"/>
          </p:cNvSpPr>
          <p:nvPr>
            <p:ph type="sldNum" sz="quarter" idx="12"/>
          </p:nvPr>
        </p:nvSpPr>
        <p:spPr>
          <a:xfrm>
            <a:off x="8610600" y="6356350"/>
            <a:ext cx="2743200" cy="365125"/>
          </a:xfrm>
          <a:prstGeom prst="rect">
            <a:avLst/>
          </a:prstGeom>
        </p:spPr>
        <p:txBody>
          <a:bodyPr/>
          <a:lstStyle/>
          <a:p>
            <a:fld id="{79E995CD-7664-4D69-93B0-1A49DF2ED9E8}" type="slidenum">
              <a:rPr lang="en-US" smtClean="0"/>
              <a:t>‹#›</a:t>
            </a:fld>
            <a:endParaRPr lang="en-US"/>
          </a:p>
        </p:txBody>
      </p:sp>
    </p:spTree>
    <p:extLst>
      <p:ext uri="{BB962C8B-B14F-4D97-AF65-F5344CB8AC3E}">
        <p14:creationId xmlns:p14="http://schemas.microsoft.com/office/powerpoint/2010/main" val="886543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5090F5-C6F9-A632-68C0-2BEEC9230202}"/>
              </a:ext>
            </a:extLst>
          </p:cNvPr>
          <p:cNvSpPr>
            <a:spLocks noGrp="1"/>
          </p:cNvSpPr>
          <p:nvPr>
            <p:ph type="dt" sz="half" idx="10"/>
          </p:nvPr>
        </p:nvSpPr>
        <p:spPr>
          <a:xfrm>
            <a:off x="838200" y="6356350"/>
            <a:ext cx="2743200" cy="365125"/>
          </a:xfrm>
          <a:prstGeom prst="rect">
            <a:avLst/>
          </a:prstGeom>
        </p:spPr>
        <p:txBody>
          <a:bodyPr/>
          <a:lstStyle/>
          <a:p>
            <a:fld id="{8C4ED406-1986-45C6-9AEA-E221F52BA893}" type="datetimeFigureOut">
              <a:rPr lang="en-US" smtClean="0"/>
              <a:t>10/12/2024</a:t>
            </a:fld>
            <a:endParaRPr lang="en-US"/>
          </a:p>
        </p:txBody>
      </p:sp>
      <p:sp>
        <p:nvSpPr>
          <p:cNvPr id="3" name="Footer Placeholder 2">
            <a:extLst>
              <a:ext uri="{FF2B5EF4-FFF2-40B4-BE49-F238E27FC236}">
                <a16:creationId xmlns:a16="http://schemas.microsoft.com/office/drawing/2014/main" id="{D3D843FC-A6B8-4333-2A75-C1C204CAED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E214EE5-90AA-5BD2-4D65-6466E1FFE05A}"/>
              </a:ext>
            </a:extLst>
          </p:cNvPr>
          <p:cNvSpPr>
            <a:spLocks noGrp="1"/>
          </p:cNvSpPr>
          <p:nvPr>
            <p:ph type="sldNum" sz="quarter" idx="12"/>
          </p:nvPr>
        </p:nvSpPr>
        <p:spPr>
          <a:xfrm>
            <a:off x="8610600" y="6356350"/>
            <a:ext cx="2743200" cy="365125"/>
          </a:xfrm>
          <a:prstGeom prst="rect">
            <a:avLst/>
          </a:prstGeom>
        </p:spPr>
        <p:txBody>
          <a:bodyPr/>
          <a:lstStyle/>
          <a:p>
            <a:fld id="{79E995CD-7664-4D69-93B0-1A49DF2ED9E8}" type="slidenum">
              <a:rPr lang="en-US" smtClean="0"/>
              <a:t>‹#›</a:t>
            </a:fld>
            <a:endParaRPr lang="en-US"/>
          </a:p>
        </p:txBody>
      </p:sp>
    </p:spTree>
    <p:extLst>
      <p:ext uri="{BB962C8B-B14F-4D97-AF65-F5344CB8AC3E}">
        <p14:creationId xmlns:p14="http://schemas.microsoft.com/office/powerpoint/2010/main" val="3723552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041DA-FB99-A182-3BD4-CC4E307FF87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799EC3-816F-B7B5-0681-709FBA1B9C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C1BB42-8416-1821-F728-F4CB643E52B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5D1E45-D474-D67E-1FBD-C156058AB3CF}"/>
              </a:ext>
            </a:extLst>
          </p:cNvPr>
          <p:cNvSpPr>
            <a:spLocks noGrp="1"/>
          </p:cNvSpPr>
          <p:nvPr>
            <p:ph type="dt" sz="half" idx="10"/>
          </p:nvPr>
        </p:nvSpPr>
        <p:spPr>
          <a:xfrm>
            <a:off x="838200" y="6356350"/>
            <a:ext cx="2743200" cy="365125"/>
          </a:xfrm>
          <a:prstGeom prst="rect">
            <a:avLst/>
          </a:prstGeom>
        </p:spPr>
        <p:txBody>
          <a:bodyPr/>
          <a:lstStyle/>
          <a:p>
            <a:fld id="{8C4ED406-1986-45C6-9AEA-E221F52BA893}" type="datetimeFigureOut">
              <a:rPr lang="en-US" smtClean="0"/>
              <a:t>10/12/2024</a:t>
            </a:fld>
            <a:endParaRPr lang="en-US"/>
          </a:p>
        </p:txBody>
      </p:sp>
      <p:sp>
        <p:nvSpPr>
          <p:cNvPr id="6" name="Footer Placeholder 5">
            <a:extLst>
              <a:ext uri="{FF2B5EF4-FFF2-40B4-BE49-F238E27FC236}">
                <a16:creationId xmlns:a16="http://schemas.microsoft.com/office/drawing/2014/main" id="{E63A6542-70C4-473C-0B0F-24A2F6E963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B12326-FE35-3F35-1FDC-F352E11FD2C0}"/>
              </a:ext>
            </a:extLst>
          </p:cNvPr>
          <p:cNvSpPr>
            <a:spLocks noGrp="1"/>
          </p:cNvSpPr>
          <p:nvPr>
            <p:ph type="sldNum" sz="quarter" idx="12"/>
          </p:nvPr>
        </p:nvSpPr>
        <p:spPr>
          <a:xfrm>
            <a:off x="8610600" y="6356350"/>
            <a:ext cx="2743200" cy="365125"/>
          </a:xfrm>
          <a:prstGeom prst="rect">
            <a:avLst/>
          </a:prstGeom>
        </p:spPr>
        <p:txBody>
          <a:bodyPr/>
          <a:lstStyle/>
          <a:p>
            <a:fld id="{79E995CD-7664-4D69-93B0-1A49DF2ED9E8}" type="slidenum">
              <a:rPr lang="en-US" smtClean="0"/>
              <a:t>‹#›</a:t>
            </a:fld>
            <a:endParaRPr lang="en-US"/>
          </a:p>
        </p:txBody>
      </p:sp>
    </p:spTree>
    <p:extLst>
      <p:ext uri="{BB962C8B-B14F-4D97-AF65-F5344CB8AC3E}">
        <p14:creationId xmlns:p14="http://schemas.microsoft.com/office/powerpoint/2010/main" val="4037650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0B392-BA6D-26DF-DEF6-2D844C323EA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028314-F4C7-1718-A541-D400236C8BF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4F0E6F-30B3-8DAC-79F4-64A1C7C834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29F71D-BA98-8018-9CAC-E0850713A442}"/>
              </a:ext>
            </a:extLst>
          </p:cNvPr>
          <p:cNvSpPr>
            <a:spLocks noGrp="1"/>
          </p:cNvSpPr>
          <p:nvPr>
            <p:ph type="dt" sz="half" idx="10"/>
          </p:nvPr>
        </p:nvSpPr>
        <p:spPr>
          <a:xfrm>
            <a:off x="838200" y="6356350"/>
            <a:ext cx="2743200" cy="365125"/>
          </a:xfrm>
          <a:prstGeom prst="rect">
            <a:avLst/>
          </a:prstGeom>
        </p:spPr>
        <p:txBody>
          <a:bodyPr/>
          <a:lstStyle/>
          <a:p>
            <a:fld id="{8C4ED406-1986-45C6-9AEA-E221F52BA893}" type="datetimeFigureOut">
              <a:rPr lang="en-US" smtClean="0"/>
              <a:t>10/12/2024</a:t>
            </a:fld>
            <a:endParaRPr lang="en-US"/>
          </a:p>
        </p:txBody>
      </p:sp>
      <p:sp>
        <p:nvSpPr>
          <p:cNvPr id="6" name="Footer Placeholder 5">
            <a:extLst>
              <a:ext uri="{FF2B5EF4-FFF2-40B4-BE49-F238E27FC236}">
                <a16:creationId xmlns:a16="http://schemas.microsoft.com/office/drawing/2014/main" id="{E4820F05-4658-28E8-4F74-36867FACE4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C98D753-CC86-7137-4464-8F4CE26508E4}"/>
              </a:ext>
            </a:extLst>
          </p:cNvPr>
          <p:cNvSpPr>
            <a:spLocks noGrp="1"/>
          </p:cNvSpPr>
          <p:nvPr>
            <p:ph type="sldNum" sz="quarter" idx="12"/>
          </p:nvPr>
        </p:nvSpPr>
        <p:spPr>
          <a:xfrm>
            <a:off x="8610600" y="6356350"/>
            <a:ext cx="2743200" cy="365125"/>
          </a:xfrm>
          <a:prstGeom prst="rect">
            <a:avLst/>
          </a:prstGeom>
        </p:spPr>
        <p:txBody>
          <a:bodyPr/>
          <a:lstStyle/>
          <a:p>
            <a:fld id="{79E995CD-7664-4D69-93B0-1A49DF2ED9E8}" type="slidenum">
              <a:rPr lang="en-US" smtClean="0"/>
              <a:t>‹#›</a:t>
            </a:fld>
            <a:endParaRPr lang="en-US"/>
          </a:p>
        </p:txBody>
      </p:sp>
    </p:spTree>
    <p:extLst>
      <p:ext uri="{BB962C8B-B14F-4D97-AF65-F5344CB8AC3E}">
        <p14:creationId xmlns:p14="http://schemas.microsoft.com/office/powerpoint/2010/main" val="3620238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10" Type="http://schemas.openxmlformats.org/officeDocument/2006/relationships/hyperlink" Target="https://www.facebook.com/teamKTUTS" TargetMode="External"/><Relationship Id="rId4" Type="http://schemas.openxmlformats.org/officeDocument/2006/relationships/slideLayout" Target="../slideLayouts/slideLayout37.xml"/><Relationship Id="rId9"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C8A73643-A221-72C5-C59F-ADD70CA84A5C}"/>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3"/>
            <a:stretch>
              <a:fillRect t="-12888" b="-12888"/>
            </a:stretch>
          </a:blipFill>
        </p:spPr>
        <p:txBody>
          <a:bodyPr/>
          <a:lstStyle/>
          <a:p>
            <a:endParaRPr lang="en-US"/>
          </a:p>
        </p:txBody>
      </p:sp>
    </p:spTree>
    <p:extLst>
      <p:ext uri="{BB962C8B-B14F-4D97-AF65-F5344CB8AC3E}">
        <p14:creationId xmlns:p14="http://schemas.microsoft.com/office/powerpoint/2010/main" val="141648590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1F3CEDF0-B6E2-620C-EEE8-EE458495EE7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70C82FD-40CF-50C0-F9AB-9E09B135C3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BDFD9E-E74D-CF62-8490-9A12C49536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56FAAB-0E45-6A65-FC41-4BE57B7EA2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8F6F90F-5A2C-4D88-A753-E43488C71DE1}" type="datetimeFigureOut">
              <a:rPr lang="en-US" smtClean="0"/>
              <a:t>10/12/2024</a:t>
            </a:fld>
            <a:endParaRPr lang="en-US"/>
          </a:p>
        </p:txBody>
      </p:sp>
      <p:sp>
        <p:nvSpPr>
          <p:cNvPr id="5" name="Footer Placeholder 4">
            <a:extLst>
              <a:ext uri="{FF2B5EF4-FFF2-40B4-BE49-F238E27FC236}">
                <a16:creationId xmlns:a16="http://schemas.microsoft.com/office/drawing/2014/main" id="{DEE99887-DE57-EE94-EB16-2F27291750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14AFB2-CE9E-2C82-10C8-BCCD7ABF6F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D1D8B4D-C356-4E84-B4DE-77087180E4D0}" type="slidenum">
              <a:rPr lang="en-US" smtClean="0"/>
              <a:t>‹#›</a:t>
            </a:fld>
            <a:endParaRPr lang="en-US"/>
          </a:p>
        </p:txBody>
      </p:sp>
      <p:pic>
        <p:nvPicPr>
          <p:cNvPr id="7" name="Picture 6" descr="A picture containing drawing, painting, rainbow, child art&#10;&#10;Description automatically generated">
            <a:extLst>
              <a:ext uri="{FF2B5EF4-FFF2-40B4-BE49-F238E27FC236}">
                <a16:creationId xmlns:a16="http://schemas.microsoft.com/office/drawing/2014/main" id="{2B076748-2A49-730F-12A3-CF1BA1DE2BF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3227033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E3A7672D-9A53-A681-B039-C8ECF17644F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70C82FD-40CF-50C0-F9AB-9E09B135C3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BDFD9E-E74D-CF62-8490-9A12C49536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56FAAB-0E45-6A65-FC41-4BE57B7EA2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8F6F90F-5A2C-4D88-A753-E43488C71DE1}" type="datetimeFigureOut">
              <a:rPr lang="en-US" smtClean="0"/>
              <a:t>10/12/2024</a:t>
            </a:fld>
            <a:endParaRPr lang="en-US"/>
          </a:p>
        </p:txBody>
      </p:sp>
      <p:sp>
        <p:nvSpPr>
          <p:cNvPr id="5" name="Footer Placeholder 4">
            <a:extLst>
              <a:ext uri="{FF2B5EF4-FFF2-40B4-BE49-F238E27FC236}">
                <a16:creationId xmlns:a16="http://schemas.microsoft.com/office/drawing/2014/main" id="{DEE99887-DE57-EE94-EB16-2F27291750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14AFB2-CE9E-2C82-10C8-BCCD7ABF6F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D1D8B4D-C356-4E84-B4DE-77087180E4D0}" type="slidenum">
              <a:rPr lang="en-US" smtClean="0"/>
              <a:t>‹#›</a:t>
            </a:fld>
            <a:endParaRPr lang="en-US"/>
          </a:p>
        </p:txBody>
      </p:sp>
      <p:pic>
        <p:nvPicPr>
          <p:cNvPr id="7" name="Picture 6" descr="A picture containing drawing, painting, rainbow, child art&#10;&#10;Description automatically generated">
            <a:extLst>
              <a:ext uri="{FF2B5EF4-FFF2-40B4-BE49-F238E27FC236}">
                <a16:creationId xmlns:a16="http://schemas.microsoft.com/office/drawing/2014/main" id="{2B076748-2A49-730F-12A3-CF1BA1DE2BF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866166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picture containing diagram&#10;&#10;Description automatically generated">
            <a:extLst>
              <a:ext uri="{FF2B5EF4-FFF2-40B4-BE49-F238E27FC236}">
                <a16:creationId xmlns:a16="http://schemas.microsoft.com/office/drawing/2014/main" id="{3C64CC92-6AB2-4C15-8AFB-FB87DD9DBD8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210800" y="13385801"/>
            <a:ext cx="1254252" cy="1083535"/>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C8D67355-85C5-4928-9812-24737E39841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71600" y="8356601"/>
            <a:ext cx="1254252" cy="1083535"/>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1AB80B6B-9AB5-4332-B45F-E3CB3F7825E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844000" y="-8254999"/>
            <a:ext cx="1254252" cy="1083535"/>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4CC882B5-45B1-4717-9914-1CC07D5A79F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827514" y="-8222730"/>
            <a:ext cx="1254252" cy="1083535"/>
          </a:xfrm>
          <a:prstGeom prst="rect">
            <a:avLst/>
          </a:prstGeom>
        </p:spPr>
      </p:pic>
      <p:sp>
        <p:nvSpPr>
          <p:cNvPr id="11" name="TextBox 10">
            <a:extLst>
              <a:ext uri="{FF2B5EF4-FFF2-40B4-BE49-F238E27FC236}">
                <a16:creationId xmlns:a16="http://schemas.microsoft.com/office/drawing/2014/main" id="{AB325D15-3DB2-4818-B159-A0215EF211B0}"/>
              </a:ext>
            </a:extLst>
          </p:cNvPr>
          <p:cNvSpPr txBox="1"/>
          <p:nvPr userDrawn="1"/>
        </p:nvSpPr>
        <p:spPr>
          <a:xfrm>
            <a:off x="2687460" y="8660215"/>
            <a:ext cx="6207480" cy="646331"/>
          </a:xfrm>
          <a:prstGeom prst="rect">
            <a:avLst/>
          </a:prstGeom>
          <a:noFill/>
        </p:spPr>
        <p:txBody>
          <a:bodyPr wrap="square">
            <a:spAutoFit/>
          </a:bodyPr>
          <a:lstStyle/>
          <a:p>
            <a:r>
              <a:rPr lang="en-US" sz="1200">
                <a:latin typeface="Times New Roman" panose="02020603050405020304" pitchFamily="18" charset="0"/>
                <a:cs typeface="Times New Roman" panose="02020603050405020304" pitchFamily="18" charset="0"/>
              </a:rPr>
              <a:t>Liên hệ page:</a:t>
            </a:r>
          </a:p>
          <a:p>
            <a:r>
              <a:rPr lang="en-US" sz="1200">
                <a:latin typeface="Times New Roman" panose="02020603050405020304" pitchFamily="18" charset="0"/>
                <a:cs typeface="Times New Roman" panose="02020603050405020304" pitchFamily="18" charset="0"/>
                <a:hlinkClick r:id="rId10"/>
              </a:rPr>
              <a:t>https://www.facebook.com/teamKTUTS</a:t>
            </a:r>
            <a:endParaRPr lang="en-US" sz="1200">
              <a:latin typeface="Times New Roman" panose="02020603050405020304" pitchFamily="18" charset="0"/>
              <a:cs typeface="Times New Roman" panose="02020603050405020304" pitchFamily="18" charset="0"/>
            </a:endParaRPr>
          </a:p>
          <a:p>
            <a:r>
              <a:rPr lang="en-US" sz="1200">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2" name="Picture 11" descr="A picture containing diagram&#10;&#10;Description automatically generated">
            <a:extLst>
              <a:ext uri="{FF2B5EF4-FFF2-40B4-BE49-F238E27FC236}">
                <a16:creationId xmlns:a16="http://schemas.microsoft.com/office/drawing/2014/main" id="{D5C7DCEE-E9EE-4E5D-9817-A5262725958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945600" y="13589000"/>
            <a:ext cx="1254252" cy="1083535"/>
          </a:xfrm>
          <a:prstGeom prst="rect">
            <a:avLst/>
          </a:prstGeom>
        </p:spPr>
      </p:pic>
      <p:sp>
        <p:nvSpPr>
          <p:cNvPr id="13" name="TextBox 12">
            <a:extLst>
              <a:ext uri="{FF2B5EF4-FFF2-40B4-BE49-F238E27FC236}">
                <a16:creationId xmlns:a16="http://schemas.microsoft.com/office/drawing/2014/main" id="{75A26D8A-64D5-415D-9940-F55534AEDBA3}"/>
              </a:ext>
            </a:extLst>
          </p:cNvPr>
          <p:cNvSpPr txBox="1"/>
          <p:nvPr userDrawn="1"/>
        </p:nvSpPr>
        <p:spPr>
          <a:xfrm>
            <a:off x="11678703" y="59982"/>
            <a:ext cx="476412"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62176544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170311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EE6945">
            <a:alpha val="99000"/>
          </a:srgbClr>
        </a:solidFill>
        <a:effectLst/>
      </p:bgPr>
    </p:bg>
    <p:spTree>
      <p:nvGrpSpPr>
        <p:cNvPr id="1" name=""/>
        <p:cNvGrpSpPr/>
        <p:nvPr/>
      </p:nvGrpSpPr>
      <p:grpSpPr>
        <a:xfrm>
          <a:off x="0" y="0"/>
          <a:ext cx="0" cy="0"/>
          <a:chOff x="0" y="0"/>
          <a:chExt cx="0" cy="0"/>
        </a:xfrm>
      </p:grpSpPr>
      <p:sp>
        <p:nvSpPr>
          <p:cNvPr id="9" name="TextBox 8"/>
          <p:cNvSpPr txBox="1"/>
          <p:nvPr userDrawn="1"/>
        </p:nvSpPr>
        <p:spPr>
          <a:xfrm>
            <a:off x="11320379" y="-11833"/>
            <a:ext cx="863600" cy="42056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dirty="0" err="1">
                <a:ln>
                  <a:noFill/>
                </a:ln>
                <a:solidFill>
                  <a:srgbClr val="F79646"/>
                </a:solidFill>
                <a:effectLst/>
                <a:uLnTx/>
                <a:uFillTx/>
                <a:latin typeface="#9Slide06 SVNDope Script" pitchFamily="2" charset="0"/>
                <a:ea typeface="+mn-ea"/>
                <a:cs typeface="+mn-cs"/>
              </a:rPr>
              <a:t>Măng</a:t>
            </a:r>
            <a:r>
              <a:rPr kumimoji="0" lang="en-GB" sz="2133" b="0" i="0" u="none" strike="noStrike" kern="1200" cap="none" spc="0" normalizeH="0" baseline="0" noProof="0" dirty="0">
                <a:ln>
                  <a:noFill/>
                </a:ln>
                <a:solidFill>
                  <a:srgbClr val="F79646"/>
                </a:solidFill>
                <a:effectLst/>
                <a:uLnTx/>
                <a:uFillTx/>
                <a:latin typeface="#9Slide06 SVNDope Script" pitchFamily="2" charset="0"/>
                <a:ea typeface="+mn-ea"/>
                <a:cs typeface="+mn-cs"/>
              </a:rPr>
              <a:t> non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8" name="AutoShape 4"/>
          <p:cNvSpPr/>
          <p:nvPr userDrawn="1"/>
        </p:nvSpPr>
        <p:spPr>
          <a:xfrm>
            <a:off x="101600" y="76200"/>
            <a:ext cx="11988800" cy="6680200"/>
          </a:xfrm>
          <a:prstGeom prst="roundRect">
            <a:avLst>
              <a:gd name="adj" fmla="val 0"/>
            </a:avLst>
          </a:prstGeom>
          <a:solidFill>
            <a:srgbClr val="FFFFFF"/>
          </a:solidFill>
        </p:spPr>
      </p:sp>
    </p:spTree>
    <p:extLst>
      <p:ext uri="{BB962C8B-B14F-4D97-AF65-F5344CB8AC3E}">
        <p14:creationId xmlns:p14="http://schemas.microsoft.com/office/powerpoint/2010/main" val="304496657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4.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2.sv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5851B1-4701-E4DE-B52B-4E6CE88FF4EC}"/>
              </a:ext>
            </a:extLst>
          </p:cNvPr>
          <p:cNvPicPr>
            <a:picLocks noChangeAspect="1"/>
          </p:cNvPicPr>
          <p:nvPr/>
        </p:nvPicPr>
        <p:blipFill>
          <a:blip r:embed="rId2"/>
          <a:stretch>
            <a:fillRect/>
          </a:stretch>
        </p:blipFill>
        <p:spPr>
          <a:xfrm>
            <a:off x="1001011" y="778895"/>
            <a:ext cx="10397458" cy="3295623"/>
          </a:xfrm>
          <a:prstGeom prst="rect">
            <a:avLst/>
          </a:prstGeom>
        </p:spPr>
      </p:pic>
      <p:sp>
        <p:nvSpPr>
          <p:cNvPr id="3" name="Freeform 2">
            <a:extLst>
              <a:ext uri="{FF2B5EF4-FFF2-40B4-BE49-F238E27FC236}">
                <a16:creationId xmlns:a16="http://schemas.microsoft.com/office/drawing/2014/main" id="{DD3464A8-3EAE-6A18-8531-A855ADB05C34}"/>
              </a:ext>
            </a:extLst>
          </p:cNvPr>
          <p:cNvSpPr/>
          <p:nvPr/>
        </p:nvSpPr>
        <p:spPr>
          <a:xfrm>
            <a:off x="357351" y="3573517"/>
            <a:ext cx="4424855" cy="3284483"/>
          </a:xfrm>
          <a:custGeom>
            <a:avLst/>
            <a:gdLst/>
            <a:ahLst/>
            <a:cxnLst/>
            <a:rect l="l" t="t" r="r" b="b"/>
            <a:pathLst>
              <a:path w="5985164" h="4114800">
                <a:moveTo>
                  <a:pt x="0" y="0"/>
                </a:moveTo>
                <a:lnTo>
                  <a:pt x="5985164" y="0"/>
                </a:lnTo>
                <a:lnTo>
                  <a:pt x="598516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extLst>
      <p:ext uri="{BB962C8B-B14F-4D97-AF65-F5344CB8AC3E}">
        <p14:creationId xmlns:p14="http://schemas.microsoft.com/office/powerpoint/2010/main" val="1762596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6">
            <a:extLst>
              <a:ext uri="{FF2B5EF4-FFF2-40B4-BE49-F238E27FC236}">
                <a16:creationId xmlns:a16="http://schemas.microsoft.com/office/drawing/2014/main" id="{EEE96D83-221E-4105-8FC3-B6CCAFA8E3A0}"/>
              </a:ext>
            </a:extLst>
          </p:cNvPr>
          <p:cNvSpPr/>
          <p:nvPr/>
        </p:nvSpPr>
        <p:spPr>
          <a:xfrm>
            <a:off x="246000" y="279000"/>
            <a:ext cx="11700000" cy="6300000"/>
          </a:xfrm>
          <a:custGeom>
            <a:avLst/>
            <a:gdLst>
              <a:gd name="connsiteX0" fmla="*/ 0 w 11700000"/>
              <a:gd name="connsiteY0" fmla="*/ 430290 h 6300000"/>
              <a:gd name="connsiteX1" fmla="*/ 430290 w 11700000"/>
              <a:gd name="connsiteY1" fmla="*/ 0 h 6300000"/>
              <a:gd name="connsiteX2" fmla="*/ 1000786 w 11700000"/>
              <a:gd name="connsiteY2" fmla="*/ 0 h 6300000"/>
              <a:gd name="connsiteX3" fmla="*/ 1571282 w 11700000"/>
              <a:gd name="connsiteY3" fmla="*/ 0 h 6300000"/>
              <a:gd name="connsiteX4" fmla="*/ 2358566 w 11700000"/>
              <a:gd name="connsiteY4" fmla="*/ 0 h 6300000"/>
              <a:gd name="connsiteX5" fmla="*/ 2712273 w 11700000"/>
              <a:gd name="connsiteY5" fmla="*/ 0 h 6300000"/>
              <a:gd name="connsiteX6" fmla="*/ 3391163 w 11700000"/>
              <a:gd name="connsiteY6" fmla="*/ 0 h 6300000"/>
              <a:gd name="connsiteX7" fmla="*/ 3853265 w 11700000"/>
              <a:gd name="connsiteY7" fmla="*/ 0 h 6300000"/>
              <a:gd name="connsiteX8" fmla="*/ 4423761 w 11700000"/>
              <a:gd name="connsiteY8" fmla="*/ 0 h 6300000"/>
              <a:gd name="connsiteX9" fmla="*/ 5211045 w 11700000"/>
              <a:gd name="connsiteY9" fmla="*/ 0 h 6300000"/>
              <a:gd name="connsiteX10" fmla="*/ 5889935 w 11700000"/>
              <a:gd name="connsiteY10" fmla="*/ 0 h 6300000"/>
              <a:gd name="connsiteX11" fmla="*/ 6352036 w 11700000"/>
              <a:gd name="connsiteY11" fmla="*/ 0 h 6300000"/>
              <a:gd name="connsiteX12" fmla="*/ 6597349 w 11700000"/>
              <a:gd name="connsiteY12" fmla="*/ 0 h 6300000"/>
              <a:gd name="connsiteX13" fmla="*/ 6951057 w 11700000"/>
              <a:gd name="connsiteY13" fmla="*/ 0 h 6300000"/>
              <a:gd name="connsiteX14" fmla="*/ 7413158 w 11700000"/>
              <a:gd name="connsiteY14" fmla="*/ 0 h 6300000"/>
              <a:gd name="connsiteX15" fmla="*/ 7983654 w 11700000"/>
              <a:gd name="connsiteY15" fmla="*/ 0 h 6300000"/>
              <a:gd name="connsiteX16" fmla="*/ 8770938 w 11700000"/>
              <a:gd name="connsiteY16" fmla="*/ 0 h 6300000"/>
              <a:gd name="connsiteX17" fmla="*/ 9341434 w 11700000"/>
              <a:gd name="connsiteY17" fmla="*/ 0 h 6300000"/>
              <a:gd name="connsiteX18" fmla="*/ 10128718 w 11700000"/>
              <a:gd name="connsiteY18" fmla="*/ 0 h 6300000"/>
              <a:gd name="connsiteX19" fmla="*/ 11269710 w 11700000"/>
              <a:gd name="connsiteY19" fmla="*/ 0 h 6300000"/>
              <a:gd name="connsiteX20" fmla="*/ 11700000 w 11700000"/>
              <a:gd name="connsiteY20" fmla="*/ 430290 h 6300000"/>
              <a:gd name="connsiteX21" fmla="*/ 11700000 w 11700000"/>
              <a:gd name="connsiteY21" fmla="*/ 974232 h 6300000"/>
              <a:gd name="connsiteX22" fmla="*/ 11700000 w 11700000"/>
              <a:gd name="connsiteY22" fmla="*/ 1409386 h 6300000"/>
              <a:gd name="connsiteX23" fmla="*/ 11700000 w 11700000"/>
              <a:gd name="connsiteY23" fmla="*/ 1844539 h 6300000"/>
              <a:gd name="connsiteX24" fmla="*/ 11700000 w 11700000"/>
              <a:gd name="connsiteY24" fmla="*/ 2279693 h 6300000"/>
              <a:gd name="connsiteX25" fmla="*/ 11700000 w 11700000"/>
              <a:gd name="connsiteY25" fmla="*/ 2714846 h 6300000"/>
              <a:gd name="connsiteX26" fmla="*/ 11700000 w 11700000"/>
              <a:gd name="connsiteY26" fmla="*/ 3367577 h 6300000"/>
              <a:gd name="connsiteX27" fmla="*/ 11700000 w 11700000"/>
              <a:gd name="connsiteY27" fmla="*/ 4020307 h 6300000"/>
              <a:gd name="connsiteX28" fmla="*/ 11700000 w 11700000"/>
              <a:gd name="connsiteY28" fmla="*/ 4401067 h 6300000"/>
              <a:gd name="connsiteX29" fmla="*/ 11700000 w 11700000"/>
              <a:gd name="connsiteY29" fmla="*/ 4781826 h 6300000"/>
              <a:gd name="connsiteX30" fmla="*/ 11700000 w 11700000"/>
              <a:gd name="connsiteY30" fmla="*/ 5162585 h 6300000"/>
              <a:gd name="connsiteX31" fmla="*/ 11700000 w 11700000"/>
              <a:gd name="connsiteY31" fmla="*/ 5869710 h 6300000"/>
              <a:gd name="connsiteX32" fmla="*/ 11269710 w 11700000"/>
              <a:gd name="connsiteY32" fmla="*/ 6300000 h 6300000"/>
              <a:gd name="connsiteX33" fmla="*/ 10482426 w 11700000"/>
              <a:gd name="connsiteY33" fmla="*/ 6300000 h 6300000"/>
              <a:gd name="connsiteX34" fmla="*/ 10020324 w 11700000"/>
              <a:gd name="connsiteY34" fmla="*/ 6300000 h 6300000"/>
              <a:gd name="connsiteX35" fmla="*/ 9449828 w 11700000"/>
              <a:gd name="connsiteY35" fmla="*/ 6300000 h 6300000"/>
              <a:gd name="connsiteX36" fmla="*/ 8662544 w 11700000"/>
              <a:gd name="connsiteY36" fmla="*/ 6300000 h 6300000"/>
              <a:gd name="connsiteX37" fmla="*/ 8308837 w 11700000"/>
              <a:gd name="connsiteY37" fmla="*/ 6300000 h 6300000"/>
              <a:gd name="connsiteX38" fmla="*/ 7955129 w 11700000"/>
              <a:gd name="connsiteY38" fmla="*/ 6300000 h 6300000"/>
              <a:gd name="connsiteX39" fmla="*/ 7167845 w 11700000"/>
              <a:gd name="connsiteY39" fmla="*/ 6300000 h 6300000"/>
              <a:gd name="connsiteX40" fmla="*/ 6380561 w 11700000"/>
              <a:gd name="connsiteY40" fmla="*/ 6300000 h 6300000"/>
              <a:gd name="connsiteX41" fmla="*/ 5810065 w 11700000"/>
              <a:gd name="connsiteY41" fmla="*/ 6300000 h 6300000"/>
              <a:gd name="connsiteX42" fmla="*/ 5239570 w 11700000"/>
              <a:gd name="connsiteY42" fmla="*/ 6300000 h 6300000"/>
              <a:gd name="connsiteX43" fmla="*/ 4994256 w 11700000"/>
              <a:gd name="connsiteY43" fmla="*/ 6300000 h 6300000"/>
              <a:gd name="connsiteX44" fmla="*/ 4315366 w 11700000"/>
              <a:gd name="connsiteY44" fmla="*/ 6300000 h 6300000"/>
              <a:gd name="connsiteX45" fmla="*/ 3744871 w 11700000"/>
              <a:gd name="connsiteY45" fmla="*/ 6300000 h 6300000"/>
              <a:gd name="connsiteX46" fmla="*/ 3499557 w 11700000"/>
              <a:gd name="connsiteY46" fmla="*/ 6300000 h 6300000"/>
              <a:gd name="connsiteX47" fmla="*/ 2929062 w 11700000"/>
              <a:gd name="connsiteY47" fmla="*/ 6300000 h 6300000"/>
              <a:gd name="connsiteX48" fmla="*/ 2575354 w 11700000"/>
              <a:gd name="connsiteY48" fmla="*/ 6300000 h 6300000"/>
              <a:gd name="connsiteX49" fmla="*/ 2330041 w 11700000"/>
              <a:gd name="connsiteY49" fmla="*/ 6300000 h 6300000"/>
              <a:gd name="connsiteX50" fmla="*/ 1651151 w 11700000"/>
              <a:gd name="connsiteY50" fmla="*/ 6300000 h 6300000"/>
              <a:gd name="connsiteX51" fmla="*/ 430290 w 11700000"/>
              <a:gd name="connsiteY51" fmla="*/ 6300000 h 6300000"/>
              <a:gd name="connsiteX52" fmla="*/ 0 w 11700000"/>
              <a:gd name="connsiteY52" fmla="*/ 5869710 h 6300000"/>
              <a:gd name="connsiteX53" fmla="*/ 0 w 11700000"/>
              <a:gd name="connsiteY53" fmla="*/ 5271374 h 6300000"/>
              <a:gd name="connsiteX54" fmla="*/ 0 w 11700000"/>
              <a:gd name="connsiteY54" fmla="*/ 4781826 h 6300000"/>
              <a:gd name="connsiteX55" fmla="*/ 0 w 11700000"/>
              <a:gd name="connsiteY55" fmla="*/ 4346672 h 6300000"/>
              <a:gd name="connsiteX56" fmla="*/ 0 w 11700000"/>
              <a:gd name="connsiteY56" fmla="*/ 3857125 h 6300000"/>
              <a:gd name="connsiteX57" fmla="*/ 0 w 11700000"/>
              <a:gd name="connsiteY57" fmla="*/ 3476365 h 6300000"/>
              <a:gd name="connsiteX58" fmla="*/ 0 w 11700000"/>
              <a:gd name="connsiteY58" fmla="*/ 2986817 h 6300000"/>
              <a:gd name="connsiteX59" fmla="*/ 0 w 11700000"/>
              <a:gd name="connsiteY59" fmla="*/ 2442875 h 6300000"/>
              <a:gd name="connsiteX60" fmla="*/ 0 w 11700000"/>
              <a:gd name="connsiteY60" fmla="*/ 1844539 h 6300000"/>
              <a:gd name="connsiteX61" fmla="*/ 0 w 11700000"/>
              <a:gd name="connsiteY61" fmla="*/ 1300597 h 6300000"/>
              <a:gd name="connsiteX62" fmla="*/ 0 w 11700000"/>
              <a:gd name="connsiteY62" fmla="*/ 43029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00000" fill="none" extrusionOk="0">
                <a:moveTo>
                  <a:pt x="0" y="430290"/>
                </a:moveTo>
                <a:cubicBezTo>
                  <a:pt x="-3429" y="164075"/>
                  <a:pt x="242605" y="44567"/>
                  <a:pt x="430290" y="0"/>
                </a:cubicBezTo>
                <a:cubicBezTo>
                  <a:pt x="709811" y="-14127"/>
                  <a:pt x="739786" y="41411"/>
                  <a:pt x="1000786" y="0"/>
                </a:cubicBezTo>
                <a:cubicBezTo>
                  <a:pt x="1261786" y="-41411"/>
                  <a:pt x="1315700" y="44356"/>
                  <a:pt x="1571282" y="0"/>
                </a:cubicBezTo>
                <a:cubicBezTo>
                  <a:pt x="1826864" y="-44356"/>
                  <a:pt x="2158676" y="15141"/>
                  <a:pt x="2358566" y="0"/>
                </a:cubicBezTo>
                <a:cubicBezTo>
                  <a:pt x="2558456" y="-15141"/>
                  <a:pt x="2615854" y="3061"/>
                  <a:pt x="2712273" y="0"/>
                </a:cubicBezTo>
                <a:cubicBezTo>
                  <a:pt x="2808692" y="-3061"/>
                  <a:pt x="3185963" y="8912"/>
                  <a:pt x="3391163" y="0"/>
                </a:cubicBezTo>
                <a:cubicBezTo>
                  <a:pt x="3596363" y="-8912"/>
                  <a:pt x="3674176" y="39618"/>
                  <a:pt x="3853265" y="0"/>
                </a:cubicBezTo>
                <a:cubicBezTo>
                  <a:pt x="4032354" y="-39618"/>
                  <a:pt x="4290075" y="38271"/>
                  <a:pt x="4423761" y="0"/>
                </a:cubicBezTo>
                <a:cubicBezTo>
                  <a:pt x="4557447" y="-38271"/>
                  <a:pt x="4949171" y="3320"/>
                  <a:pt x="5211045" y="0"/>
                </a:cubicBezTo>
                <a:cubicBezTo>
                  <a:pt x="5472919" y="-3320"/>
                  <a:pt x="5594408" y="54317"/>
                  <a:pt x="5889935" y="0"/>
                </a:cubicBezTo>
                <a:cubicBezTo>
                  <a:pt x="6185462" y="-54317"/>
                  <a:pt x="6151160" y="4524"/>
                  <a:pt x="6352036" y="0"/>
                </a:cubicBezTo>
                <a:cubicBezTo>
                  <a:pt x="6552912" y="-4524"/>
                  <a:pt x="6527005" y="13932"/>
                  <a:pt x="6597349" y="0"/>
                </a:cubicBezTo>
                <a:cubicBezTo>
                  <a:pt x="6667693" y="-13932"/>
                  <a:pt x="6817876" y="30247"/>
                  <a:pt x="6951057" y="0"/>
                </a:cubicBezTo>
                <a:cubicBezTo>
                  <a:pt x="7084238" y="-30247"/>
                  <a:pt x="7280189" y="14521"/>
                  <a:pt x="7413158" y="0"/>
                </a:cubicBezTo>
                <a:cubicBezTo>
                  <a:pt x="7546127" y="-14521"/>
                  <a:pt x="7771019" y="59150"/>
                  <a:pt x="7983654" y="0"/>
                </a:cubicBezTo>
                <a:cubicBezTo>
                  <a:pt x="8196289" y="-59150"/>
                  <a:pt x="8449812" y="82041"/>
                  <a:pt x="8770938" y="0"/>
                </a:cubicBezTo>
                <a:cubicBezTo>
                  <a:pt x="9092064" y="-82041"/>
                  <a:pt x="9100968" y="17331"/>
                  <a:pt x="9341434" y="0"/>
                </a:cubicBezTo>
                <a:cubicBezTo>
                  <a:pt x="9581900" y="-17331"/>
                  <a:pt x="9822600" y="65114"/>
                  <a:pt x="10128718" y="0"/>
                </a:cubicBezTo>
                <a:cubicBezTo>
                  <a:pt x="10434836" y="-65114"/>
                  <a:pt x="10743885" y="122352"/>
                  <a:pt x="11269710" y="0"/>
                </a:cubicBezTo>
                <a:cubicBezTo>
                  <a:pt x="11494954" y="30325"/>
                  <a:pt x="11720957" y="204288"/>
                  <a:pt x="11700000" y="430290"/>
                </a:cubicBezTo>
                <a:cubicBezTo>
                  <a:pt x="11739317" y="544819"/>
                  <a:pt x="11641677" y="726666"/>
                  <a:pt x="11700000" y="974232"/>
                </a:cubicBezTo>
                <a:cubicBezTo>
                  <a:pt x="11758323" y="1221798"/>
                  <a:pt x="11658524" y="1252689"/>
                  <a:pt x="11700000" y="1409386"/>
                </a:cubicBezTo>
                <a:cubicBezTo>
                  <a:pt x="11741476" y="1566083"/>
                  <a:pt x="11664709" y="1677780"/>
                  <a:pt x="11700000" y="1844539"/>
                </a:cubicBezTo>
                <a:cubicBezTo>
                  <a:pt x="11735291" y="2011298"/>
                  <a:pt x="11673556" y="2120890"/>
                  <a:pt x="11700000" y="2279693"/>
                </a:cubicBezTo>
                <a:cubicBezTo>
                  <a:pt x="11726444" y="2438496"/>
                  <a:pt x="11690949" y="2532944"/>
                  <a:pt x="11700000" y="2714846"/>
                </a:cubicBezTo>
                <a:cubicBezTo>
                  <a:pt x="11709051" y="2896748"/>
                  <a:pt x="11687785" y="3055047"/>
                  <a:pt x="11700000" y="3367577"/>
                </a:cubicBezTo>
                <a:cubicBezTo>
                  <a:pt x="11712215" y="3680107"/>
                  <a:pt x="11667314" y="3725440"/>
                  <a:pt x="11700000" y="4020307"/>
                </a:cubicBezTo>
                <a:cubicBezTo>
                  <a:pt x="11732686" y="4315174"/>
                  <a:pt x="11660530" y="4273691"/>
                  <a:pt x="11700000" y="4401067"/>
                </a:cubicBezTo>
                <a:cubicBezTo>
                  <a:pt x="11739470" y="4528443"/>
                  <a:pt x="11655700" y="4601297"/>
                  <a:pt x="11700000" y="4781826"/>
                </a:cubicBezTo>
                <a:cubicBezTo>
                  <a:pt x="11744300" y="4962355"/>
                  <a:pt x="11668958" y="5076166"/>
                  <a:pt x="11700000" y="5162585"/>
                </a:cubicBezTo>
                <a:cubicBezTo>
                  <a:pt x="11731042" y="5249004"/>
                  <a:pt x="11666709" y="5614807"/>
                  <a:pt x="11700000" y="5869710"/>
                </a:cubicBezTo>
                <a:cubicBezTo>
                  <a:pt x="11723039" y="6067749"/>
                  <a:pt x="11542566" y="6316386"/>
                  <a:pt x="11269710" y="6300000"/>
                </a:cubicBezTo>
                <a:cubicBezTo>
                  <a:pt x="11008525" y="6357623"/>
                  <a:pt x="10871051" y="6250943"/>
                  <a:pt x="10482426" y="6300000"/>
                </a:cubicBezTo>
                <a:cubicBezTo>
                  <a:pt x="10093801" y="6349057"/>
                  <a:pt x="10149752" y="6255469"/>
                  <a:pt x="10020324" y="6300000"/>
                </a:cubicBezTo>
                <a:cubicBezTo>
                  <a:pt x="9890896" y="6344531"/>
                  <a:pt x="9699110" y="6254056"/>
                  <a:pt x="9449828" y="6300000"/>
                </a:cubicBezTo>
                <a:cubicBezTo>
                  <a:pt x="9200546" y="6345944"/>
                  <a:pt x="9021874" y="6273936"/>
                  <a:pt x="8662544" y="6300000"/>
                </a:cubicBezTo>
                <a:cubicBezTo>
                  <a:pt x="8303214" y="6326064"/>
                  <a:pt x="8468052" y="6277561"/>
                  <a:pt x="8308837" y="6300000"/>
                </a:cubicBezTo>
                <a:cubicBezTo>
                  <a:pt x="8149622" y="6322439"/>
                  <a:pt x="8059608" y="6299715"/>
                  <a:pt x="7955129" y="6300000"/>
                </a:cubicBezTo>
                <a:cubicBezTo>
                  <a:pt x="7850650" y="6300285"/>
                  <a:pt x="7462217" y="6242603"/>
                  <a:pt x="7167845" y="6300000"/>
                </a:cubicBezTo>
                <a:cubicBezTo>
                  <a:pt x="6873473" y="6357397"/>
                  <a:pt x="6728599" y="6250439"/>
                  <a:pt x="6380561" y="6300000"/>
                </a:cubicBezTo>
                <a:cubicBezTo>
                  <a:pt x="6032523" y="6349561"/>
                  <a:pt x="5985270" y="6294058"/>
                  <a:pt x="5810065" y="6300000"/>
                </a:cubicBezTo>
                <a:cubicBezTo>
                  <a:pt x="5634860" y="6305942"/>
                  <a:pt x="5418973" y="6257171"/>
                  <a:pt x="5239570" y="6300000"/>
                </a:cubicBezTo>
                <a:cubicBezTo>
                  <a:pt x="5060167" y="6342829"/>
                  <a:pt x="5044830" y="6288835"/>
                  <a:pt x="4994256" y="6300000"/>
                </a:cubicBezTo>
                <a:cubicBezTo>
                  <a:pt x="4943682" y="6311165"/>
                  <a:pt x="4514769" y="6246420"/>
                  <a:pt x="4315366" y="6300000"/>
                </a:cubicBezTo>
                <a:cubicBezTo>
                  <a:pt x="4115963" y="6353580"/>
                  <a:pt x="3980425" y="6281597"/>
                  <a:pt x="3744871" y="6300000"/>
                </a:cubicBezTo>
                <a:cubicBezTo>
                  <a:pt x="3509318" y="6318403"/>
                  <a:pt x="3603196" y="6298067"/>
                  <a:pt x="3499557" y="6300000"/>
                </a:cubicBezTo>
                <a:cubicBezTo>
                  <a:pt x="3395918" y="6301933"/>
                  <a:pt x="3078166" y="6263544"/>
                  <a:pt x="2929062" y="6300000"/>
                </a:cubicBezTo>
                <a:cubicBezTo>
                  <a:pt x="2779958" y="6336456"/>
                  <a:pt x="2708090" y="6258387"/>
                  <a:pt x="2575354" y="6300000"/>
                </a:cubicBezTo>
                <a:cubicBezTo>
                  <a:pt x="2442618" y="6341613"/>
                  <a:pt x="2385755" y="6292306"/>
                  <a:pt x="2330041" y="6300000"/>
                </a:cubicBezTo>
                <a:cubicBezTo>
                  <a:pt x="2274327" y="6307694"/>
                  <a:pt x="1908741" y="6235167"/>
                  <a:pt x="1651151" y="6300000"/>
                </a:cubicBezTo>
                <a:cubicBezTo>
                  <a:pt x="1393561" y="6364833"/>
                  <a:pt x="1007870" y="6223436"/>
                  <a:pt x="430290" y="6300000"/>
                </a:cubicBezTo>
                <a:cubicBezTo>
                  <a:pt x="231792" y="6250100"/>
                  <a:pt x="-27722" y="6109561"/>
                  <a:pt x="0" y="5869710"/>
                </a:cubicBezTo>
                <a:cubicBezTo>
                  <a:pt x="-64230" y="5586246"/>
                  <a:pt x="37612" y="5553710"/>
                  <a:pt x="0" y="5271374"/>
                </a:cubicBezTo>
                <a:cubicBezTo>
                  <a:pt x="-37612" y="4989038"/>
                  <a:pt x="15712" y="4964968"/>
                  <a:pt x="0" y="4781826"/>
                </a:cubicBezTo>
                <a:cubicBezTo>
                  <a:pt x="-15712" y="4598684"/>
                  <a:pt x="11289" y="4490797"/>
                  <a:pt x="0" y="4346672"/>
                </a:cubicBezTo>
                <a:cubicBezTo>
                  <a:pt x="-11289" y="4202547"/>
                  <a:pt x="23577" y="4048352"/>
                  <a:pt x="0" y="3857125"/>
                </a:cubicBezTo>
                <a:cubicBezTo>
                  <a:pt x="-23577" y="3665898"/>
                  <a:pt x="14624" y="3580867"/>
                  <a:pt x="0" y="3476365"/>
                </a:cubicBezTo>
                <a:cubicBezTo>
                  <a:pt x="-14624" y="3371863"/>
                  <a:pt x="18029" y="3217381"/>
                  <a:pt x="0" y="2986817"/>
                </a:cubicBezTo>
                <a:cubicBezTo>
                  <a:pt x="-18029" y="2756253"/>
                  <a:pt x="2948" y="2610514"/>
                  <a:pt x="0" y="2442875"/>
                </a:cubicBezTo>
                <a:cubicBezTo>
                  <a:pt x="-2948" y="2275236"/>
                  <a:pt x="4118" y="2099451"/>
                  <a:pt x="0" y="1844539"/>
                </a:cubicBezTo>
                <a:cubicBezTo>
                  <a:pt x="-4118" y="1589627"/>
                  <a:pt x="45912" y="1414251"/>
                  <a:pt x="0" y="1300597"/>
                </a:cubicBezTo>
                <a:cubicBezTo>
                  <a:pt x="-45912" y="1186943"/>
                  <a:pt x="19409" y="698348"/>
                  <a:pt x="0" y="430290"/>
                </a:cubicBezTo>
                <a:close/>
              </a:path>
              <a:path w="11700000" h="6300000" stroke="0" extrusionOk="0">
                <a:moveTo>
                  <a:pt x="0" y="430290"/>
                </a:moveTo>
                <a:cubicBezTo>
                  <a:pt x="11938" y="191282"/>
                  <a:pt x="198348" y="-380"/>
                  <a:pt x="430290" y="0"/>
                </a:cubicBezTo>
                <a:cubicBezTo>
                  <a:pt x="764084" y="-57444"/>
                  <a:pt x="892753" y="68176"/>
                  <a:pt x="1109180" y="0"/>
                </a:cubicBezTo>
                <a:cubicBezTo>
                  <a:pt x="1325607" y="-68176"/>
                  <a:pt x="1689525" y="66442"/>
                  <a:pt x="1896464" y="0"/>
                </a:cubicBezTo>
                <a:cubicBezTo>
                  <a:pt x="2103403" y="-66442"/>
                  <a:pt x="2172788" y="42217"/>
                  <a:pt x="2250172" y="0"/>
                </a:cubicBezTo>
                <a:cubicBezTo>
                  <a:pt x="2327556" y="-42217"/>
                  <a:pt x="2481745" y="48871"/>
                  <a:pt x="2712273" y="0"/>
                </a:cubicBezTo>
                <a:cubicBezTo>
                  <a:pt x="2942801" y="-48871"/>
                  <a:pt x="3040031" y="10737"/>
                  <a:pt x="3282769" y="0"/>
                </a:cubicBezTo>
                <a:cubicBezTo>
                  <a:pt x="3525507" y="-10737"/>
                  <a:pt x="3436991" y="13641"/>
                  <a:pt x="3528082" y="0"/>
                </a:cubicBezTo>
                <a:cubicBezTo>
                  <a:pt x="3619173" y="-13641"/>
                  <a:pt x="3888600" y="52092"/>
                  <a:pt x="4098578" y="0"/>
                </a:cubicBezTo>
                <a:cubicBezTo>
                  <a:pt x="4308556" y="-52092"/>
                  <a:pt x="4428863" y="47785"/>
                  <a:pt x="4560680" y="0"/>
                </a:cubicBezTo>
                <a:cubicBezTo>
                  <a:pt x="4692497" y="-47785"/>
                  <a:pt x="5051169" y="74832"/>
                  <a:pt x="5239570" y="0"/>
                </a:cubicBezTo>
                <a:cubicBezTo>
                  <a:pt x="5427971" y="-74832"/>
                  <a:pt x="5866286" y="38032"/>
                  <a:pt x="6026854" y="0"/>
                </a:cubicBezTo>
                <a:cubicBezTo>
                  <a:pt x="6187422" y="-38032"/>
                  <a:pt x="6328270" y="26991"/>
                  <a:pt x="6597349" y="0"/>
                </a:cubicBezTo>
                <a:cubicBezTo>
                  <a:pt x="6866428" y="-26991"/>
                  <a:pt x="6998112" y="41829"/>
                  <a:pt x="7167845" y="0"/>
                </a:cubicBezTo>
                <a:cubicBezTo>
                  <a:pt x="7337578" y="-41829"/>
                  <a:pt x="7604532" y="35979"/>
                  <a:pt x="7955129" y="0"/>
                </a:cubicBezTo>
                <a:cubicBezTo>
                  <a:pt x="8305726" y="-35979"/>
                  <a:pt x="8472934" y="68037"/>
                  <a:pt x="8634019" y="0"/>
                </a:cubicBezTo>
                <a:cubicBezTo>
                  <a:pt x="8795104" y="-68037"/>
                  <a:pt x="8850018" y="2974"/>
                  <a:pt x="8987727" y="0"/>
                </a:cubicBezTo>
                <a:cubicBezTo>
                  <a:pt x="9125436" y="-2974"/>
                  <a:pt x="9479557" y="7882"/>
                  <a:pt x="9666617" y="0"/>
                </a:cubicBezTo>
                <a:cubicBezTo>
                  <a:pt x="9853677" y="-7882"/>
                  <a:pt x="9949615" y="30695"/>
                  <a:pt x="10128718" y="0"/>
                </a:cubicBezTo>
                <a:cubicBezTo>
                  <a:pt x="10307821" y="-30695"/>
                  <a:pt x="10376369" y="41495"/>
                  <a:pt x="10482426" y="0"/>
                </a:cubicBezTo>
                <a:cubicBezTo>
                  <a:pt x="10588483" y="-41495"/>
                  <a:pt x="11095709" y="52916"/>
                  <a:pt x="11269710" y="0"/>
                </a:cubicBezTo>
                <a:cubicBezTo>
                  <a:pt x="11513454" y="-28528"/>
                  <a:pt x="11670436" y="208571"/>
                  <a:pt x="11700000" y="430290"/>
                </a:cubicBezTo>
                <a:cubicBezTo>
                  <a:pt x="11733731" y="694207"/>
                  <a:pt x="11668700" y="839443"/>
                  <a:pt x="11700000" y="1083020"/>
                </a:cubicBezTo>
                <a:cubicBezTo>
                  <a:pt x="11731300" y="1326597"/>
                  <a:pt x="11644002" y="1425810"/>
                  <a:pt x="11700000" y="1572568"/>
                </a:cubicBezTo>
                <a:cubicBezTo>
                  <a:pt x="11755998" y="1719326"/>
                  <a:pt x="11637190" y="1864232"/>
                  <a:pt x="11700000" y="2116510"/>
                </a:cubicBezTo>
                <a:cubicBezTo>
                  <a:pt x="11762810" y="2368788"/>
                  <a:pt x="11669707" y="2375029"/>
                  <a:pt x="11700000" y="2606058"/>
                </a:cubicBezTo>
                <a:cubicBezTo>
                  <a:pt x="11730293" y="2837087"/>
                  <a:pt x="11681056" y="3118503"/>
                  <a:pt x="11700000" y="3258788"/>
                </a:cubicBezTo>
                <a:cubicBezTo>
                  <a:pt x="11718944" y="3399073"/>
                  <a:pt x="11683949" y="3584833"/>
                  <a:pt x="11700000" y="3802730"/>
                </a:cubicBezTo>
                <a:cubicBezTo>
                  <a:pt x="11716051" y="4020627"/>
                  <a:pt x="11682118" y="4004750"/>
                  <a:pt x="11700000" y="4183490"/>
                </a:cubicBezTo>
                <a:cubicBezTo>
                  <a:pt x="11717882" y="4362230"/>
                  <a:pt x="11653475" y="4597087"/>
                  <a:pt x="11700000" y="4836220"/>
                </a:cubicBezTo>
                <a:cubicBezTo>
                  <a:pt x="11746525" y="5075353"/>
                  <a:pt x="11663190" y="5099279"/>
                  <a:pt x="11700000" y="5216980"/>
                </a:cubicBezTo>
                <a:cubicBezTo>
                  <a:pt x="11736810" y="5334681"/>
                  <a:pt x="11682336" y="5643347"/>
                  <a:pt x="11700000" y="5869710"/>
                </a:cubicBezTo>
                <a:cubicBezTo>
                  <a:pt x="11721430" y="6053180"/>
                  <a:pt x="11460101" y="6334933"/>
                  <a:pt x="11269710" y="6300000"/>
                </a:cubicBezTo>
                <a:cubicBezTo>
                  <a:pt x="11120154" y="6312926"/>
                  <a:pt x="11071606" y="6296608"/>
                  <a:pt x="10916003" y="6300000"/>
                </a:cubicBezTo>
                <a:cubicBezTo>
                  <a:pt x="10760400" y="6303392"/>
                  <a:pt x="10752518" y="6297576"/>
                  <a:pt x="10670689" y="6300000"/>
                </a:cubicBezTo>
                <a:cubicBezTo>
                  <a:pt x="10588860" y="6302424"/>
                  <a:pt x="10347602" y="6297273"/>
                  <a:pt x="10208588" y="6300000"/>
                </a:cubicBezTo>
                <a:cubicBezTo>
                  <a:pt x="10069574" y="6302727"/>
                  <a:pt x="9812984" y="6233887"/>
                  <a:pt x="9638092" y="6300000"/>
                </a:cubicBezTo>
                <a:cubicBezTo>
                  <a:pt x="9463200" y="6366113"/>
                  <a:pt x="9275336" y="6241580"/>
                  <a:pt x="9067596" y="6300000"/>
                </a:cubicBezTo>
                <a:cubicBezTo>
                  <a:pt x="8859856" y="6358420"/>
                  <a:pt x="8885824" y="6289563"/>
                  <a:pt x="8822283" y="6300000"/>
                </a:cubicBezTo>
                <a:cubicBezTo>
                  <a:pt x="8758742" y="6310437"/>
                  <a:pt x="8460881" y="6283013"/>
                  <a:pt x="8360181" y="6300000"/>
                </a:cubicBezTo>
                <a:cubicBezTo>
                  <a:pt x="8259481" y="6316987"/>
                  <a:pt x="7815450" y="6237963"/>
                  <a:pt x="7572897" y="6300000"/>
                </a:cubicBezTo>
                <a:cubicBezTo>
                  <a:pt x="7330344" y="6362037"/>
                  <a:pt x="7224485" y="6291671"/>
                  <a:pt x="7110796" y="6300000"/>
                </a:cubicBezTo>
                <a:cubicBezTo>
                  <a:pt x="6997107" y="6308329"/>
                  <a:pt x="6691317" y="6274426"/>
                  <a:pt x="6323512" y="6300000"/>
                </a:cubicBezTo>
                <a:cubicBezTo>
                  <a:pt x="5955707" y="6325574"/>
                  <a:pt x="5962752" y="6267355"/>
                  <a:pt x="5753016" y="6300000"/>
                </a:cubicBezTo>
                <a:cubicBezTo>
                  <a:pt x="5543280" y="6332645"/>
                  <a:pt x="5416309" y="6281278"/>
                  <a:pt x="5290914" y="6300000"/>
                </a:cubicBezTo>
                <a:cubicBezTo>
                  <a:pt x="5165519" y="6318722"/>
                  <a:pt x="5108283" y="6285731"/>
                  <a:pt x="4937207" y="6300000"/>
                </a:cubicBezTo>
                <a:cubicBezTo>
                  <a:pt x="4766131" y="6314269"/>
                  <a:pt x="4501308" y="6257053"/>
                  <a:pt x="4366711" y="6300000"/>
                </a:cubicBezTo>
                <a:cubicBezTo>
                  <a:pt x="4232114" y="6342947"/>
                  <a:pt x="4029578" y="6284889"/>
                  <a:pt x="3904609" y="6300000"/>
                </a:cubicBezTo>
                <a:cubicBezTo>
                  <a:pt x="3779640" y="6315111"/>
                  <a:pt x="3709348" y="6292784"/>
                  <a:pt x="3659296" y="6300000"/>
                </a:cubicBezTo>
                <a:cubicBezTo>
                  <a:pt x="3609244" y="6307216"/>
                  <a:pt x="3286288" y="6268048"/>
                  <a:pt x="3088800" y="6300000"/>
                </a:cubicBezTo>
                <a:cubicBezTo>
                  <a:pt x="2891312" y="6331952"/>
                  <a:pt x="2912585" y="6291329"/>
                  <a:pt x="2843487" y="6300000"/>
                </a:cubicBezTo>
                <a:cubicBezTo>
                  <a:pt x="2774389" y="6308671"/>
                  <a:pt x="2607619" y="6265169"/>
                  <a:pt x="2381386" y="6300000"/>
                </a:cubicBezTo>
                <a:cubicBezTo>
                  <a:pt x="2155153" y="6334831"/>
                  <a:pt x="2021332" y="6289742"/>
                  <a:pt x="1919284" y="6300000"/>
                </a:cubicBezTo>
                <a:cubicBezTo>
                  <a:pt x="1817236" y="6310258"/>
                  <a:pt x="1581515" y="6245123"/>
                  <a:pt x="1348788" y="6300000"/>
                </a:cubicBezTo>
                <a:cubicBezTo>
                  <a:pt x="1116061" y="6354877"/>
                  <a:pt x="1163633" y="6263969"/>
                  <a:pt x="995081" y="6300000"/>
                </a:cubicBezTo>
                <a:cubicBezTo>
                  <a:pt x="826529" y="6336031"/>
                  <a:pt x="630221" y="6293202"/>
                  <a:pt x="430290" y="6300000"/>
                </a:cubicBezTo>
                <a:cubicBezTo>
                  <a:pt x="133830" y="6296890"/>
                  <a:pt x="-20247" y="6042159"/>
                  <a:pt x="0" y="5869710"/>
                </a:cubicBezTo>
                <a:cubicBezTo>
                  <a:pt x="-45572" y="5634327"/>
                  <a:pt x="43238" y="5608726"/>
                  <a:pt x="0" y="5380162"/>
                </a:cubicBezTo>
                <a:cubicBezTo>
                  <a:pt x="-43238" y="5151598"/>
                  <a:pt x="26249" y="5113310"/>
                  <a:pt x="0" y="4945009"/>
                </a:cubicBezTo>
                <a:cubicBezTo>
                  <a:pt x="-26249" y="4776708"/>
                  <a:pt x="67347" y="4577144"/>
                  <a:pt x="0" y="4346672"/>
                </a:cubicBezTo>
                <a:cubicBezTo>
                  <a:pt x="-67347" y="4116200"/>
                  <a:pt x="5501" y="3913237"/>
                  <a:pt x="0" y="3748336"/>
                </a:cubicBezTo>
                <a:cubicBezTo>
                  <a:pt x="-5501" y="3583435"/>
                  <a:pt x="54790" y="3394341"/>
                  <a:pt x="0" y="3150000"/>
                </a:cubicBezTo>
                <a:cubicBezTo>
                  <a:pt x="-54790" y="2905659"/>
                  <a:pt x="11271" y="2782854"/>
                  <a:pt x="0" y="2606058"/>
                </a:cubicBezTo>
                <a:cubicBezTo>
                  <a:pt x="-11271" y="2429262"/>
                  <a:pt x="48095" y="2208117"/>
                  <a:pt x="0" y="1953328"/>
                </a:cubicBezTo>
                <a:cubicBezTo>
                  <a:pt x="-48095" y="1698539"/>
                  <a:pt x="17027" y="1688589"/>
                  <a:pt x="0" y="1572568"/>
                </a:cubicBezTo>
                <a:cubicBezTo>
                  <a:pt x="-17027" y="1456547"/>
                  <a:pt x="59920" y="1215709"/>
                  <a:pt x="0" y="974232"/>
                </a:cubicBezTo>
                <a:cubicBezTo>
                  <a:pt x="-59920" y="732755"/>
                  <a:pt x="4910" y="623695"/>
                  <a:pt x="0" y="430290"/>
                </a:cubicBezTo>
                <a:close/>
              </a:path>
            </a:pathLst>
          </a:custGeom>
          <a:solidFill>
            <a:schemeClr val="bg1">
              <a:alpha val="88000"/>
            </a:schemeClr>
          </a:solidFill>
          <a:ln w="63500" cap="rnd" cmpd="thickThin">
            <a:solidFill>
              <a:srgbClr val="663300"/>
            </a:solidFill>
            <a:prstDash val="dash"/>
            <a:round/>
            <a:extLst>
              <a:ext uri="{C807C97D-BFC1-408E-A445-0C87EB9F89A2}">
                <ask:lineSketchStyleProps xmlns:ask="http://schemas.microsoft.com/office/drawing/2018/sketchyshapes" xmln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740DAB3B-06F3-FCA2-BBE3-66D8AD56C091}"/>
              </a:ext>
            </a:extLst>
          </p:cNvPr>
          <p:cNvPicPr>
            <a:picLocks noChangeAspect="1"/>
          </p:cNvPicPr>
          <p:nvPr/>
        </p:nvPicPr>
        <p:blipFill>
          <a:blip r:embed="rId2"/>
          <a:stretch>
            <a:fillRect/>
          </a:stretch>
        </p:blipFill>
        <p:spPr>
          <a:xfrm>
            <a:off x="813010" y="513833"/>
            <a:ext cx="3933825" cy="2657475"/>
          </a:xfrm>
          <a:prstGeom prst="rect">
            <a:avLst/>
          </a:prstGeom>
        </p:spPr>
      </p:pic>
      <p:grpSp>
        <p:nvGrpSpPr>
          <p:cNvPr id="5" name="Group 4">
            <a:extLst>
              <a:ext uri="{FF2B5EF4-FFF2-40B4-BE49-F238E27FC236}">
                <a16:creationId xmlns:a16="http://schemas.microsoft.com/office/drawing/2014/main" id="{2FF94B7A-3023-9105-942E-C3E09C5DDF66}"/>
              </a:ext>
            </a:extLst>
          </p:cNvPr>
          <p:cNvGrpSpPr/>
          <p:nvPr/>
        </p:nvGrpSpPr>
        <p:grpSpPr>
          <a:xfrm>
            <a:off x="5012674" y="1022273"/>
            <a:ext cx="2588965" cy="1026864"/>
            <a:chOff x="1524000" y="5976846"/>
            <a:chExt cx="5817870" cy="1186762"/>
          </a:xfrm>
        </p:grpSpPr>
        <p:sp>
          <p:nvSpPr>
            <p:cNvPr id="10" name="Rounded Rectangle 10">
              <a:extLst>
                <a:ext uri="{FF2B5EF4-FFF2-40B4-BE49-F238E27FC236}">
                  <a16:creationId xmlns:a16="http://schemas.microsoft.com/office/drawing/2014/main" id="{41114FB4-3791-2D82-526E-A8DE075AF759}"/>
                </a:ext>
              </a:extLst>
            </p:cNvPr>
            <p:cNvSpPr/>
            <p:nvPr/>
          </p:nvSpPr>
          <p:spPr>
            <a:xfrm>
              <a:off x="1524000" y="5976846"/>
              <a:ext cx="5817870" cy="1186762"/>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2" name="TextBox 13">
              <a:extLst>
                <a:ext uri="{FF2B5EF4-FFF2-40B4-BE49-F238E27FC236}">
                  <a16:creationId xmlns:a16="http://schemas.microsoft.com/office/drawing/2014/main" id="{06B88F53-D0C5-BCDD-1729-17C73586547C}"/>
                </a:ext>
              </a:extLst>
            </p:cNvPr>
            <p:cNvSpPr txBox="1"/>
            <p:nvPr/>
          </p:nvSpPr>
          <p:spPr>
            <a:xfrm>
              <a:off x="1614032" y="6026134"/>
              <a:ext cx="5322203" cy="450926"/>
            </a:xfrm>
            <a:prstGeom prst="rect">
              <a:avLst/>
            </a:prstGeom>
          </p:spPr>
          <p:txBody>
            <a:bodyPr wrap="square" lIns="0" tIns="0" rIns="0" bIns="0" rtlCol="0" anchor="t">
              <a:spAutoFit/>
            </a:bodyPr>
            <a:lstStyle/>
            <a:p>
              <a:pPr marL="0" marR="0" algn="ctr">
                <a:lnSpc>
                  <a:spcPct val="120000"/>
                </a:lnSpc>
                <a:spcBef>
                  <a:spcPts val="0"/>
                </a:spcBef>
                <a:spcAft>
                  <a:spcPts val="0"/>
                </a:spcAft>
                <a:tabLst>
                  <a:tab pos="3283585" algn="l"/>
                </a:tabLst>
              </a:pPr>
              <a:r>
                <a:rPr lang="en-US" sz="4000" dirty="0" err="1">
                  <a:effectLst/>
                  <a:latin typeface="Cambria" panose="02040503050406030204" pitchFamily="18" charset="0"/>
                  <a:ea typeface="Cambria" panose="02040503050406030204" pitchFamily="18" charset="0"/>
                </a:rPr>
                <a:t>Giã</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gạo</a:t>
              </a:r>
              <a:endParaRPr lang="en-US" sz="4000" dirty="0">
                <a:effectLst/>
                <a:latin typeface="Cambria" panose="02040503050406030204" pitchFamily="18" charset="0"/>
                <a:ea typeface="Cambria" panose="02040503050406030204" pitchFamily="18" charset="0"/>
              </a:endParaRPr>
            </a:p>
          </p:txBody>
        </p:sp>
      </p:grpSp>
      <p:pic>
        <p:nvPicPr>
          <p:cNvPr id="17" name="Picture 16">
            <a:extLst>
              <a:ext uri="{FF2B5EF4-FFF2-40B4-BE49-F238E27FC236}">
                <a16:creationId xmlns:a16="http://schemas.microsoft.com/office/drawing/2014/main" id="{60D1BF95-5CE7-6951-3663-95C78A112C65}"/>
              </a:ext>
            </a:extLst>
          </p:cNvPr>
          <p:cNvPicPr>
            <a:picLocks noChangeAspect="1"/>
          </p:cNvPicPr>
          <p:nvPr/>
        </p:nvPicPr>
        <p:blipFill>
          <a:blip r:embed="rId3"/>
          <a:stretch>
            <a:fillRect/>
          </a:stretch>
        </p:blipFill>
        <p:spPr>
          <a:xfrm>
            <a:off x="6775375" y="3237800"/>
            <a:ext cx="4375818" cy="2865488"/>
          </a:xfrm>
          <a:prstGeom prst="rect">
            <a:avLst/>
          </a:prstGeom>
        </p:spPr>
      </p:pic>
      <p:grpSp>
        <p:nvGrpSpPr>
          <p:cNvPr id="18" name="Group 17">
            <a:extLst>
              <a:ext uri="{FF2B5EF4-FFF2-40B4-BE49-F238E27FC236}">
                <a16:creationId xmlns:a16="http://schemas.microsoft.com/office/drawing/2014/main" id="{0933529C-2300-2496-7FC8-190400138722}"/>
              </a:ext>
            </a:extLst>
          </p:cNvPr>
          <p:cNvGrpSpPr/>
          <p:nvPr/>
        </p:nvGrpSpPr>
        <p:grpSpPr>
          <a:xfrm>
            <a:off x="418640" y="3853608"/>
            <a:ext cx="6279615" cy="1764994"/>
            <a:chOff x="1524000" y="5976846"/>
            <a:chExt cx="5817870" cy="1186762"/>
          </a:xfrm>
        </p:grpSpPr>
        <p:sp>
          <p:nvSpPr>
            <p:cNvPr id="19" name="Rounded Rectangle 10">
              <a:extLst>
                <a:ext uri="{FF2B5EF4-FFF2-40B4-BE49-F238E27FC236}">
                  <a16:creationId xmlns:a16="http://schemas.microsoft.com/office/drawing/2014/main" id="{CF6A7310-12D4-A490-151C-9A8596A3854A}"/>
                </a:ext>
              </a:extLst>
            </p:cNvPr>
            <p:cNvSpPr/>
            <p:nvPr/>
          </p:nvSpPr>
          <p:spPr>
            <a:xfrm>
              <a:off x="1524000" y="5976846"/>
              <a:ext cx="5817870" cy="1186762"/>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0" name="TextBox 13">
              <a:extLst>
                <a:ext uri="{FF2B5EF4-FFF2-40B4-BE49-F238E27FC236}">
                  <a16:creationId xmlns:a16="http://schemas.microsoft.com/office/drawing/2014/main" id="{0532163B-4E77-B6E4-1F61-9261611751E2}"/>
                </a:ext>
              </a:extLst>
            </p:cNvPr>
            <p:cNvSpPr txBox="1"/>
            <p:nvPr/>
          </p:nvSpPr>
          <p:spPr>
            <a:xfrm>
              <a:off x="1644652" y="6144656"/>
              <a:ext cx="5646183" cy="852874"/>
            </a:xfrm>
            <a:prstGeom prst="rect">
              <a:avLst/>
            </a:prstGeom>
          </p:spPr>
          <p:txBody>
            <a:bodyPr wrap="square" lIns="0" tIns="0" rIns="0" bIns="0" rtlCol="0" anchor="t">
              <a:spAutoFit/>
            </a:bodyPr>
            <a:lstStyle/>
            <a:p>
              <a:pPr marL="0" marR="0" algn="ctr">
                <a:lnSpc>
                  <a:spcPct val="120000"/>
                </a:lnSpc>
                <a:spcBef>
                  <a:spcPts val="0"/>
                </a:spcBef>
                <a:spcAft>
                  <a:spcPts val="0"/>
                </a:spcAft>
                <a:tabLst>
                  <a:tab pos="3283585" algn="l"/>
                </a:tabLst>
              </a:pPr>
              <a:r>
                <a:rPr lang="en-US" sz="3600" dirty="0" err="1">
                  <a:effectLst/>
                  <a:latin typeface="Cambria" panose="02040503050406030204" pitchFamily="18" charset="0"/>
                  <a:ea typeface="Cambria" panose="02040503050406030204" pitchFamily="18" charset="0"/>
                </a:rPr>
                <a:t>Vận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chuyển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tre</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gỗ</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trên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sông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từ</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thượng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nguồn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về</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xuôi</a:t>
              </a:r>
              <a:r>
                <a:rPr lang="en-US" sz="3600"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1906192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ular Callout 6">
            <a:extLst>
              <a:ext uri="{FF2B5EF4-FFF2-40B4-BE49-F238E27FC236}">
                <a16:creationId xmlns:a16="http://schemas.microsoft.com/office/drawing/2014/main" id="{9A29A283-D6AB-8005-3954-038D89BB2A3A}"/>
              </a:ext>
            </a:extLst>
          </p:cNvPr>
          <p:cNvSpPr/>
          <p:nvPr/>
        </p:nvSpPr>
        <p:spPr>
          <a:xfrm>
            <a:off x="4013200" y="533400"/>
            <a:ext cx="6976533" cy="2286000"/>
          </a:xfrm>
          <a:prstGeom prst="wedgeRoundRectCallout">
            <a:avLst>
              <a:gd name="adj1" fmla="val -32958"/>
              <a:gd name="adj2" fmla="val 81636"/>
              <a:gd name="adj3" fmla="val 16667"/>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261">
              <a:buClr>
                <a:srgbClr val="000000"/>
              </a:buClr>
              <a:defRPr/>
            </a:pPr>
            <a:endParaRPr lang="en-GB" sz="1867" kern="0">
              <a:solidFill>
                <a:srgbClr val="E7DCD2"/>
              </a:solidFill>
              <a:latin typeface="Arial"/>
              <a:sym typeface="Arial"/>
            </a:endParaRPr>
          </a:p>
        </p:txBody>
      </p:sp>
      <p:sp>
        <p:nvSpPr>
          <p:cNvPr id="8" name="TextBox 7">
            <a:extLst>
              <a:ext uri="{FF2B5EF4-FFF2-40B4-BE49-F238E27FC236}">
                <a16:creationId xmlns:a16="http://schemas.microsoft.com/office/drawing/2014/main" id="{6908CE09-98CD-508B-94FF-D05CF33F6E59}"/>
              </a:ext>
            </a:extLst>
          </p:cNvPr>
          <p:cNvSpPr txBox="1"/>
          <p:nvPr/>
        </p:nvSpPr>
        <p:spPr>
          <a:xfrm>
            <a:off x="4125817" y="637448"/>
            <a:ext cx="6908800" cy="1938992"/>
          </a:xfrm>
          <a:prstGeom prst="rect">
            <a:avLst/>
          </a:prstGeom>
          <a:noFill/>
        </p:spPr>
        <p:txBody>
          <a:bodyPr wrap="square" rtlCol="0">
            <a:spAutoFit/>
          </a:bodyPr>
          <a:lstStyle/>
          <a:p>
            <a:pPr algn="ctr" defTabSz="1219261">
              <a:buClr>
                <a:srgbClr val="000000"/>
              </a:buClr>
              <a:defRPr/>
            </a:pPr>
            <a:r>
              <a:rPr lang="vi-VN" sz="4000" b="1" kern="0" dirty="0">
                <a:solidFill>
                  <a:srgbClr val="2D575C"/>
                </a:solidFill>
                <a:latin typeface="Cambria" panose="02040503050406030204" pitchFamily="18" charset="0"/>
                <a:ea typeface="Cambria" panose="02040503050406030204" pitchFamily="18" charset="0"/>
                <a:cs typeface="Arial"/>
                <a:sym typeface="Arial"/>
              </a:rPr>
              <a:t>Ở địa phương em, năng lượng nước chảy được sử dụng vào những việc gì?</a:t>
            </a:r>
            <a:endParaRPr lang="en-GB" sz="4000" b="1" kern="0" dirty="0">
              <a:solidFill>
                <a:srgbClr val="2D575C"/>
              </a:solidFill>
              <a:latin typeface="Cambria" panose="02040503050406030204" pitchFamily="18" charset="0"/>
              <a:ea typeface="Cambria" panose="02040503050406030204" pitchFamily="18" charset="0"/>
              <a:cs typeface="Arial"/>
              <a:sym typeface="Arial"/>
            </a:endParaRPr>
          </a:p>
        </p:txBody>
      </p:sp>
      <p:pic>
        <p:nvPicPr>
          <p:cNvPr id="10" name="Picture 9">
            <a:extLst>
              <a:ext uri="{FF2B5EF4-FFF2-40B4-BE49-F238E27FC236}">
                <a16:creationId xmlns:a16="http://schemas.microsoft.com/office/drawing/2014/main" id="{6284DA72-DBEA-C22D-A2AA-2418918D25BA}"/>
              </a:ext>
            </a:extLst>
          </p:cNvPr>
          <p:cNvPicPr>
            <a:picLocks noChangeAspect="1"/>
          </p:cNvPicPr>
          <p:nvPr/>
        </p:nvPicPr>
        <p:blipFill>
          <a:blip r:embed="rId2"/>
          <a:stretch>
            <a:fillRect/>
          </a:stretch>
        </p:blipFill>
        <p:spPr>
          <a:xfrm>
            <a:off x="457200" y="2159001"/>
            <a:ext cx="3876768" cy="4566207"/>
          </a:xfrm>
          <a:prstGeom prst="rect">
            <a:avLst/>
          </a:prstGeom>
        </p:spPr>
      </p:pic>
      <p:sp>
        <p:nvSpPr>
          <p:cNvPr id="2" name="Rounded Rectangular Callout 6">
            <a:extLst>
              <a:ext uri="{FF2B5EF4-FFF2-40B4-BE49-F238E27FC236}">
                <a16:creationId xmlns:a16="http://schemas.microsoft.com/office/drawing/2014/main" id="{755DFC8D-20F6-B63E-049B-75385A0450BD}"/>
              </a:ext>
            </a:extLst>
          </p:cNvPr>
          <p:cNvSpPr/>
          <p:nvPr/>
        </p:nvSpPr>
        <p:spPr>
          <a:xfrm>
            <a:off x="4586077" y="3607106"/>
            <a:ext cx="6976533" cy="2286000"/>
          </a:xfrm>
          <a:prstGeom prst="wedgeRoundRectCallout">
            <a:avLst>
              <a:gd name="adj1" fmla="val -32958"/>
              <a:gd name="adj2" fmla="val 81636"/>
              <a:gd name="adj3" fmla="val 16667"/>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261">
              <a:buClr>
                <a:srgbClr val="000000"/>
              </a:buClr>
              <a:defRPr/>
            </a:pPr>
            <a:endParaRPr lang="en-GB" sz="1867" kern="0">
              <a:solidFill>
                <a:srgbClr val="E7DCD2"/>
              </a:solidFill>
              <a:latin typeface="Arial"/>
              <a:sym typeface="Arial"/>
            </a:endParaRPr>
          </a:p>
        </p:txBody>
      </p:sp>
      <p:sp>
        <p:nvSpPr>
          <p:cNvPr id="3" name="TextBox 2">
            <a:extLst>
              <a:ext uri="{FF2B5EF4-FFF2-40B4-BE49-F238E27FC236}">
                <a16:creationId xmlns:a16="http://schemas.microsoft.com/office/drawing/2014/main" id="{6C653C73-1BF4-BEA8-9397-7253DE55F55B}"/>
              </a:ext>
            </a:extLst>
          </p:cNvPr>
          <p:cNvSpPr txBox="1"/>
          <p:nvPr/>
        </p:nvSpPr>
        <p:spPr>
          <a:xfrm>
            <a:off x="4698694" y="3711154"/>
            <a:ext cx="6908800" cy="2123658"/>
          </a:xfrm>
          <a:prstGeom prst="rect">
            <a:avLst/>
          </a:prstGeom>
          <a:noFill/>
        </p:spPr>
        <p:txBody>
          <a:bodyPr wrap="square" rtlCol="0">
            <a:spAutoFit/>
          </a:bodyPr>
          <a:lstStyle/>
          <a:p>
            <a:pPr algn="ctr" defTabSz="1219261">
              <a:buClr>
                <a:srgbClr val="000000"/>
              </a:buClr>
              <a:defRPr/>
            </a:pPr>
            <a:r>
              <a:rPr lang="vi-VN" sz="4400" b="1" kern="0" dirty="0">
                <a:solidFill>
                  <a:srgbClr val="2D575C"/>
                </a:solidFill>
                <a:latin typeface="Cambria" panose="02040503050406030204" pitchFamily="18" charset="0"/>
                <a:ea typeface="Cambria" panose="02040503050406030204" pitchFamily="18" charset="0"/>
                <a:cs typeface="Arial"/>
                <a:sym typeface="Arial"/>
              </a:rPr>
              <a:t>Những lợi ích của năng lượng nước chảy đối với con người.</a:t>
            </a:r>
            <a:endParaRPr lang="en-GB" sz="4400" b="1" kern="0" dirty="0">
              <a:solidFill>
                <a:srgbClr val="2D575C"/>
              </a:solidFill>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3873273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543A3EB-0816-D2ED-4C35-496E5629B5D8}"/>
              </a:ext>
            </a:extLst>
          </p:cNvPr>
          <p:cNvGraphicFramePr>
            <a:graphicFrameLocks noGrp="1"/>
          </p:cNvGraphicFramePr>
          <p:nvPr>
            <p:extLst>
              <p:ext uri="{D42A27DB-BD31-4B8C-83A1-F6EECF244321}">
                <p14:modId xmlns:p14="http://schemas.microsoft.com/office/powerpoint/2010/main" val="1250918961"/>
              </p:ext>
            </p:extLst>
          </p:nvPr>
        </p:nvGraphicFramePr>
        <p:xfrm>
          <a:off x="1024570" y="756368"/>
          <a:ext cx="10421956" cy="4901502"/>
        </p:xfrm>
        <a:graphic>
          <a:graphicData uri="http://schemas.openxmlformats.org/drawingml/2006/table">
            <a:tbl>
              <a:tblPr firstRow="1" firstCol="1" bandRow="1">
                <a:tableStyleId>{93296810-A885-4BE3-A3E7-6D5BEEA58F35}</a:tableStyleId>
              </a:tblPr>
              <a:tblGrid>
                <a:gridCol w="5209808">
                  <a:extLst>
                    <a:ext uri="{9D8B030D-6E8A-4147-A177-3AD203B41FA5}">
                      <a16:colId xmlns:a16="http://schemas.microsoft.com/office/drawing/2014/main" val="2782382183"/>
                    </a:ext>
                  </a:extLst>
                </a:gridCol>
                <a:gridCol w="5212148">
                  <a:extLst>
                    <a:ext uri="{9D8B030D-6E8A-4147-A177-3AD203B41FA5}">
                      <a16:colId xmlns:a16="http://schemas.microsoft.com/office/drawing/2014/main" val="776203140"/>
                    </a:ext>
                  </a:extLst>
                </a:gridCol>
              </a:tblGrid>
              <a:tr h="1222339">
                <a:tc>
                  <a:txBody>
                    <a:bodyPr/>
                    <a:lstStyle/>
                    <a:p>
                      <a:pPr marL="0" marR="0" algn="ctr">
                        <a:lnSpc>
                          <a:spcPct val="120000"/>
                        </a:lnSpc>
                        <a:spcBef>
                          <a:spcPts val="0"/>
                        </a:spcBef>
                        <a:spcAft>
                          <a:spcPts val="0"/>
                        </a:spcAft>
                        <a:tabLst>
                          <a:tab pos="3283585" algn="l"/>
                        </a:tabLst>
                      </a:pPr>
                      <a:r>
                        <a:rPr lang="en-US" sz="4000" kern="100" dirty="0" err="1">
                          <a:effectLst/>
                        </a:rPr>
                        <a:t>Việc</a:t>
                      </a:r>
                      <a:r>
                        <a:rPr lang="en-US" sz="4000" kern="100" dirty="0">
                          <a:effectLst/>
                        </a:rPr>
                        <a:t> </a:t>
                      </a:r>
                      <a:r>
                        <a:rPr lang="en-US" sz="4000" kern="100" dirty="0" err="1">
                          <a:effectLst/>
                        </a:rPr>
                        <a:t>sử</a:t>
                      </a:r>
                      <a:r>
                        <a:rPr lang="en-US" sz="4000" kern="100" dirty="0">
                          <a:effectLst/>
                        </a:rPr>
                        <a:t> </a:t>
                      </a:r>
                      <a:r>
                        <a:rPr lang="en-US" sz="4000" kern="100" dirty="0" err="1">
                          <a:effectLst/>
                        </a:rPr>
                        <a:t>dụng</a:t>
                      </a:r>
                      <a:r>
                        <a:rPr lang="en-US" sz="4000" kern="100" dirty="0">
                          <a:effectLst/>
                        </a:rPr>
                        <a:t> </a:t>
                      </a:r>
                      <a:r>
                        <a:rPr lang="en-US" sz="4000" kern="100" dirty="0" err="1">
                          <a:effectLst/>
                        </a:rPr>
                        <a:t>năng</a:t>
                      </a:r>
                      <a:r>
                        <a:rPr lang="en-US" sz="4000" kern="100" dirty="0">
                          <a:effectLst/>
                        </a:rPr>
                        <a:t> </a:t>
                      </a:r>
                      <a:r>
                        <a:rPr lang="en-US" sz="4000" kern="100" dirty="0" err="1">
                          <a:effectLst/>
                        </a:rPr>
                        <a:t>lượng</a:t>
                      </a:r>
                      <a:r>
                        <a:rPr lang="en-US" sz="4000" kern="100" dirty="0">
                          <a:effectLst/>
                        </a:rPr>
                        <a:t> </a:t>
                      </a:r>
                      <a:r>
                        <a:rPr lang="en-US" sz="4000" kern="100" dirty="0" err="1">
                          <a:effectLst/>
                        </a:rPr>
                        <a:t>nước</a:t>
                      </a:r>
                      <a:r>
                        <a:rPr lang="en-US" sz="4000" kern="100" dirty="0">
                          <a:effectLst/>
                        </a:rPr>
                        <a:t> </a:t>
                      </a:r>
                      <a:r>
                        <a:rPr lang="en-US" sz="4000" kern="100" dirty="0" err="1">
                          <a:effectLst/>
                        </a:rPr>
                        <a:t>chảy</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457200" algn="ctr">
                        <a:lnSpc>
                          <a:spcPct val="120000"/>
                        </a:lnSpc>
                        <a:spcBef>
                          <a:spcPts val="0"/>
                        </a:spcBef>
                        <a:spcAft>
                          <a:spcPts val="0"/>
                        </a:spcAft>
                        <a:tabLst>
                          <a:tab pos="3283585" algn="l"/>
                        </a:tabLst>
                      </a:pPr>
                      <a:r>
                        <a:rPr lang="en-US" sz="6000" kern="100" dirty="0" err="1">
                          <a:effectLst/>
                        </a:rPr>
                        <a:t>Lợi</a:t>
                      </a:r>
                      <a:r>
                        <a:rPr lang="en-US" sz="6000" kern="100" dirty="0">
                          <a:effectLst/>
                        </a:rPr>
                        <a:t> </a:t>
                      </a:r>
                      <a:r>
                        <a:rPr lang="en-US" sz="6000" kern="100" dirty="0" err="1">
                          <a:effectLst/>
                        </a:rPr>
                        <a:t>ích</a:t>
                      </a:r>
                      <a:endParaRPr lang="en-US" sz="6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8522720"/>
                  </a:ext>
                </a:extLst>
              </a:tr>
              <a:tr h="1222339">
                <a:tc>
                  <a:txBody>
                    <a:bodyPr/>
                    <a:lstStyle/>
                    <a:p>
                      <a:pPr marL="0" marR="0" algn="just">
                        <a:lnSpc>
                          <a:spcPct val="120000"/>
                        </a:lnSpc>
                        <a:spcBef>
                          <a:spcPts val="0"/>
                        </a:spcBef>
                        <a:spcAft>
                          <a:spcPts val="0"/>
                        </a:spcAft>
                        <a:tabLst>
                          <a:tab pos="3283585" algn="l"/>
                        </a:tabLst>
                      </a:pPr>
                      <a:r>
                        <a:rPr lang="en-US" sz="3600" kern="100" dirty="0">
                          <a:solidFill>
                            <a:srgbClr val="002060"/>
                          </a:solidFill>
                          <a:effectLst/>
                        </a:rPr>
                        <a:t>Quay </a:t>
                      </a:r>
                      <a:r>
                        <a:rPr lang="en-US" sz="3600" kern="100" dirty="0" err="1">
                          <a:solidFill>
                            <a:srgbClr val="002060"/>
                          </a:solidFill>
                          <a:effectLst/>
                        </a:rPr>
                        <a:t>cọn</a:t>
                      </a:r>
                      <a:r>
                        <a:rPr lang="en-US" sz="3600" kern="100" dirty="0">
                          <a:solidFill>
                            <a:srgbClr val="002060"/>
                          </a:solidFill>
                          <a:effectLst/>
                        </a:rPr>
                        <a:t> </a:t>
                      </a:r>
                      <a:r>
                        <a:rPr lang="en-US" sz="3600" kern="100" dirty="0" err="1">
                          <a:solidFill>
                            <a:srgbClr val="002060"/>
                          </a:solidFill>
                          <a:effectLst/>
                        </a:rPr>
                        <a:t>nước</a:t>
                      </a:r>
                      <a:r>
                        <a:rPr lang="en-US" sz="3600" kern="100" dirty="0">
                          <a:solidFill>
                            <a:srgbClr val="002060"/>
                          </a:solidFill>
                          <a:effectLst/>
                        </a:rPr>
                        <a:t> </a:t>
                      </a:r>
                      <a:r>
                        <a:rPr lang="en-US" sz="3600" kern="100" dirty="0" err="1">
                          <a:solidFill>
                            <a:srgbClr val="002060"/>
                          </a:solidFill>
                          <a:effectLst/>
                        </a:rPr>
                        <a:t>để</a:t>
                      </a:r>
                      <a:r>
                        <a:rPr lang="en-US" sz="3600" kern="100" dirty="0">
                          <a:solidFill>
                            <a:srgbClr val="002060"/>
                          </a:solidFill>
                          <a:effectLst/>
                        </a:rPr>
                        <a:t> </a:t>
                      </a:r>
                      <a:r>
                        <a:rPr lang="en-US" sz="3600" kern="100" dirty="0" err="1">
                          <a:solidFill>
                            <a:srgbClr val="002060"/>
                          </a:solidFill>
                          <a:effectLst/>
                        </a:rPr>
                        <a:t>đưa</a:t>
                      </a:r>
                      <a:r>
                        <a:rPr lang="en-US" sz="3600" kern="100" dirty="0">
                          <a:solidFill>
                            <a:srgbClr val="002060"/>
                          </a:solidFill>
                          <a:effectLst/>
                        </a:rPr>
                        <a:t> </a:t>
                      </a:r>
                      <a:r>
                        <a:rPr lang="en-US" sz="3600" kern="100" dirty="0" err="1">
                          <a:solidFill>
                            <a:srgbClr val="002060"/>
                          </a:solidFill>
                          <a:effectLst/>
                        </a:rPr>
                        <a:t>nước</a:t>
                      </a:r>
                      <a:r>
                        <a:rPr lang="en-US" sz="3600" kern="100" dirty="0">
                          <a:solidFill>
                            <a:srgbClr val="002060"/>
                          </a:solidFill>
                          <a:effectLst/>
                        </a:rPr>
                        <a:t> </a:t>
                      </a:r>
                      <a:r>
                        <a:rPr lang="en-US" sz="3600" kern="100" dirty="0" err="1">
                          <a:solidFill>
                            <a:srgbClr val="002060"/>
                          </a:solidFill>
                          <a:effectLst/>
                        </a:rPr>
                        <a:t>về</a:t>
                      </a:r>
                      <a:r>
                        <a:rPr lang="en-US" sz="3600" kern="100" dirty="0">
                          <a:solidFill>
                            <a:srgbClr val="002060"/>
                          </a:solidFill>
                          <a:effectLst/>
                        </a:rPr>
                        <a:t> </a:t>
                      </a:r>
                      <a:r>
                        <a:rPr lang="en-US" sz="3600" kern="100" dirty="0" err="1">
                          <a:solidFill>
                            <a:srgbClr val="002060"/>
                          </a:solidFill>
                          <a:effectLst/>
                        </a:rPr>
                        <a:t>bản</a:t>
                      </a:r>
                      <a:endParaRPr lang="en-US" sz="36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marL="0" marR="0" algn="just">
                        <a:lnSpc>
                          <a:spcPct val="120000"/>
                        </a:lnSpc>
                        <a:spcBef>
                          <a:spcPts val="0"/>
                        </a:spcBef>
                        <a:spcAft>
                          <a:spcPts val="0"/>
                        </a:spcAft>
                        <a:tabLst>
                          <a:tab pos="3283585" algn="l"/>
                        </a:tabLst>
                      </a:pPr>
                      <a:r>
                        <a:rPr lang="en-US" sz="3600" kern="100" dirty="0">
                          <a:solidFill>
                            <a:srgbClr val="002060"/>
                          </a:solidFill>
                          <a:effectLst/>
                        </a:rPr>
                        <a:t>- </a:t>
                      </a:r>
                      <a:r>
                        <a:rPr lang="en-US" sz="3600" kern="100" dirty="0" err="1">
                          <a:solidFill>
                            <a:srgbClr val="002060"/>
                          </a:solidFill>
                          <a:effectLst/>
                        </a:rPr>
                        <a:t>Giảm</a:t>
                      </a:r>
                      <a:r>
                        <a:rPr lang="en-US" sz="3600" kern="100" dirty="0">
                          <a:solidFill>
                            <a:srgbClr val="002060"/>
                          </a:solidFill>
                          <a:effectLst/>
                        </a:rPr>
                        <a:t> </a:t>
                      </a:r>
                      <a:r>
                        <a:rPr lang="en-US" sz="3600" kern="100" dirty="0" err="1">
                          <a:solidFill>
                            <a:srgbClr val="002060"/>
                          </a:solidFill>
                          <a:effectLst/>
                        </a:rPr>
                        <a:t>bớt</a:t>
                      </a:r>
                      <a:r>
                        <a:rPr lang="en-US" sz="3600" kern="100" dirty="0">
                          <a:solidFill>
                            <a:srgbClr val="002060"/>
                          </a:solidFill>
                          <a:effectLst/>
                        </a:rPr>
                        <a:t> </a:t>
                      </a:r>
                      <a:r>
                        <a:rPr lang="en-US" sz="3600" kern="100" dirty="0" err="1">
                          <a:solidFill>
                            <a:srgbClr val="002060"/>
                          </a:solidFill>
                          <a:effectLst/>
                        </a:rPr>
                        <a:t>sức</a:t>
                      </a:r>
                      <a:r>
                        <a:rPr lang="en-US" sz="3600" kern="100" dirty="0">
                          <a:solidFill>
                            <a:srgbClr val="002060"/>
                          </a:solidFill>
                          <a:effectLst/>
                        </a:rPr>
                        <a:t> </a:t>
                      </a:r>
                      <a:r>
                        <a:rPr lang="en-US" sz="3600" kern="100" dirty="0" err="1">
                          <a:solidFill>
                            <a:srgbClr val="002060"/>
                          </a:solidFill>
                          <a:effectLst/>
                        </a:rPr>
                        <a:t>lao</a:t>
                      </a:r>
                      <a:r>
                        <a:rPr lang="en-US" sz="3600" kern="100" dirty="0">
                          <a:solidFill>
                            <a:srgbClr val="002060"/>
                          </a:solidFill>
                          <a:effectLst/>
                        </a:rPr>
                        <a:t> </a:t>
                      </a:r>
                      <a:r>
                        <a:rPr lang="en-US" sz="3600" kern="100" dirty="0" err="1">
                          <a:solidFill>
                            <a:srgbClr val="002060"/>
                          </a:solidFill>
                          <a:effectLst/>
                        </a:rPr>
                        <a:t>động</a:t>
                      </a:r>
                      <a:r>
                        <a:rPr lang="en-US" sz="3600" kern="100" dirty="0">
                          <a:solidFill>
                            <a:srgbClr val="002060"/>
                          </a:solidFill>
                          <a:effectLst/>
                        </a:rPr>
                        <a:t>.</a:t>
                      </a:r>
                    </a:p>
                    <a:p>
                      <a:pPr marL="0" marR="0" algn="just">
                        <a:lnSpc>
                          <a:spcPct val="120000"/>
                        </a:lnSpc>
                        <a:spcBef>
                          <a:spcPts val="0"/>
                        </a:spcBef>
                        <a:spcAft>
                          <a:spcPts val="0"/>
                        </a:spcAft>
                        <a:tabLst>
                          <a:tab pos="3283585" algn="l"/>
                        </a:tabLst>
                      </a:pPr>
                      <a:r>
                        <a:rPr lang="en-US" sz="3600" kern="100" dirty="0">
                          <a:solidFill>
                            <a:srgbClr val="002060"/>
                          </a:solidFill>
                          <a:effectLst/>
                        </a:rPr>
                        <a:t>- </a:t>
                      </a:r>
                      <a:r>
                        <a:rPr lang="en-US" sz="3600" kern="100" dirty="0" err="1">
                          <a:solidFill>
                            <a:srgbClr val="002060"/>
                          </a:solidFill>
                          <a:effectLst/>
                        </a:rPr>
                        <a:t>Tiết</a:t>
                      </a:r>
                      <a:r>
                        <a:rPr lang="en-US" sz="3600" kern="100" dirty="0">
                          <a:solidFill>
                            <a:srgbClr val="002060"/>
                          </a:solidFill>
                          <a:effectLst/>
                        </a:rPr>
                        <a:t> </a:t>
                      </a:r>
                      <a:r>
                        <a:rPr lang="en-US" sz="3600" kern="100" dirty="0" err="1">
                          <a:solidFill>
                            <a:srgbClr val="002060"/>
                          </a:solidFill>
                          <a:effectLst/>
                        </a:rPr>
                        <a:t>kiệm</a:t>
                      </a:r>
                      <a:r>
                        <a:rPr lang="en-US" sz="3600" kern="100" dirty="0">
                          <a:solidFill>
                            <a:srgbClr val="002060"/>
                          </a:solidFill>
                          <a:effectLst/>
                        </a:rPr>
                        <a:t> chi </a:t>
                      </a:r>
                      <a:r>
                        <a:rPr lang="en-US" sz="3600" kern="100" dirty="0" err="1">
                          <a:solidFill>
                            <a:srgbClr val="002060"/>
                          </a:solidFill>
                          <a:effectLst/>
                        </a:rPr>
                        <a:t>phí</a:t>
                      </a:r>
                      <a:r>
                        <a:rPr lang="en-US" sz="3600" kern="100" dirty="0">
                          <a:solidFill>
                            <a:srgbClr val="002060"/>
                          </a:solidFill>
                          <a:effectLst/>
                        </a:rPr>
                        <a:t>.</a:t>
                      </a:r>
                    </a:p>
                    <a:p>
                      <a:pPr marL="0" marR="0" algn="just">
                        <a:lnSpc>
                          <a:spcPct val="120000"/>
                        </a:lnSpc>
                        <a:spcBef>
                          <a:spcPts val="0"/>
                        </a:spcBef>
                        <a:spcAft>
                          <a:spcPts val="0"/>
                        </a:spcAft>
                        <a:tabLst>
                          <a:tab pos="3283585" algn="l"/>
                        </a:tabLst>
                      </a:pPr>
                      <a:r>
                        <a:rPr lang="en-US" sz="3600" kern="100" dirty="0">
                          <a:solidFill>
                            <a:srgbClr val="002060"/>
                          </a:solidFill>
                          <a:effectLst/>
                        </a:rPr>
                        <a:t>- </a:t>
                      </a:r>
                      <a:r>
                        <a:rPr lang="en-US" sz="3600" kern="100" dirty="0" err="1">
                          <a:solidFill>
                            <a:srgbClr val="002060"/>
                          </a:solidFill>
                          <a:effectLst/>
                        </a:rPr>
                        <a:t>Bảo</a:t>
                      </a:r>
                      <a:r>
                        <a:rPr lang="en-US" sz="3600" kern="100" dirty="0">
                          <a:solidFill>
                            <a:srgbClr val="002060"/>
                          </a:solidFill>
                          <a:effectLst/>
                        </a:rPr>
                        <a:t> </a:t>
                      </a:r>
                      <a:r>
                        <a:rPr lang="en-US" sz="3600" kern="100" dirty="0" err="1">
                          <a:solidFill>
                            <a:srgbClr val="002060"/>
                          </a:solidFill>
                          <a:effectLst/>
                        </a:rPr>
                        <a:t>vệ</a:t>
                      </a:r>
                      <a:r>
                        <a:rPr lang="en-US" sz="3600" kern="100" dirty="0">
                          <a:solidFill>
                            <a:srgbClr val="002060"/>
                          </a:solidFill>
                          <a:effectLst/>
                        </a:rPr>
                        <a:t> </a:t>
                      </a:r>
                      <a:r>
                        <a:rPr lang="en-US" sz="3600" kern="100" dirty="0" err="1">
                          <a:solidFill>
                            <a:srgbClr val="002060"/>
                          </a:solidFill>
                          <a:effectLst/>
                        </a:rPr>
                        <a:t>môi</a:t>
                      </a:r>
                      <a:r>
                        <a:rPr lang="en-US" sz="3600" kern="100" dirty="0">
                          <a:solidFill>
                            <a:srgbClr val="002060"/>
                          </a:solidFill>
                          <a:effectLst/>
                        </a:rPr>
                        <a:t> </a:t>
                      </a:r>
                      <a:r>
                        <a:rPr lang="en-US" sz="3600" kern="100" dirty="0" err="1">
                          <a:solidFill>
                            <a:srgbClr val="002060"/>
                          </a:solidFill>
                          <a:effectLst/>
                        </a:rPr>
                        <a:t>trường</a:t>
                      </a:r>
                      <a:r>
                        <a:rPr lang="en-US" sz="3600" kern="100" dirty="0">
                          <a:solidFill>
                            <a:srgbClr val="002060"/>
                          </a:solidFill>
                          <a:effectLst/>
                        </a:rPr>
                        <a:t>.</a:t>
                      </a:r>
                      <a:endParaRPr lang="en-US" sz="36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5882047"/>
                  </a:ext>
                </a:extLst>
              </a:tr>
              <a:tr h="387642">
                <a:tc>
                  <a:txBody>
                    <a:bodyPr/>
                    <a:lstStyle/>
                    <a:p>
                      <a:pPr marL="0" marR="0" algn="just">
                        <a:lnSpc>
                          <a:spcPct val="120000"/>
                        </a:lnSpc>
                        <a:spcBef>
                          <a:spcPts val="0"/>
                        </a:spcBef>
                        <a:spcAft>
                          <a:spcPts val="0"/>
                        </a:spcAft>
                        <a:tabLst>
                          <a:tab pos="3283585" algn="l"/>
                        </a:tabLst>
                      </a:pPr>
                      <a:r>
                        <a:rPr lang="en-US" sz="3600" kern="100" dirty="0" err="1">
                          <a:solidFill>
                            <a:srgbClr val="002060"/>
                          </a:solidFill>
                          <a:effectLst/>
                        </a:rPr>
                        <a:t>Giã</a:t>
                      </a:r>
                      <a:r>
                        <a:rPr lang="en-US" sz="3600" kern="100" dirty="0">
                          <a:solidFill>
                            <a:srgbClr val="002060"/>
                          </a:solidFill>
                          <a:effectLst/>
                        </a:rPr>
                        <a:t> </a:t>
                      </a:r>
                      <a:r>
                        <a:rPr lang="en-US" sz="3600" kern="100" dirty="0" err="1">
                          <a:solidFill>
                            <a:srgbClr val="002060"/>
                          </a:solidFill>
                          <a:effectLst/>
                        </a:rPr>
                        <a:t>gạo</a:t>
                      </a:r>
                      <a:endParaRPr lang="en-US" sz="36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2521548543"/>
                  </a:ext>
                </a:extLst>
              </a:tr>
              <a:tr h="387642">
                <a:tc>
                  <a:txBody>
                    <a:bodyPr/>
                    <a:lstStyle/>
                    <a:p>
                      <a:pPr marL="0" marR="0" algn="just">
                        <a:lnSpc>
                          <a:spcPct val="120000"/>
                        </a:lnSpc>
                        <a:spcBef>
                          <a:spcPts val="0"/>
                        </a:spcBef>
                        <a:spcAft>
                          <a:spcPts val="0"/>
                        </a:spcAft>
                        <a:tabLst>
                          <a:tab pos="3283585" algn="l"/>
                        </a:tabLst>
                      </a:pPr>
                      <a:r>
                        <a:rPr lang="en-US" sz="3600" kern="100" dirty="0" err="1">
                          <a:solidFill>
                            <a:srgbClr val="002060"/>
                          </a:solidFill>
                          <a:effectLst/>
                        </a:rPr>
                        <a:t>Vận</a:t>
                      </a:r>
                      <a:r>
                        <a:rPr lang="en-US" sz="3600" kern="100" dirty="0">
                          <a:solidFill>
                            <a:srgbClr val="002060"/>
                          </a:solidFill>
                          <a:effectLst/>
                        </a:rPr>
                        <a:t> </a:t>
                      </a:r>
                      <a:r>
                        <a:rPr lang="en-US" sz="3600" kern="100" dirty="0" err="1">
                          <a:solidFill>
                            <a:srgbClr val="002060"/>
                          </a:solidFill>
                          <a:effectLst/>
                        </a:rPr>
                        <a:t>chuyển</a:t>
                      </a:r>
                      <a:r>
                        <a:rPr lang="en-US" sz="3600" kern="100" dirty="0">
                          <a:solidFill>
                            <a:srgbClr val="002060"/>
                          </a:solidFill>
                          <a:effectLst/>
                        </a:rPr>
                        <a:t> </a:t>
                      </a:r>
                      <a:r>
                        <a:rPr lang="en-US" sz="3600" kern="100" dirty="0" err="1">
                          <a:solidFill>
                            <a:srgbClr val="002060"/>
                          </a:solidFill>
                          <a:effectLst/>
                        </a:rPr>
                        <a:t>gỗ</a:t>
                      </a:r>
                      <a:endParaRPr lang="en-US" sz="36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2037396349"/>
                  </a:ext>
                </a:extLst>
              </a:tr>
              <a:tr h="804990">
                <a:tc>
                  <a:txBody>
                    <a:bodyPr/>
                    <a:lstStyle/>
                    <a:p>
                      <a:pPr marL="0" marR="0" algn="just">
                        <a:lnSpc>
                          <a:spcPct val="120000"/>
                        </a:lnSpc>
                        <a:spcBef>
                          <a:spcPts val="0"/>
                        </a:spcBef>
                        <a:spcAft>
                          <a:spcPts val="0"/>
                        </a:spcAft>
                        <a:tabLst>
                          <a:tab pos="3283585" algn="l"/>
                        </a:tabLst>
                      </a:pPr>
                      <a:r>
                        <a:rPr lang="en-US" sz="3600" kern="100" dirty="0" err="1">
                          <a:solidFill>
                            <a:srgbClr val="002060"/>
                          </a:solidFill>
                          <a:effectLst/>
                        </a:rPr>
                        <a:t>Chạy</a:t>
                      </a:r>
                      <a:r>
                        <a:rPr lang="en-US" sz="3600" kern="100" dirty="0">
                          <a:solidFill>
                            <a:srgbClr val="002060"/>
                          </a:solidFill>
                          <a:effectLst/>
                        </a:rPr>
                        <a:t> </a:t>
                      </a:r>
                      <a:r>
                        <a:rPr lang="en-US" sz="3600" kern="100" dirty="0" err="1">
                          <a:solidFill>
                            <a:srgbClr val="002060"/>
                          </a:solidFill>
                          <a:effectLst/>
                        </a:rPr>
                        <a:t>thuyền</a:t>
                      </a:r>
                      <a:r>
                        <a:rPr lang="en-US" sz="3600" kern="100" dirty="0">
                          <a:solidFill>
                            <a:srgbClr val="002060"/>
                          </a:solidFill>
                          <a:effectLst/>
                        </a:rPr>
                        <a:t> </a:t>
                      </a:r>
                      <a:r>
                        <a:rPr lang="en-US" sz="3600" kern="100" dirty="0" err="1">
                          <a:solidFill>
                            <a:srgbClr val="002060"/>
                          </a:solidFill>
                          <a:effectLst/>
                        </a:rPr>
                        <a:t>buồm</a:t>
                      </a:r>
                      <a:endParaRPr lang="en-US" sz="36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2494979267"/>
                  </a:ext>
                </a:extLst>
              </a:tr>
            </a:tbl>
          </a:graphicData>
        </a:graphic>
      </p:graphicFrame>
    </p:spTree>
    <p:extLst>
      <p:ext uri="{BB962C8B-B14F-4D97-AF65-F5344CB8AC3E}">
        <p14:creationId xmlns:p14="http://schemas.microsoft.com/office/powerpoint/2010/main" val="803736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D131C8-C147-878B-B12A-308DEADD123D}"/>
              </a:ext>
            </a:extLst>
          </p:cNvPr>
          <p:cNvPicPr>
            <a:picLocks noChangeAspect="1"/>
          </p:cNvPicPr>
          <p:nvPr/>
        </p:nvPicPr>
        <p:blipFill>
          <a:blip r:embed="rId2"/>
          <a:stretch>
            <a:fillRect/>
          </a:stretch>
        </p:blipFill>
        <p:spPr>
          <a:xfrm>
            <a:off x="1712607" y="536727"/>
            <a:ext cx="8477996" cy="5789223"/>
          </a:xfrm>
          <a:prstGeom prst="rect">
            <a:avLst/>
          </a:prstGeom>
        </p:spPr>
      </p:pic>
    </p:spTree>
    <p:extLst>
      <p:ext uri="{BB962C8B-B14F-4D97-AF65-F5344CB8AC3E}">
        <p14:creationId xmlns:p14="http://schemas.microsoft.com/office/powerpoint/2010/main" val="2279286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064982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1AF492-B8F5-99B7-F242-713FA77BFBAF}"/>
              </a:ext>
            </a:extLst>
          </p:cNvPr>
          <p:cNvPicPr>
            <a:picLocks noChangeAspect="1"/>
          </p:cNvPicPr>
          <p:nvPr/>
        </p:nvPicPr>
        <p:blipFill>
          <a:blip r:embed="rId2"/>
          <a:stretch>
            <a:fillRect/>
          </a:stretch>
        </p:blipFill>
        <p:spPr>
          <a:xfrm>
            <a:off x="681754" y="2364801"/>
            <a:ext cx="11510246" cy="3633531"/>
          </a:xfrm>
          <a:prstGeom prst="rect">
            <a:avLst/>
          </a:prstGeom>
        </p:spPr>
      </p:pic>
    </p:spTree>
    <p:extLst>
      <p:ext uri="{BB962C8B-B14F-4D97-AF65-F5344CB8AC3E}">
        <p14:creationId xmlns:p14="http://schemas.microsoft.com/office/powerpoint/2010/main" val="1849208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6">
            <a:extLst>
              <a:ext uri="{FF2B5EF4-FFF2-40B4-BE49-F238E27FC236}">
                <a16:creationId xmlns:a16="http://schemas.microsoft.com/office/drawing/2014/main" id="{EEE96D83-221E-4105-8FC3-B6CCAFA8E3A0}"/>
              </a:ext>
            </a:extLst>
          </p:cNvPr>
          <p:cNvSpPr/>
          <p:nvPr/>
        </p:nvSpPr>
        <p:spPr>
          <a:xfrm>
            <a:off x="246000" y="279000"/>
            <a:ext cx="11700000" cy="6300000"/>
          </a:xfrm>
          <a:custGeom>
            <a:avLst/>
            <a:gdLst>
              <a:gd name="connsiteX0" fmla="*/ 0 w 11700000"/>
              <a:gd name="connsiteY0" fmla="*/ 430290 h 6300000"/>
              <a:gd name="connsiteX1" fmla="*/ 430290 w 11700000"/>
              <a:gd name="connsiteY1" fmla="*/ 0 h 6300000"/>
              <a:gd name="connsiteX2" fmla="*/ 1000786 w 11700000"/>
              <a:gd name="connsiteY2" fmla="*/ 0 h 6300000"/>
              <a:gd name="connsiteX3" fmla="*/ 1571282 w 11700000"/>
              <a:gd name="connsiteY3" fmla="*/ 0 h 6300000"/>
              <a:gd name="connsiteX4" fmla="*/ 2358566 w 11700000"/>
              <a:gd name="connsiteY4" fmla="*/ 0 h 6300000"/>
              <a:gd name="connsiteX5" fmla="*/ 2712273 w 11700000"/>
              <a:gd name="connsiteY5" fmla="*/ 0 h 6300000"/>
              <a:gd name="connsiteX6" fmla="*/ 3391163 w 11700000"/>
              <a:gd name="connsiteY6" fmla="*/ 0 h 6300000"/>
              <a:gd name="connsiteX7" fmla="*/ 3853265 w 11700000"/>
              <a:gd name="connsiteY7" fmla="*/ 0 h 6300000"/>
              <a:gd name="connsiteX8" fmla="*/ 4423761 w 11700000"/>
              <a:gd name="connsiteY8" fmla="*/ 0 h 6300000"/>
              <a:gd name="connsiteX9" fmla="*/ 5211045 w 11700000"/>
              <a:gd name="connsiteY9" fmla="*/ 0 h 6300000"/>
              <a:gd name="connsiteX10" fmla="*/ 5889935 w 11700000"/>
              <a:gd name="connsiteY10" fmla="*/ 0 h 6300000"/>
              <a:gd name="connsiteX11" fmla="*/ 6352036 w 11700000"/>
              <a:gd name="connsiteY11" fmla="*/ 0 h 6300000"/>
              <a:gd name="connsiteX12" fmla="*/ 6597349 w 11700000"/>
              <a:gd name="connsiteY12" fmla="*/ 0 h 6300000"/>
              <a:gd name="connsiteX13" fmla="*/ 6951057 w 11700000"/>
              <a:gd name="connsiteY13" fmla="*/ 0 h 6300000"/>
              <a:gd name="connsiteX14" fmla="*/ 7413158 w 11700000"/>
              <a:gd name="connsiteY14" fmla="*/ 0 h 6300000"/>
              <a:gd name="connsiteX15" fmla="*/ 7983654 w 11700000"/>
              <a:gd name="connsiteY15" fmla="*/ 0 h 6300000"/>
              <a:gd name="connsiteX16" fmla="*/ 8770938 w 11700000"/>
              <a:gd name="connsiteY16" fmla="*/ 0 h 6300000"/>
              <a:gd name="connsiteX17" fmla="*/ 9341434 w 11700000"/>
              <a:gd name="connsiteY17" fmla="*/ 0 h 6300000"/>
              <a:gd name="connsiteX18" fmla="*/ 10128718 w 11700000"/>
              <a:gd name="connsiteY18" fmla="*/ 0 h 6300000"/>
              <a:gd name="connsiteX19" fmla="*/ 11269710 w 11700000"/>
              <a:gd name="connsiteY19" fmla="*/ 0 h 6300000"/>
              <a:gd name="connsiteX20" fmla="*/ 11700000 w 11700000"/>
              <a:gd name="connsiteY20" fmla="*/ 430290 h 6300000"/>
              <a:gd name="connsiteX21" fmla="*/ 11700000 w 11700000"/>
              <a:gd name="connsiteY21" fmla="*/ 974232 h 6300000"/>
              <a:gd name="connsiteX22" fmla="*/ 11700000 w 11700000"/>
              <a:gd name="connsiteY22" fmla="*/ 1409386 h 6300000"/>
              <a:gd name="connsiteX23" fmla="*/ 11700000 w 11700000"/>
              <a:gd name="connsiteY23" fmla="*/ 1844539 h 6300000"/>
              <a:gd name="connsiteX24" fmla="*/ 11700000 w 11700000"/>
              <a:gd name="connsiteY24" fmla="*/ 2279693 h 6300000"/>
              <a:gd name="connsiteX25" fmla="*/ 11700000 w 11700000"/>
              <a:gd name="connsiteY25" fmla="*/ 2714846 h 6300000"/>
              <a:gd name="connsiteX26" fmla="*/ 11700000 w 11700000"/>
              <a:gd name="connsiteY26" fmla="*/ 3367577 h 6300000"/>
              <a:gd name="connsiteX27" fmla="*/ 11700000 w 11700000"/>
              <a:gd name="connsiteY27" fmla="*/ 4020307 h 6300000"/>
              <a:gd name="connsiteX28" fmla="*/ 11700000 w 11700000"/>
              <a:gd name="connsiteY28" fmla="*/ 4401067 h 6300000"/>
              <a:gd name="connsiteX29" fmla="*/ 11700000 w 11700000"/>
              <a:gd name="connsiteY29" fmla="*/ 4781826 h 6300000"/>
              <a:gd name="connsiteX30" fmla="*/ 11700000 w 11700000"/>
              <a:gd name="connsiteY30" fmla="*/ 5162585 h 6300000"/>
              <a:gd name="connsiteX31" fmla="*/ 11700000 w 11700000"/>
              <a:gd name="connsiteY31" fmla="*/ 5869710 h 6300000"/>
              <a:gd name="connsiteX32" fmla="*/ 11269710 w 11700000"/>
              <a:gd name="connsiteY32" fmla="*/ 6300000 h 6300000"/>
              <a:gd name="connsiteX33" fmla="*/ 10482426 w 11700000"/>
              <a:gd name="connsiteY33" fmla="*/ 6300000 h 6300000"/>
              <a:gd name="connsiteX34" fmla="*/ 10020324 w 11700000"/>
              <a:gd name="connsiteY34" fmla="*/ 6300000 h 6300000"/>
              <a:gd name="connsiteX35" fmla="*/ 9449828 w 11700000"/>
              <a:gd name="connsiteY35" fmla="*/ 6300000 h 6300000"/>
              <a:gd name="connsiteX36" fmla="*/ 8662544 w 11700000"/>
              <a:gd name="connsiteY36" fmla="*/ 6300000 h 6300000"/>
              <a:gd name="connsiteX37" fmla="*/ 8308837 w 11700000"/>
              <a:gd name="connsiteY37" fmla="*/ 6300000 h 6300000"/>
              <a:gd name="connsiteX38" fmla="*/ 7955129 w 11700000"/>
              <a:gd name="connsiteY38" fmla="*/ 6300000 h 6300000"/>
              <a:gd name="connsiteX39" fmla="*/ 7167845 w 11700000"/>
              <a:gd name="connsiteY39" fmla="*/ 6300000 h 6300000"/>
              <a:gd name="connsiteX40" fmla="*/ 6380561 w 11700000"/>
              <a:gd name="connsiteY40" fmla="*/ 6300000 h 6300000"/>
              <a:gd name="connsiteX41" fmla="*/ 5810065 w 11700000"/>
              <a:gd name="connsiteY41" fmla="*/ 6300000 h 6300000"/>
              <a:gd name="connsiteX42" fmla="*/ 5239570 w 11700000"/>
              <a:gd name="connsiteY42" fmla="*/ 6300000 h 6300000"/>
              <a:gd name="connsiteX43" fmla="*/ 4994256 w 11700000"/>
              <a:gd name="connsiteY43" fmla="*/ 6300000 h 6300000"/>
              <a:gd name="connsiteX44" fmla="*/ 4315366 w 11700000"/>
              <a:gd name="connsiteY44" fmla="*/ 6300000 h 6300000"/>
              <a:gd name="connsiteX45" fmla="*/ 3744871 w 11700000"/>
              <a:gd name="connsiteY45" fmla="*/ 6300000 h 6300000"/>
              <a:gd name="connsiteX46" fmla="*/ 3499557 w 11700000"/>
              <a:gd name="connsiteY46" fmla="*/ 6300000 h 6300000"/>
              <a:gd name="connsiteX47" fmla="*/ 2929062 w 11700000"/>
              <a:gd name="connsiteY47" fmla="*/ 6300000 h 6300000"/>
              <a:gd name="connsiteX48" fmla="*/ 2575354 w 11700000"/>
              <a:gd name="connsiteY48" fmla="*/ 6300000 h 6300000"/>
              <a:gd name="connsiteX49" fmla="*/ 2330041 w 11700000"/>
              <a:gd name="connsiteY49" fmla="*/ 6300000 h 6300000"/>
              <a:gd name="connsiteX50" fmla="*/ 1651151 w 11700000"/>
              <a:gd name="connsiteY50" fmla="*/ 6300000 h 6300000"/>
              <a:gd name="connsiteX51" fmla="*/ 430290 w 11700000"/>
              <a:gd name="connsiteY51" fmla="*/ 6300000 h 6300000"/>
              <a:gd name="connsiteX52" fmla="*/ 0 w 11700000"/>
              <a:gd name="connsiteY52" fmla="*/ 5869710 h 6300000"/>
              <a:gd name="connsiteX53" fmla="*/ 0 w 11700000"/>
              <a:gd name="connsiteY53" fmla="*/ 5271374 h 6300000"/>
              <a:gd name="connsiteX54" fmla="*/ 0 w 11700000"/>
              <a:gd name="connsiteY54" fmla="*/ 4781826 h 6300000"/>
              <a:gd name="connsiteX55" fmla="*/ 0 w 11700000"/>
              <a:gd name="connsiteY55" fmla="*/ 4346672 h 6300000"/>
              <a:gd name="connsiteX56" fmla="*/ 0 w 11700000"/>
              <a:gd name="connsiteY56" fmla="*/ 3857125 h 6300000"/>
              <a:gd name="connsiteX57" fmla="*/ 0 w 11700000"/>
              <a:gd name="connsiteY57" fmla="*/ 3476365 h 6300000"/>
              <a:gd name="connsiteX58" fmla="*/ 0 w 11700000"/>
              <a:gd name="connsiteY58" fmla="*/ 2986817 h 6300000"/>
              <a:gd name="connsiteX59" fmla="*/ 0 w 11700000"/>
              <a:gd name="connsiteY59" fmla="*/ 2442875 h 6300000"/>
              <a:gd name="connsiteX60" fmla="*/ 0 w 11700000"/>
              <a:gd name="connsiteY60" fmla="*/ 1844539 h 6300000"/>
              <a:gd name="connsiteX61" fmla="*/ 0 w 11700000"/>
              <a:gd name="connsiteY61" fmla="*/ 1300597 h 6300000"/>
              <a:gd name="connsiteX62" fmla="*/ 0 w 11700000"/>
              <a:gd name="connsiteY62" fmla="*/ 43029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00000" fill="none" extrusionOk="0">
                <a:moveTo>
                  <a:pt x="0" y="430290"/>
                </a:moveTo>
                <a:cubicBezTo>
                  <a:pt x="-3429" y="164075"/>
                  <a:pt x="242605" y="44567"/>
                  <a:pt x="430290" y="0"/>
                </a:cubicBezTo>
                <a:cubicBezTo>
                  <a:pt x="709811" y="-14127"/>
                  <a:pt x="739786" y="41411"/>
                  <a:pt x="1000786" y="0"/>
                </a:cubicBezTo>
                <a:cubicBezTo>
                  <a:pt x="1261786" y="-41411"/>
                  <a:pt x="1315700" y="44356"/>
                  <a:pt x="1571282" y="0"/>
                </a:cubicBezTo>
                <a:cubicBezTo>
                  <a:pt x="1826864" y="-44356"/>
                  <a:pt x="2158676" y="15141"/>
                  <a:pt x="2358566" y="0"/>
                </a:cubicBezTo>
                <a:cubicBezTo>
                  <a:pt x="2558456" y="-15141"/>
                  <a:pt x="2615854" y="3061"/>
                  <a:pt x="2712273" y="0"/>
                </a:cubicBezTo>
                <a:cubicBezTo>
                  <a:pt x="2808692" y="-3061"/>
                  <a:pt x="3185963" y="8912"/>
                  <a:pt x="3391163" y="0"/>
                </a:cubicBezTo>
                <a:cubicBezTo>
                  <a:pt x="3596363" y="-8912"/>
                  <a:pt x="3674176" y="39618"/>
                  <a:pt x="3853265" y="0"/>
                </a:cubicBezTo>
                <a:cubicBezTo>
                  <a:pt x="4032354" y="-39618"/>
                  <a:pt x="4290075" y="38271"/>
                  <a:pt x="4423761" y="0"/>
                </a:cubicBezTo>
                <a:cubicBezTo>
                  <a:pt x="4557447" y="-38271"/>
                  <a:pt x="4949171" y="3320"/>
                  <a:pt x="5211045" y="0"/>
                </a:cubicBezTo>
                <a:cubicBezTo>
                  <a:pt x="5472919" y="-3320"/>
                  <a:pt x="5594408" y="54317"/>
                  <a:pt x="5889935" y="0"/>
                </a:cubicBezTo>
                <a:cubicBezTo>
                  <a:pt x="6185462" y="-54317"/>
                  <a:pt x="6151160" y="4524"/>
                  <a:pt x="6352036" y="0"/>
                </a:cubicBezTo>
                <a:cubicBezTo>
                  <a:pt x="6552912" y="-4524"/>
                  <a:pt x="6527005" y="13932"/>
                  <a:pt x="6597349" y="0"/>
                </a:cubicBezTo>
                <a:cubicBezTo>
                  <a:pt x="6667693" y="-13932"/>
                  <a:pt x="6817876" y="30247"/>
                  <a:pt x="6951057" y="0"/>
                </a:cubicBezTo>
                <a:cubicBezTo>
                  <a:pt x="7084238" y="-30247"/>
                  <a:pt x="7280189" y="14521"/>
                  <a:pt x="7413158" y="0"/>
                </a:cubicBezTo>
                <a:cubicBezTo>
                  <a:pt x="7546127" y="-14521"/>
                  <a:pt x="7771019" y="59150"/>
                  <a:pt x="7983654" y="0"/>
                </a:cubicBezTo>
                <a:cubicBezTo>
                  <a:pt x="8196289" y="-59150"/>
                  <a:pt x="8449812" y="82041"/>
                  <a:pt x="8770938" y="0"/>
                </a:cubicBezTo>
                <a:cubicBezTo>
                  <a:pt x="9092064" y="-82041"/>
                  <a:pt x="9100968" y="17331"/>
                  <a:pt x="9341434" y="0"/>
                </a:cubicBezTo>
                <a:cubicBezTo>
                  <a:pt x="9581900" y="-17331"/>
                  <a:pt x="9822600" y="65114"/>
                  <a:pt x="10128718" y="0"/>
                </a:cubicBezTo>
                <a:cubicBezTo>
                  <a:pt x="10434836" y="-65114"/>
                  <a:pt x="10743885" y="122352"/>
                  <a:pt x="11269710" y="0"/>
                </a:cubicBezTo>
                <a:cubicBezTo>
                  <a:pt x="11494954" y="30325"/>
                  <a:pt x="11720957" y="204288"/>
                  <a:pt x="11700000" y="430290"/>
                </a:cubicBezTo>
                <a:cubicBezTo>
                  <a:pt x="11739317" y="544819"/>
                  <a:pt x="11641677" y="726666"/>
                  <a:pt x="11700000" y="974232"/>
                </a:cubicBezTo>
                <a:cubicBezTo>
                  <a:pt x="11758323" y="1221798"/>
                  <a:pt x="11658524" y="1252689"/>
                  <a:pt x="11700000" y="1409386"/>
                </a:cubicBezTo>
                <a:cubicBezTo>
                  <a:pt x="11741476" y="1566083"/>
                  <a:pt x="11664709" y="1677780"/>
                  <a:pt x="11700000" y="1844539"/>
                </a:cubicBezTo>
                <a:cubicBezTo>
                  <a:pt x="11735291" y="2011298"/>
                  <a:pt x="11673556" y="2120890"/>
                  <a:pt x="11700000" y="2279693"/>
                </a:cubicBezTo>
                <a:cubicBezTo>
                  <a:pt x="11726444" y="2438496"/>
                  <a:pt x="11690949" y="2532944"/>
                  <a:pt x="11700000" y="2714846"/>
                </a:cubicBezTo>
                <a:cubicBezTo>
                  <a:pt x="11709051" y="2896748"/>
                  <a:pt x="11687785" y="3055047"/>
                  <a:pt x="11700000" y="3367577"/>
                </a:cubicBezTo>
                <a:cubicBezTo>
                  <a:pt x="11712215" y="3680107"/>
                  <a:pt x="11667314" y="3725440"/>
                  <a:pt x="11700000" y="4020307"/>
                </a:cubicBezTo>
                <a:cubicBezTo>
                  <a:pt x="11732686" y="4315174"/>
                  <a:pt x="11660530" y="4273691"/>
                  <a:pt x="11700000" y="4401067"/>
                </a:cubicBezTo>
                <a:cubicBezTo>
                  <a:pt x="11739470" y="4528443"/>
                  <a:pt x="11655700" y="4601297"/>
                  <a:pt x="11700000" y="4781826"/>
                </a:cubicBezTo>
                <a:cubicBezTo>
                  <a:pt x="11744300" y="4962355"/>
                  <a:pt x="11668958" y="5076166"/>
                  <a:pt x="11700000" y="5162585"/>
                </a:cubicBezTo>
                <a:cubicBezTo>
                  <a:pt x="11731042" y="5249004"/>
                  <a:pt x="11666709" y="5614807"/>
                  <a:pt x="11700000" y="5869710"/>
                </a:cubicBezTo>
                <a:cubicBezTo>
                  <a:pt x="11723039" y="6067749"/>
                  <a:pt x="11542566" y="6316386"/>
                  <a:pt x="11269710" y="6300000"/>
                </a:cubicBezTo>
                <a:cubicBezTo>
                  <a:pt x="11008525" y="6357623"/>
                  <a:pt x="10871051" y="6250943"/>
                  <a:pt x="10482426" y="6300000"/>
                </a:cubicBezTo>
                <a:cubicBezTo>
                  <a:pt x="10093801" y="6349057"/>
                  <a:pt x="10149752" y="6255469"/>
                  <a:pt x="10020324" y="6300000"/>
                </a:cubicBezTo>
                <a:cubicBezTo>
                  <a:pt x="9890896" y="6344531"/>
                  <a:pt x="9699110" y="6254056"/>
                  <a:pt x="9449828" y="6300000"/>
                </a:cubicBezTo>
                <a:cubicBezTo>
                  <a:pt x="9200546" y="6345944"/>
                  <a:pt x="9021874" y="6273936"/>
                  <a:pt x="8662544" y="6300000"/>
                </a:cubicBezTo>
                <a:cubicBezTo>
                  <a:pt x="8303214" y="6326064"/>
                  <a:pt x="8468052" y="6277561"/>
                  <a:pt x="8308837" y="6300000"/>
                </a:cubicBezTo>
                <a:cubicBezTo>
                  <a:pt x="8149622" y="6322439"/>
                  <a:pt x="8059608" y="6299715"/>
                  <a:pt x="7955129" y="6300000"/>
                </a:cubicBezTo>
                <a:cubicBezTo>
                  <a:pt x="7850650" y="6300285"/>
                  <a:pt x="7462217" y="6242603"/>
                  <a:pt x="7167845" y="6300000"/>
                </a:cubicBezTo>
                <a:cubicBezTo>
                  <a:pt x="6873473" y="6357397"/>
                  <a:pt x="6728599" y="6250439"/>
                  <a:pt x="6380561" y="6300000"/>
                </a:cubicBezTo>
                <a:cubicBezTo>
                  <a:pt x="6032523" y="6349561"/>
                  <a:pt x="5985270" y="6294058"/>
                  <a:pt x="5810065" y="6300000"/>
                </a:cubicBezTo>
                <a:cubicBezTo>
                  <a:pt x="5634860" y="6305942"/>
                  <a:pt x="5418973" y="6257171"/>
                  <a:pt x="5239570" y="6300000"/>
                </a:cubicBezTo>
                <a:cubicBezTo>
                  <a:pt x="5060167" y="6342829"/>
                  <a:pt x="5044830" y="6288835"/>
                  <a:pt x="4994256" y="6300000"/>
                </a:cubicBezTo>
                <a:cubicBezTo>
                  <a:pt x="4943682" y="6311165"/>
                  <a:pt x="4514769" y="6246420"/>
                  <a:pt x="4315366" y="6300000"/>
                </a:cubicBezTo>
                <a:cubicBezTo>
                  <a:pt x="4115963" y="6353580"/>
                  <a:pt x="3980425" y="6281597"/>
                  <a:pt x="3744871" y="6300000"/>
                </a:cubicBezTo>
                <a:cubicBezTo>
                  <a:pt x="3509318" y="6318403"/>
                  <a:pt x="3603196" y="6298067"/>
                  <a:pt x="3499557" y="6300000"/>
                </a:cubicBezTo>
                <a:cubicBezTo>
                  <a:pt x="3395918" y="6301933"/>
                  <a:pt x="3078166" y="6263544"/>
                  <a:pt x="2929062" y="6300000"/>
                </a:cubicBezTo>
                <a:cubicBezTo>
                  <a:pt x="2779958" y="6336456"/>
                  <a:pt x="2708090" y="6258387"/>
                  <a:pt x="2575354" y="6300000"/>
                </a:cubicBezTo>
                <a:cubicBezTo>
                  <a:pt x="2442618" y="6341613"/>
                  <a:pt x="2385755" y="6292306"/>
                  <a:pt x="2330041" y="6300000"/>
                </a:cubicBezTo>
                <a:cubicBezTo>
                  <a:pt x="2274327" y="6307694"/>
                  <a:pt x="1908741" y="6235167"/>
                  <a:pt x="1651151" y="6300000"/>
                </a:cubicBezTo>
                <a:cubicBezTo>
                  <a:pt x="1393561" y="6364833"/>
                  <a:pt x="1007870" y="6223436"/>
                  <a:pt x="430290" y="6300000"/>
                </a:cubicBezTo>
                <a:cubicBezTo>
                  <a:pt x="231792" y="6250100"/>
                  <a:pt x="-27722" y="6109561"/>
                  <a:pt x="0" y="5869710"/>
                </a:cubicBezTo>
                <a:cubicBezTo>
                  <a:pt x="-64230" y="5586246"/>
                  <a:pt x="37612" y="5553710"/>
                  <a:pt x="0" y="5271374"/>
                </a:cubicBezTo>
                <a:cubicBezTo>
                  <a:pt x="-37612" y="4989038"/>
                  <a:pt x="15712" y="4964968"/>
                  <a:pt x="0" y="4781826"/>
                </a:cubicBezTo>
                <a:cubicBezTo>
                  <a:pt x="-15712" y="4598684"/>
                  <a:pt x="11289" y="4490797"/>
                  <a:pt x="0" y="4346672"/>
                </a:cubicBezTo>
                <a:cubicBezTo>
                  <a:pt x="-11289" y="4202547"/>
                  <a:pt x="23577" y="4048352"/>
                  <a:pt x="0" y="3857125"/>
                </a:cubicBezTo>
                <a:cubicBezTo>
                  <a:pt x="-23577" y="3665898"/>
                  <a:pt x="14624" y="3580867"/>
                  <a:pt x="0" y="3476365"/>
                </a:cubicBezTo>
                <a:cubicBezTo>
                  <a:pt x="-14624" y="3371863"/>
                  <a:pt x="18029" y="3217381"/>
                  <a:pt x="0" y="2986817"/>
                </a:cubicBezTo>
                <a:cubicBezTo>
                  <a:pt x="-18029" y="2756253"/>
                  <a:pt x="2948" y="2610514"/>
                  <a:pt x="0" y="2442875"/>
                </a:cubicBezTo>
                <a:cubicBezTo>
                  <a:pt x="-2948" y="2275236"/>
                  <a:pt x="4118" y="2099451"/>
                  <a:pt x="0" y="1844539"/>
                </a:cubicBezTo>
                <a:cubicBezTo>
                  <a:pt x="-4118" y="1589627"/>
                  <a:pt x="45912" y="1414251"/>
                  <a:pt x="0" y="1300597"/>
                </a:cubicBezTo>
                <a:cubicBezTo>
                  <a:pt x="-45912" y="1186943"/>
                  <a:pt x="19409" y="698348"/>
                  <a:pt x="0" y="430290"/>
                </a:cubicBezTo>
                <a:close/>
              </a:path>
              <a:path w="11700000" h="6300000" stroke="0" extrusionOk="0">
                <a:moveTo>
                  <a:pt x="0" y="430290"/>
                </a:moveTo>
                <a:cubicBezTo>
                  <a:pt x="11938" y="191282"/>
                  <a:pt x="198348" y="-380"/>
                  <a:pt x="430290" y="0"/>
                </a:cubicBezTo>
                <a:cubicBezTo>
                  <a:pt x="764084" y="-57444"/>
                  <a:pt x="892753" y="68176"/>
                  <a:pt x="1109180" y="0"/>
                </a:cubicBezTo>
                <a:cubicBezTo>
                  <a:pt x="1325607" y="-68176"/>
                  <a:pt x="1689525" y="66442"/>
                  <a:pt x="1896464" y="0"/>
                </a:cubicBezTo>
                <a:cubicBezTo>
                  <a:pt x="2103403" y="-66442"/>
                  <a:pt x="2172788" y="42217"/>
                  <a:pt x="2250172" y="0"/>
                </a:cubicBezTo>
                <a:cubicBezTo>
                  <a:pt x="2327556" y="-42217"/>
                  <a:pt x="2481745" y="48871"/>
                  <a:pt x="2712273" y="0"/>
                </a:cubicBezTo>
                <a:cubicBezTo>
                  <a:pt x="2942801" y="-48871"/>
                  <a:pt x="3040031" y="10737"/>
                  <a:pt x="3282769" y="0"/>
                </a:cubicBezTo>
                <a:cubicBezTo>
                  <a:pt x="3525507" y="-10737"/>
                  <a:pt x="3436991" y="13641"/>
                  <a:pt x="3528082" y="0"/>
                </a:cubicBezTo>
                <a:cubicBezTo>
                  <a:pt x="3619173" y="-13641"/>
                  <a:pt x="3888600" y="52092"/>
                  <a:pt x="4098578" y="0"/>
                </a:cubicBezTo>
                <a:cubicBezTo>
                  <a:pt x="4308556" y="-52092"/>
                  <a:pt x="4428863" y="47785"/>
                  <a:pt x="4560680" y="0"/>
                </a:cubicBezTo>
                <a:cubicBezTo>
                  <a:pt x="4692497" y="-47785"/>
                  <a:pt x="5051169" y="74832"/>
                  <a:pt x="5239570" y="0"/>
                </a:cubicBezTo>
                <a:cubicBezTo>
                  <a:pt x="5427971" y="-74832"/>
                  <a:pt x="5866286" y="38032"/>
                  <a:pt x="6026854" y="0"/>
                </a:cubicBezTo>
                <a:cubicBezTo>
                  <a:pt x="6187422" y="-38032"/>
                  <a:pt x="6328270" y="26991"/>
                  <a:pt x="6597349" y="0"/>
                </a:cubicBezTo>
                <a:cubicBezTo>
                  <a:pt x="6866428" y="-26991"/>
                  <a:pt x="6998112" y="41829"/>
                  <a:pt x="7167845" y="0"/>
                </a:cubicBezTo>
                <a:cubicBezTo>
                  <a:pt x="7337578" y="-41829"/>
                  <a:pt x="7604532" y="35979"/>
                  <a:pt x="7955129" y="0"/>
                </a:cubicBezTo>
                <a:cubicBezTo>
                  <a:pt x="8305726" y="-35979"/>
                  <a:pt x="8472934" y="68037"/>
                  <a:pt x="8634019" y="0"/>
                </a:cubicBezTo>
                <a:cubicBezTo>
                  <a:pt x="8795104" y="-68037"/>
                  <a:pt x="8850018" y="2974"/>
                  <a:pt x="8987727" y="0"/>
                </a:cubicBezTo>
                <a:cubicBezTo>
                  <a:pt x="9125436" y="-2974"/>
                  <a:pt x="9479557" y="7882"/>
                  <a:pt x="9666617" y="0"/>
                </a:cubicBezTo>
                <a:cubicBezTo>
                  <a:pt x="9853677" y="-7882"/>
                  <a:pt x="9949615" y="30695"/>
                  <a:pt x="10128718" y="0"/>
                </a:cubicBezTo>
                <a:cubicBezTo>
                  <a:pt x="10307821" y="-30695"/>
                  <a:pt x="10376369" y="41495"/>
                  <a:pt x="10482426" y="0"/>
                </a:cubicBezTo>
                <a:cubicBezTo>
                  <a:pt x="10588483" y="-41495"/>
                  <a:pt x="11095709" y="52916"/>
                  <a:pt x="11269710" y="0"/>
                </a:cubicBezTo>
                <a:cubicBezTo>
                  <a:pt x="11513454" y="-28528"/>
                  <a:pt x="11670436" y="208571"/>
                  <a:pt x="11700000" y="430290"/>
                </a:cubicBezTo>
                <a:cubicBezTo>
                  <a:pt x="11733731" y="694207"/>
                  <a:pt x="11668700" y="839443"/>
                  <a:pt x="11700000" y="1083020"/>
                </a:cubicBezTo>
                <a:cubicBezTo>
                  <a:pt x="11731300" y="1326597"/>
                  <a:pt x="11644002" y="1425810"/>
                  <a:pt x="11700000" y="1572568"/>
                </a:cubicBezTo>
                <a:cubicBezTo>
                  <a:pt x="11755998" y="1719326"/>
                  <a:pt x="11637190" y="1864232"/>
                  <a:pt x="11700000" y="2116510"/>
                </a:cubicBezTo>
                <a:cubicBezTo>
                  <a:pt x="11762810" y="2368788"/>
                  <a:pt x="11669707" y="2375029"/>
                  <a:pt x="11700000" y="2606058"/>
                </a:cubicBezTo>
                <a:cubicBezTo>
                  <a:pt x="11730293" y="2837087"/>
                  <a:pt x="11681056" y="3118503"/>
                  <a:pt x="11700000" y="3258788"/>
                </a:cubicBezTo>
                <a:cubicBezTo>
                  <a:pt x="11718944" y="3399073"/>
                  <a:pt x="11683949" y="3584833"/>
                  <a:pt x="11700000" y="3802730"/>
                </a:cubicBezTo>
                <a:cubicBezTo>
                  <a:pt x="11716051" y="4020627"/>
                  <a:pt x="11682118" y="4004750"/>
                  <a:pt x="11700000" y="4183490"/>
                </a:cubicBezTo>
                <a:cubicBezTo>
                  <a:pt x="11717882" y="4362230"/>
                  <a:pt x="11653475" y="4597087"/>
                  <a:pt x="11700000" y="4836220"/>
                </a:cubicBezTo>
                <a:cubicBezTo>
                  <a:pt x="11746525" y="5075353"/>
                  <a:pt x="11663190" y="5099279"/>
                  <a:pt x="11700000" y="5216980"/>
                </a:cubicBezTo>
                <a:cubicBezTo>
                  <a:pt x="11736810" y="5334681"/>
                  <a:pt x="11682336" y="5643347"/>
                  <a:pt x="11700000" y="5869710"/>
                </a:cubicBezTo>
                <a:cubicBezTo>
                  <a:pt x="11721430" y="6053180"/>
                  <a:pt x="11460101" y="6334933"/>
                  <a:pt x="11269710" y="6300000"/>
                </a:cubicBezTo>
                <a:cubicBezTo>
                  <a:pt x="11120154" y="6312926"/>
                  <a:pt x="11071606" y="6296608"/>
                  <a:pt x="10916003" y="6300000"/>
                </a:cubicBezTo>
                <a:cubicBezTo>
                  <a:pt x="10760400" y="6303392"/>
                  <a:pt x="10752518" y="6297576"/>
                  <a:pt x="10670689" y="6300000"/>
                </a:cubicBezTo>
                <a:cubicBezTo>
                  <a:pt x="10588860" y="6302424"/>
                  <a:pt x="10347602" y="6297273"/>
                  <a:pt x="10208588" y="6300000"/>
                </a:cubicBezTo>
                <a:cubicBezTo>
                  <a:pt x="10069574" y="6302727"/>
                  <a:pt x="9812984" y="6233887"/>
                  <a:pt x="9638092" y="6300000"/>
                </a:cubicBezTo>
                <a:cubicBezTo>
                  <a:pt x="9463200" y="6366113"/>
                  <a:pt x="9275336" y="6241580"/>
                  <a:pt x="9067596" y="6300000"/>
                </a:cubicBezTo>
                <a:cubicBezTo>
                  <a:pt x="8859856" y="6358420"/>
                  <a:pt x="8885824" y="6289563"/>
                  <a:pt x="8822283" y="6300000"/>
                </a:cubicBezTo>
                <a:cubicBezTo>
                  <a:pt x="8758742" y="6310437"/>
                  <a:pt x="8460881" y="6283013"/>
                  <a:pt x="8360181" y="6300000"/>
                </a:cubicBezTo>
                <a:cubicBezTo>
                  <a:pt x="8259481" y="6316987"/>
                  <a:pt x="7815450" y="6237963"/>
                  <a:pt x="7572897" y="6300000"/>
                </a:cubicBezTo>
                <a:cubicBezTo>
                  <a:pt x="7330344" y="6362037"/>
                  <a:pt x="7224485" y="6291671"/>
                  <a:pt x="7110796" y="6300000"/>
                </a:cubicBezTo>
                <a:cubicBezTo>
                  <a:pt x="6997107" y="6308329"/>
                  <a:pt x="6691317" y="6274426"/>
                  <a:pt x="6323512" y="6300000"/>
                </a:cubicBezTo>
                <a:cubicBezTo>
                  <a:pt x="5955707" y="6325574"/>
                  <a:pt x="5962752" y="6267355"/>
                  <a:pt x="5753016" y="6300000"/>
                </a:cubicBezTo>
                <a:cubicBezTo>
                  <a:pt x="5543280" y="6332645"/>
                  <a:pt x="5416309" y="6281278"/>
                  <a:pt x="5290914" y="6300000"/>
                </a:cubicBezTo>
                <a:cubicBezTo>
                  <a:pt x="5165519" y="6318722"/>
                  <a:pt x="5108283" y="6285731"/>
                  <a:pt x="4937207" y="6300000"/>
                </a:cubicBezTo>
                <a:cubicBezTo>
                  <a:pt x="4766131" y="6314269"/>
                  <a:pt x="4501308" y="6257053"/>
                  <a:pt x="4366711" y="6300000"/>
                </a:cubicBezTo>
                <a:cubicBezTo>
                  <a:pt x="4232114" y="6342947"/>
                  <a:pt x="4029578" y="6284889"/>
                  <a:pt x="3904609" y="6300000"/>
                </a:cubicBezTo>
                <a:cubicBezTo>
                  <a:pt x="3779640" y="6315111"/>
                  <a:pt x="3709348" y="6292784"/>
                  <a:pt x="3659296" y="6300000"/>
                </a:cubicBezTo>
                <a:cubicBezTo>
                  <a:pt x="3609244" y="6307216"/>
                  <a:pt x="3286288" y="6268048"/>
                  <a:pt x="3088800" y="6300000"/>
                </a:cubicBezTo>
                <a:cubicBezTo>
                  <a:pt x="2891312" y="6331952"/>
                  <a:pt x="2912585" y="6291329"/>
                  <a:pt x="2843487" y="6300000"/>
                </a:cubicBezTo>
                <a:cubicBezTo>
                  <a:pt x="2774389" y="6308671"/>
                  <a:pt x="2607619" y="6265169"/>
                  <a:pt x="2381386" y="6300000"/>
                </a:cubicBezTo>
                <a:cubicBezTo>
                  <a:pt x="2155153" y="6334831"/>
                  <a:pt x="2021332" y="6289742"/>
                  <a:pt x="1919284" y="6300000"/>
                </a:cubicBezTo>
                <a:cubicBezTo>
                  <a:pt x="1817236" y="6310258"/>
                  <a:pt x="1581515" y="6245123"/>
                  <a:pt x="1348788" y="6300000"/>
                </a:cubicBezTo>
                <a:cubicBezTo>
                  <a:pt x="1116061" y="6354877"/>
                  <a:pt x="1163633" y="6263969"/>
                  <a:pt x="995081" y="6300000"/>
                </a:cubicBezTo>
                <a:cubicBezTo>
                  <a:pt x="826529" y="6336031"/>
                  <a:pt x="630221" y="6293202"/>
                  <a:pt x="430290" y="6300000"/>
                </a:cubicBezTo>
                <a:cubicBezTo>
                  <a:pt x="133830" y="6296890"/>
                  <a:pt x="-20247" y="6042159"/>
                  <a:pt x="0" y="5869710"/>
                </a:cubicBezTo>
                <a:cubicBezTo>
                  <a:pt x="-45572" y="5634327"/>
                  <a:pt x="43238" y="5608726"/>
                  <a:pt x="0" y="5380162"/>
                </a:cubicBezTo>
                <a:cubicBezTo>
                  <a:pt x="-43238" y="5151598"/>
                  <a:pt x="26249" y="5113310"/>
                  <a:pt x="0" y="4945009"/>
                </a:cubicBezTo>
                <a:cubicBezTo>
                  <a:pt x="-26249" y="4776708"/>
                  <a:pt x="67347" y="4577144"/>
                  <a:pt x="0" y="4346672"/>
                </a:cubicBezTo>
                <a:cubicBezTo>
                  <a:pt x="-67347" y="4116200"/>
                  <a:pt x="5501" y="3913237"/>
                  <a:pt x="0" y="3748336"/>
                </a:cubicBezTo>
                <a:cubicBezTo>
                  <a:pt x="-5501" y="3583435"/>
                  <a:pt x="54790" y="3394341"/>
                  <a:pt x="0" y="3150000"/>
                </a:cubicBezTo>
                <a:cubicBezTo>
                  <a:pt x="-54790" y="2905659"/>
                  <a:pt x="11271" y="2782854"/>
                  <a:pt x="0" y="2606058"/>
                </a:cubicBezTo>
                <a:cubicBezTo>
                  <a:pt x="-11271" y="2429262"/>
                  <a:pt x="48095" y="2208117"/>
                  <a:pt x="0" y="1953328"/>
                </a:cubicBezTo>
                <a:cubicBezTo>
                  <a:pt x="-48095" y="1698539"/>
                  <a:pt x="17027" y="1688589"/>
                  <a:pt x="0" y="1572568"/>
                </a:cubicBezTo>
                <a:cubicBezTo>
                  <a:pt x="-17027" y="1456547"/>
                  <a:pt x="59920" y="1215709"/>
                  <a:pt x="0" y="974232"/>
                </a:cubicBezTo>
                <a:cubicBezTo>
                  <a:pt x="-59920" y="732755"/>
                  <a:pt x="4910" y="623695"/>
                  <a:pt x="0" y="430290"/>
                </a:cubicBezTo>
                <a:close/>
              </a:path>
            </a:pathLst>
          </a:custGeom>
          <a:solidFill>
            <a:schemeClr val="bg1">
              <a:alpha val="88000"/>
            </a:schemeClr>
          </a:solidFill>
          <a:ln w="63500" cap="rnd" cmpd="thickThin">
            <a:solidFill>
              <a:srgbClr val="663300"/>
            </a:solidFill>
            <a:prstDash val="dash"/>
            <a:round/>
            <a:extLst>
              <a:ext uri="{C807C97D-BFC1-408E-A445-0C87EB9F89A2}">
                <ask:lineSketchStyleProps xmlns:ask="http://schemas.microsoft.com/office/drawing/2018/sketchyshapes" xmln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Freeform 4">
            <a:extLst>
              <a:ext uri="{FF2B5EF4-FFF2-40B4-BE49-F238E27FC236}">
                <a16:creationId xmlns:a16="http://schemas.microsoft.com/office/drawing/2014/main" id="{E3591555-F98E-70E8-49DC-28221A524410}"/>
              </a:ext>
            </a:extLst>
          </p:cNvPr>
          <p:cNvSpPr/>
          <p:nvPr/>
        </p:nvSpPr>
        <p:spPr>
          <a:xfrm>
            <a:off x="9935110" y="4900773"/>
            <a:ext cx="2256890" cy="1957227"/>
          </a:xfrm>
          <a:custGeom>
            <a:avLst/>
            <a:gdLst/>
            <a:ahLst/>
            <a:cxnLst/>
            <a:rect l="l" t="t" r="r" b="b"/>
            <a:pathLst>
              <a:path w="3435546" h="3669475">
                <a:moveTo>
                  <a:pt x="0" y="0"/>
                </a:moveTo>
                <a:lnTo>
                  <a:pt x="3435547" y="0"/>
                </a:lnTo>
                <a:lnTo>
                  <a:pt x="3435547" y="3669475"/>
                </a:lnTo>
                <a:lnTo>
                  <a:pt x="0" y="3669475"/>
                </a:lnTo>
                <a:lnTo>
                  <a:pt x="0" y="0"/>
                </a:lnTo>
                <a:close/>
              </a:path>
            </a:pathLst>
          </a:custGeom>
          <a:blipFill>
            <a:blip r:embed="rId2"/>
            <a:stretch>
              <a:fillRect/>
            </a:stretch>
          </a:blipFill>
        </p:spPr>
        <p:txBody>
          <a:bodyPr/>
          <a:lstStyle/>
          <a:p>
            <a:endParaRPr lang="en-US"/>
          </a:p>
        </p:txBody>
      </p:sp>
      <p:pic>
        <p:nvPicPr>
          <p:cNvPr id="4" name="Picture 3" descr="A group of kids sitting at a table&#10;&#10;Description automatically generated">
            <a:extLst>
              <a:ext uri="{FF2B5EF4-FFF2-40B4-BE49-F238E27FC236}">
                <a16:creationId xmlns:a16="http://schemas.microsoft.com/office/drawing/2014/main" id="{FCB1A01C-9EA0-81CB-6954-66D4D1B861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754" y="3411021"/>
            <a:ext cx="4464058" cy="3046288"/>
          </a:xfrm>
          <a:prstGeom prst="rect">
            <a:avLst/>
          </a:prstGeom>
        </p:spPr>
      </p:pic>
      <p:sp>
        <p:nvSpPr>
          <p:cNvPr id="2" name="TextBox 1">
            <a:extLst>
              <a:ext uri="{FF2B5EF4-FFF2-40B4-BE49-F238E27FC236}">
                <a16:creationId xmlns:a16="http://schemas.microsoft.com/office/drawing/2014/main" id="{7DAEBB3B-0E4C-5CF6-A027-2555326E07D4}"/>
              </a:ext>
            </a:extLst>
          </p:cNvPr>
          <p:cNvSpPr txBox="1"/>
          <p:nvPr/>
        </p:nvSpPr>
        <p:spPr>
          <a:xfrm>
            <a:off x="1232899" y="298340"/>
            <a:ext cx="9626885" cy="1323439"/>
          </a:xfrm>
          <a:prstGeom prst="rect">
            <a:avLst/>
          </a:prstGeom>
          <a:solidFill>
            <a:schemeClr val="accent6">
              <a:lumMod val="20000"/>
              <a:lumOff val="80000"/>
            </a:schemeClr>
          </a:solidFill>
        </p:spPr>
        <p:txBody>
          <a:bodyPr wrap="square" rtlCol="0">
            <a:spAutoFit/>
          </a:bodyPr>
          <a:lstStyle/>
          <a:p>
            <a:pPr algn="just"/>
            <a:r>
              <a:rPr lang="vi-VN" sz="4000" dirty="0">
                <a:latin typeface="Cambria" panose="02040503050406030204" pitchFamily="18" charset="0"/>
              </a:rPr>
              <a:t>Thuyền buồm sử dụng năng lượng nào để di chuyển?</a:t>
            </a:r>
            <a:endParaRPr lang="en-US" sz="4000" dirty="0">
              <a:latin typeface="Cambria" panose="02040503050406030204" pitchFamily="18" charset="0"/>
            </a:endParaRPr>
          </a:p>
        </p:txBody>
      </p:sp>
      <p:sp>
        <p:nvSpPr>
          <p:cNvPr id="5" name="TextBox 4">
            <a:extLst>
              <a:ext uri="{FF2B5EF4-FFF2-40B4-BE49-F238E27FC236}">
                <a16:creationId xmlns:a16="http://schemas.microsoft.com/office/drawing/2014/main" id="{805524B7-F5C3-B487-1AFA-129AAB5E40A1}"/>
              </a:ext>
            </a:extLst>
          </p:cNvPr>
          <p:cNvSpPr txBox="1"/>
          <p:nvPr/>
        </p:nvSpPr>
        <p:spPr>
          <a:xfrm>
            <a:off x="2373330" y="1777819"/>
            <a:ext cx="9626885" cy="1323439"/>
          </a:xfrm>
          <a:prstGeom prst="rect">
            <a:avLst/>
          </a:prstGeom>
          <a:solidFill>
            <a:schemeClr val="accent6">
              <a:lumMod val="20000"/>
              <a:lumOff val="80000"/>
            </a:schemeClr>
          </a:solidFill>
        </p:spPr>
        <p:txBody>
          <a:bodyPr wrap="square" rtlCol="0">
            <a:spAutoFit/>
          </a:bodyPr>
          <a:lstStyle/>
          <a:p>
            <a:pPr algn="just"/>
            <a:r>
              <a:rPr lang="vi-VN" sz="4000" dirty="0">
                <a:latin typeface="Cambria" panose="02040503050406030204" pitchFamily="18" charset="0"/>
              </a:rPr>
              <a:t>Vì sao khi thuyền buồm đi ngược gió, người ta phải hạ buồm xuống?</a:t>
            </a:r>
            <a:endParaRPr lang="en-US" sz="4000" dirty="0">
              <a:latin typeface="Cambria" panose="02040503050406030204" pitchFamily="18" charset="0"/>
            </a:endParaRPr>
          </a:p>
        </p:txBody>
      </p:sp>
      <p:sp>
        <p:nvSpPr>
          <p:cNvPr id="7" name="TextBox 6">
            <a:extLst>
              <a:ext uri="{FF2B5EF4-FFF2-40B4-BE49-F238E27FC236}">
                <a16:creationId xmlns:a16="http://schemas.microsoft.com/office/drawing/2014/main" id="{BA88D763-D821-E61E-1B4D-FCB19294030C}"/>
              </a:ext>
            </a:extLst>
          </p:cNvPr>
          <p:cNvSpPr txBox="1"/>
          <p:nvPr/>
        </p:nvSpPr>
        <p:spPr>
          <a:xfrm>
            <a:off x="4479533" y="3483329"/>
            <a:ext cx="7428216" cy="1323439"/>
          </a:xfrm>
          <a:prstGeom prst="rect">
            <a:avLst/>
          </a:prstGeom>
          <a:solidFill>
            <a:schemeClr val="accent6">
              <a:lumMod val="20000"/>
              <a:lumOff val="80000"/>
            </a:schemeClr>
          </a:solidFill>
        </p:spPr>
        <p:txBody>
          <a:bodyPr wrap="square" rtlCol="0">
            <a:spAutoFit/>
          </a:bodyPr>
          <a:lstStyle/>
          <a:p>
            <a:pPr algn="just"/>
            <a:r>
              <a:rPr lang="vi-VN" sz="4000" dirty="0">
                <a:latin typeface="Cambria" panose="02040503050406030204" pitchFamily="18" charset="0"/>
              </a:rPr>
              <a:t>Nguồn năng lượng nào đã giúp bè gỗ trôi được trên sông?</a:t>
            </a:r>
            <a:endParaRPr lang="en-US" sz="4000" dirty="0">
              <a:latin typeface="Cambria" panose="02040503050406030204" pitchFamily="18" charset="0"/>
            </a:endParaRPr>
          </a:p>
        </p:txBody>
      </p:sp>
    </p:spTree>
    <p:extLst>
      <p:ext uri="{BB962C8B-B14F-4D97-AF65-F5344CB8AC3E}">
        <p14:creationId xmlns:p14="http://schemas.microsoft.com/office/powerpoint/2010/main" val="3087854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4EFE254B-B426-0E2F-7D45-B727C8E770EF}"/>
              </a:ext>
            </a:extLst>
          </p:cNvPr>
          <p:cNvSpPr/>
          <p:nvPr/>
        </p:nvSpPr>
        <p:spPr>
          <a:xfrm>
            <a:off x="8404261" y="3195263"/>
            <a:ext cx="3256603" cy="3204997"/>
          </a:xfrm>
          <a:custGeom>
            <a:avLst/>
            <a:gdLst/>
            <a:ahLst/>
            <a:cxnLst/>
            <a:rect l="l" t="t" r="r" b="b"/>
            <a:pathLst>
              <a:path w="3435546" h="3669475">
                <a:moveTo>
                  <a:pt x="0" y="0"/>
                </a:moveTo>
                <a:lnTo>
                  <a:pt x="3435547" y="0"/>
                </a:lnTo>
                <a:lnTo>
                  <a:pt x="3435547" y="3669475"/>
                </a:lnTo>
                <a:lnTo>
                  <a:pt x="0" y="3669475"/>
                </a:lnTo>
                <a:lnTo>
                  <a:pt x="0" y="0"/>
                </a:lnTo>
                <a:close/>
              </a:path>
            </a:pathLst>
          </a:custGeom>
          <a:blipFill>
            <a:blip r:embed="rId2"/>
            <a:stretch>
              <a:fillRect/>
            </a:stretch>
          </a:blipFill>
        </p:spPr>
        <p:txBody>
          <a:bodyPr/>
          <a:lstStyle/>
          <a:p>
            <a:endParaRPr lang="en-US"/>
          </a:p>
        </p:txBody>
      </p:sp>
      <p:sp>
        <p:nvSpPr>
          <p:cNvPr id="6" name="TextBox 5">
            <a:extLst>
              <a:ext uri="{FF2B5EF4-FFF2-40B4-BE49-F238E27FC236}">
                <a16:creationId xmlns:a16="http://schemas.microsoft.com/office/drawing/2014/main" id="{DFD59977-0822-2715-5519-FD54CCD67445}"/>
              </a:ext>
            </a:extLst>
          </p:cNvPr>
          <p:cNvSpPr txBox="1"/>
          <p:nvPr/>
        </p:nvSpPr>
        <p:spPr>
          <a:xfrm>
            <a:off x="1232899" y="298340"/>
            <a:ext cx="9678256" cy="1323439"/>
          </a:xfrm>
          <a:prstGeom prst="rect">
            <a:avLst/>
          </a:prstGeom>
          <a:solidFill>
            <a:schemeClr val="accent6">
              <a:lumMod val="20000"/>
              <a:lumOff val="80000"/>
            </a:schemeClr>
          </a:solidFill>
        </p:spPr>
        <p:txBody>
          <a:bodyPr wrap="square" rtlCol="0">
            <a:spAutoFit/>
          </a:bodyPr>
          <a:lstStyle/>
          <a:p>
            <a:pPr algn="just"/>
            <a:r>
              <a:rPr lang="vi-VN" sz="4000" dirty="0">
                <a:latin typeface="Cambria" panose="02040503050406030204" pitchFamily="18" charset="0"/>
              </a:rPr>
              <a:t>Thuyền buồm sử dụng năng lượng nào để di chuyển?</a:t>
            </a:r>
            <a:endParaRPr lang="en-US" sz="4000" dirty="0">
              <a:latin typeface="Cambria" panose="02040503050406030204" pitchFamily="18" charset="0"/>
            </a:endParaRPr>
          </a:p>
        </p:txBody>
      </p:sp>
      <p:sp>
        <p:nvSpPr>
          <p:cNvPr id="7" name="Arrow: Curved Right 6">
            <a:extLst>
              <a:ext uri="{FF2B5EF4-FFF2-40B4-BE49-F238E27FC236}">
                <a16:creationId xmlns:a16="http://schemas.microsoft.com/office/drawing/2014/main" id="{FD125F93-8170-E655-1C42-CB385CB7A1B7}"/>
              </a:ext>
            </a:extLst>
          </p:cNvPr>
          <p:cNvSpPr/>
          <p:nvPr/>
        </p:nvSpPr>
        <p:spPr>
          <a:xfrm>
            <a:off x="1150706" y="1592494"/>
            <a:ext cx="955497" cy="1089061"/>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Hình chữ nhật: Góc Tròn 9">
            <a:extLst>
              <a:ext uri="{FF2B5EF4-FFF2-40B4-BE49-F238E27FC236}">
                <a16:creationId xmlns:a16="http://schemas.microsoft.com/office/drawing/2014/main" id="{B536CA6B-CFF8-8D8A-3C90-44FB7BED8212}"/>
              </a:ext>
            </a:extLst>
          </p:cNvPr>
          <p:cNvSpPr/>
          <p:nvPr/>
        </p:nvSpPr>
        <p:spPr>
          <a:xfrm>
            <a:off x="2235384" y="2000229"/>
            <a:ext cx="6600391" cy="1606000"/>
          </a:xfrm>
          <a:custGeom>
            <a:avLst/>
            <a:gdLst>
              <a:gd name="connsiteX0" fmla="*/ 0 w 7448804"/>
              <a:gd name="connsiteY0" fmla="*/ 544088 h 3264464"/>
              <a:gd name="connsiteX1" fmla="*/ 544088 w 7448804"/>
              <a:gd name="connsiteY1" fmla="*/ 0 h 3264464"/>
              <a:gd name="connsiteX2" fmla="*/ 6904716 w 7448804"/>
              <a:gd name="connsiteY2" fmla="*/ 0 h 3264464"/>
              <a:gd name="connsiteX3" fmla="*/ 7448804 w 7448804"/>
              <a:gd name="connsiteY3" fmla="*/ 544088 h 3264464"/>
              <a:gd name="connsiteX4" fmla="*/ 7448804 w 7448804"/>
              <a:gd name="connsiteY4" fmla="*/ 2720376 h 3264464"/>
              <a:gd name="connsiteX5" fmla="*/ 6904716 w 7448804"/>
              <a:gd name="connsiteY5" fmla="*/ 3264464 h 3264464"/>
              <a:gd name="connsiteX6" fmla="*/ 544088 w 7448804"/>
              <a:gd name="connsiteY6" fmla="*/ 3264464 h 3264464"/>
              <a:gd name="connsiteX7" fmla="*/ 0 w 7448804"/>
              <a:gd name="connsiteY7" fmla="*/ 2720376 h 3264464"/>
              <a:gd name="connsiteX8" fmla="*/ 0 w 7448804"/>
              <a:gd name="connsiteY8" fmla="*/ 544088 h 326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8804" h="3264464" fill="none" extrusionOk="0">
                <a:moveTo>
                  <a:pt x="0" y="544088"/>
                </a:moveTo>
                <a:cubicBezTo>
                  <a:pt x="-22005" y="244964"/>
                  <a:pt x="236931" y="37847"/>
                  <a:pt x="544088" y="0"/>
                </a:cubicBezTo>
                <a:cubicBezTo>
                  <a:pt x="2294332" y="77600"/>
                  <a:pt x="5548073" y="-27269"/>
                  <a:pt x="6904716" y="0"/>
                </a:cubicBezTo>
                <a:cubicBezTo>
                  <a:pt x="7209146" y="-5194"/>
                  <a:pt x="7487748" y="255061"/>
                  <a:pt x="7448804" y="544088"/>
                </a:cubicBezTo>
                <a:cubicBezTo>
                  <a:pt x="7557804" y="842642"/>
                  <a:pt x="7370595" y="2471313"/>
                  <a:pt x="7448804" y="2720376"/>
                </a:cubicBezTo>
                <a:cubicBezTo>
                  <a:pt x="7410147" y="3005746"/>
                  <a:pt x="7170547" y="3279750"/>
                  <a:pt x="6904716" y="3264464"/>
                </a:cubicBezTo>
                <a:cubicBezTo>
                  <a:pt x="5630331" y="3313641"/>
                  <a:pt x="2527140" y="3141762"/>
                  <a:pt x="544088" y="3264464"/>
                </a:cubicBezTo>
                <a:cubicBezTo>
                  <a:pt x="241956" y="3277057"/>
                  <a:pt x="-40773" y="3055974"/>
                  <a:pt x="0" y="2720376"/>
                </a:cubicBezTo>
                <a:cubicBezTo>
                  <a:pt x="47022" y="1753344"/>
                  <a:pt x="104569" y="1104035"/>
                  <a:pt x="0" y="544088"/>
                </a:cubicBezTo>
                <a:close/>
              </a:path>
              <a:path w="7448804" h="3264464" stroke="0" extrusionOk="0">
                <a:moveTo>
                  <a:pt x="0" y="544088"/>
                </a:moveTo>
                <a:cubicBezTo>
                  <a:pt x="19728" y="241341"/>
                  <a:pt x="267826" y="-1617"/>
                  <a:pt x="544088" y="0"/>
                </a:cubicBezTo>
                <a:cubicBezTo>
                  <a:pt x="2531867" y="-129276"/>
                  <a:pt x="5980901" y="-77778"/>
                  <a:pt x="6904716" y="0"/>
                </a:cubicBezTo>
                <a:cubicBezTo>
                  <a:pt x="7192300" y="-41150"/>
                  <a:pt x="7442906" y="277603"/>
                  <a:pt x="7448804" y="544088"/>
                </a:cubicBezTo>
                <a:cubicBezTo>
                  <a:pt x="7530403" y="1549682"/>
                  <a:pt x="7603104" y="2176526"/>
                  <a:pt x="7448804" y="2720376"/>
                </a:cubicBezTo>
                <a:cubicBezTo>
                  <a:pt x="7458360" y="3041021"/>
                  <a:pt x="7161602" y="3279284"/>
                  <a:pt x="6904716" y="3264464"/>
                </a:cubicBezTo>
                <a:cubicBezTo>
                  <a:pt x="5434740" y="3308684"/>
                  <a:pt x="3002627" y="3235082"/>
                  <a:pt x="544088" y="3264464"/>
                </a:cubicBezTo>
                <a:cubicBezTo>
                  <a:pt x="232998" y="3223743"/>
                  <a:pt x="-31642" y="3013555"/>
                  <a:pt x="0" y="2720376"/>
                </a:cubicBezTo>
                <a:cubicBezTo>
                  <a:pt x="-159954" y="2423158"/>
                  <a:pt x="22140" y="1434413"/>
                  <a:pt x="0" y="544088"/>
                </a:cubicBezTo>
                <a:close/>
              </a:path>
            </a:pathLst>
          </a:custGeom>
          <a:solidFill>
            <a:schemeClr val="lt1"/>
          </a:solidFill>
          <a:ln w="76200" cap="rnd" cmpd="thickThin">
            <a:solidFill>
              <a:srgbClr val="FF0066"/>
            </a:solidFill>
            <a:prstDash val="dash"/>
            <a:round/>
            <a:extLst>
              <a:ext uri="{C807C97D-BFC1-408E-A445-0C87EB9F89A2}">
                <ask:lineSketchStyleProps xmlns:ask="http://schemas.microsoft.com/office/drawing/2018/sketchyshapes" xmlns="" sd="2925326911">
                  <a:custGeom>
                    <a:avLst/>
                    <a:gdLst>
                      <a:gd name="connsiteX0" fmla="*/ 0 w 6600391"/>
                      <a:gd name="connsiteY0" fmla="*/ 267671 h 1606000"/>
                      <a:gd name="connsiteX1" fmla="*/ 482116 w 6600391"/>
                      <a:gd name="connsiteY1" fmla="*/ 0 h 1606000"/>
                      <a:gd name="connsiteX2" fmla="*/ 6118274 w 6600391"/>
                      <a:gd name="connsiteY2" fmla="*/ 0 h 1606000"/>
                      <a:gd name="connsiteX3" fmla="*/ 6600391 w 6600391"/>
                      <a:gd name="connsiteY3" fmla="*/ 267671 h 1606000"/>
                      <a:gd name="connsiteX4" fmla="*/ 6600391 w 6600391"/>
                      <a:gd name="connsiteY4" fmla="*/ 1338328 h 1606000"/>
                      <a:gd name="connsiteX5" fmla="*/ 6118274 w 6600391"/>
                      <a:gd name="connsiteY5" fmla="*/ 1606000 h 1606000"/>
                      <a:gd name="connsiteX6" fmla="*/ 482116 w 6600391"/>
                      <a:gd name="connsiteY6" fmla="*/ 1606000 h 1606000"/>
                      <a:gd name="connsiteX7" fmla="*/ 0 w 6600391"/>
                      <a:gd name="connsiteY7" fmla="*/ 1338328 h 1606000"/>
                      <a:gd name="connsiteX8" fmla="*/ 0 w 6600391"/>
                      <a:gd name="connsiteY8" fmla="*/ 267671 h 1606000"/>
                      <a:gd name="connsiteX0" fmla="*/ 0 w 6600391"/>
                      <a:gd name="connsiteY0" fmla="*/ 267671 h 1606000"/>
                      <a:gd name="connsiteX1" fmla="*/ 482116 w 6600391"/>
                      <a:gd name="connsiteY1" fmla="*/ 0 h 1606000"/>
                      <a:gd name="connsiteX2" fmla="*/ 6118274 w 6600391"/>
                      <a:gd name="connsiteY2" fmla="*/ 0 h 1606000"/>
                      <a:gd name="connsiteX3" fmla="*/ 6600391 w 6600391"/>
                      <a:gd name="connsiteY3" fmla="*/ 267671 h 1606000"/>
                      <a:gd name="connsiteX4" fmla="*/ 6600391 w 6600391"/>
                      <a:gd name="connsiteY4" fmla="*/ 1338328 h 1606000"/>
                      <a:gd name="connsiteX5" fmla="*/ 6118274 w 6600391"/>
                      <a:gd name="connsiteY5" fmla="*/ 1606000 h 1606000"/>
                      <a:gd name="connsiteX6" fmla="*/ 482116 w 6600391"/>
                      <a:gd name="connsiteY6" fmla="*/ 1606000 h 1606000"/>
                      <a:gd name="connsiteX7" fmla="*/ 0 w 6600391"/>
                      <a:gd name="connsiteY7" fmla="*/ 1338328 h 1606000"/>
                      <a:gd name="connsiteX8" fmla="*/ 0 w 6600391"/>
                      <a:gd name="connsiteY8" fmla="*/ 267671 h 160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0391" h="1606000" fill="none" extrusionOk="0">
                        <a:moveTo>
                          <a:pt x="0" y="267671"/>
                        </a:moveTo>
                        <a:cubicBezTo>
                          <a:pt x="-36561" y="121574"/>
                          <a:pt x="204155" y="51490"/>
                          <a:pt x="482116" y="0"/>
                        </a:cubicBezTo>
                        <a:cubicBezTo>
                          <a:pt x="1978989" y="231866"/>
                          <a:pt x="4959409" y="-155824"/>
                          <a:pt x="6118274" y="0"/>
                        </a:cubicBezTo>
                        <a:cubicBezTo>
                          <a:pt x="6401028" y="-19704"/>
                          <a:pt x="6660553" y="133032"/>
                          <a:pt x="6600391" y="267671"/>
                        </a:cubicBezTo>
                        <a:cubicBezTo>
                          <a:pt x="6683309" y="435109"/>
                          <a:pt x="6550218" y="1226255"/>
                          <a:pt x="6600391" y="1338328"/>
                        </a:cubicBezTo>
                        <a:cubicBezTo>
                          <a:pt x="6551991" y="1473185"/>
                          <a:pt x="6341798" y="1618825"/>
                          <a:pt x="6118274" y="1606000"/>
                        </a:cubicBezTo>
                        <a:cubicBezTo>
                          <a:pt x="4964541" y="1774475"/>
                          <a:pt x="2147469" y="1524718"/>
                          <a:pt x="482116" y="1606000"/>
                        </a:cubicBezTo>
                        <a:cubicBezTo>
                          <a:pt x="210239" y="1644130"/>
                          <a:pt x="-44096" y="1510290"/>
                          <a:pt x="0" y="1338328"/>
                        </a:cubicBezTo>
                        <a:cubicBezTo>
                          <a:pt x="44634" y="881249"/>
                          <a:pt x="58718" y="509217"/>
                          <a:pt x="0" y="267671"/>
                        </a:cubicBezTo>
                        <a:close/>
                      </a:path>
                      <a:path w="6600391" h="1606000" stroke="0" extrusionOk="0">
                        <a:moveTo>
                          <a:pt x="0" y="267671"/>
                        </a:moveTo>
                        <a:cubicBezTo>
                          <a:pt x="22611" y="135355"/>
                          <a:pt x="244444" y="2077"/>
                          <a:pt x="482116" y="0"/>
                        </a:cubicBezTo>
                        <a:cubicBezTo>
                          <a:pt x="2223819" y="-82715"/>
                          <a:pt x="5175347" y="18021"/>
                          <a:pt x="6118274" y="0"/>
                        </a:cubicBezTo>
                        <a:cubicBezTo>
                          <a:pt x="6382204" y="-900"/>
                          <a:pt x="6569650" y="138705"/>
                          <a:pt x="6600391" y="267671"/>
                        </a:cubicBezTo>
                        <a:cubicBezTo>
                          <a:pt x="6659821" y="717105"/>
                          <a:pt x="6730000" y="1088403"/>
                          <a:pt x="6600391" y="1338328"/>
                        </a:cubicBezTo>
                        <a:cubicBezTo>
                          <a:pt x="6614383" y="1509634"/>
                          <a:pt x="6357710" y="1571469"/>
                          <a:pt x="6118274" y="1606000"/>
                        </a:cubicBezTo>
                        <a:cubicBezTo>
                          <a:pt x="4685895" y="1711505"/>
                          <a:pt x="2570593" y="1559828"/>
                          <a:pt x="482116" y="1606000"/>
                        </a:cubicBezTo>
                        <a:cubicBezTo>
                          <a:pt x="187182" y="1593532"/>
                          <a:pt x="-51179" y="1479252"/>
                          <a:pt x="0" y="1338328"/>
                        </a:cubicBezTo>
                        <a:cubicBezTo>
                          <a:pt x="-136256" y="1130755"/>
                          <a:pt x="-11938" y="707631"/>
                          <a:pt x="0" y="267671"/>
                        </a:cubicBezTo>
                        <a:close/>
                      </a:path>
                      <a:path w="6600391" h="1606000" fill="none" stroke="0" extrusionOk="0">
                        <a:moveTo>
                          <a:pt x="0" y="267671"/>
                        </a:moveTo>
                        <a:cubicBezTo>
                          <a:pt x="18295" y="116193"/>
                          <a:pt x="218058" y="18078"/>
                          <a:pt x="482116" y="0"/>
                        </a:cubicBezTo>
                        <a:cubicBezTo>
                          <a:pt x="2056486" y="4467"/>
                          <a:pt x="5084833" y="5878"/>
                          <a:pt x="6118274" y="0"/>
                        </a:cubicBezTo>
                        <a:cubicBezTo>
                          <a:pt x="6385653" y="-10130"/>
                          <a:pt x="6634431" y="128176"/>
                          <a:pt x="6600391" y="267671"/>
                        </a:cubicBezTo>
                        <a:cubicBezTo>
                          <a:pt x="6698172" y="395220"/>
                          <a:pt x="6529496" y="1196970"/>
                          <a:pt x="6600391" y="1338328"/>
                        </a:cubicBezTo>
                        <a:cubicBezTo>
                          <a:pt x="6580031" y="1508019"/>
                          <a:pt x="6328053" y="1622280"/>
                          <a:pt x="6118274" y="1606000"/>
                        </a:cubicBezTo>
                        <a:cubicBezTo>
                          <a:pt x="5018097" y="1588967"/>
                          <a:pt x="2127262" y="1408487"/>
                          <a:pt x="482116" y="1606000"/>
                        </a:cubicBezTo>
                        <a:cubicBezTo>
                          <a:pt x="211941" y="1602758"/>
                          <a:pt x="-57312" y="1498534"/>
                          <a:pt x="0" y="1338328"/>
                        </a:cubicBezTo>
                        <a:cubicBezTo>
                          <a:pt x="25539" y="846760"/>
                          <a:pt x="64690" y="543600"/>
                          <a:pt x="0" y="267671"/>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800">
                <a:solidFill>
                  <a:prstClr val="black"/>
                </a:solidFill>
              </a:rPr>
              <a:t>Thuyền buồm sử dụng sức gió để di chuyển.</a:t>
            </a: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9644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4EFE254B-B426-0E2F-7D45-B727C8E770EF}"/>
              </a:ext>
            </a:extLst>
          </p:cNvPr>
          <p:cNvSpPr/>
          <p:nvPr/>
        </p:nvSpPr>
        <p:spPr>
          <a:xfrm>
            <a:off x="8935397" y="3653003"/>
            <a:ext cx="3256603" cy="3204997"/>
          </a:xfrm>
          <a:custGeom>
            <a:avLst/>
            <a:gdLst/>
            <a:ahLst/>
            <a:cxnLst/>
            <a:rect l="l" t="t" r="r" b="b"/>
            <a:pathLst>
              <a:path w="3435546" h="3669475">
                <a:moveTo>
                  <a:pt x="0" y="0"/>
                </a:moveTo>
                <a:lnTo>
                  <a:pt x="3435547" y="0"/>
                </a:lnTo>
                <a:lnTo>
                  <a:pt x="3435547" y="3669475"/>
                </a:lnTo>
                <a:lnTo>
                  <a:pt x="0" y="36694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DFD59977-0822-2715-5519-FD54CCD67445}"/>
              </a:ext>
            </a:extLst>
          </p:cNvPr>
          <p:cNvSpPr txBox="1"/>
          <p:nvPr/>
        </p:nvSpPr>
        <p:spPr>
          <a:xfrm>
            <a:off x="1232899" y="298340"/>
            <a:ext cx="9678256" cy="1323439"/>
          </a:xfrm>
          <a:prstGeom prst="rect">
            <a:avLst/>
          </a:prstGeom>
          <a:solidFill>
            <a:schemeClr val="accent6">
              <a:lumMod val="20000"/>
              <a:lumOff val="80000"/>
            </a:schemeClr>
          </a:solidFill>
        </p:spPr>
        <p:txBody>
          <a:bodyPr wrap="square" rtlCol="0">
            <a:spAutoFit/>
          </a:bodyPr>
          <a:lstStyle/>
          <a:p>
            <a:pPr lvl="0" algn="just"/>
            <a:r>
              <a:rPr lang="vi-VN" sz="4000" dirty="0">
                <a:solidFill>
                  <a:prstClr val="black"/>
                </a:solidFill>
                <a:latin typeface="Cambria" panose="02040503050406030204" pitchFamily="18" charset="0"/>
              </a:rPr>
              <a:t>Vì sao khi thuyền buồm đi ngược gió, người ta phải hạ buồm xuống?</a:t>
            </a:r>
          </a:p>
        </p:txBody>
      </p:sp>
      <p:sp>
        <p:nvSpPr>
          <p:cNvPr id="7" name="Arrow: Curved Right 6">
            <a:extLst>
              <a:ext uri="{FF2B5EF4-FFF2-40B4-BE49-F238E27FC236}">
                <a16:creationId xmlns:a16="http://schemas.microsoft.com/office/drawing/2014/main" id="{FD125F93-8170-E655-1C42-CB385CB7A1B7}"/>
              </a:ext>
            </a:extLst>
          </p:cNvPr>
          <p:cNvSpPr/>
          <p:nvPr/>
        </p:nvSpPr>
        <p:spPr>
          <a:xfrm>
            <a:off x="1047965" y="1684962"/>
            <a:ext cx="955497" cy="1089061"/>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9">
            <a:extLst>
              <a:ext uri="{FF2B5EF4-FFF2-40B4-BE49-F238E27FC236}">
                <a16:creationId xmlns:a16="http://schemas.microsoft.com/office/drawing/2014/main" id="{B536CA6B-CFF8-8D8A-3C90-44FB7BED8212}"/>
              </a:ext>
            </a:extLst>
          </p:cNvPr>
          <p:cNvSpPr/>
          <p:nvPr/>
        </p:nvSpPr>
        <p:spPr>
          <a:xfrm>
            <a:off x="2235384" y="2000228"/>
            <a:ext cx="6600391" cy="3917687"/>
          </a:xfrm>
          <a:custGeom>
            <a:avLst/>
            <a:gdLst>
              <a:gd name="connsiteX0" fmla="*/ 0 w 7448804"/>
              <a:gd name="connsiteY0" fmla="*/ 544088 h 3264464"/>
              <a:gd name="connsiteX1" fmla="*/ 544088 w 7448804"/>
              <a:gd name="connsiteY1" fmla="*/ 0 h 3264464"/>
              <a:gd name="connsiteX2" fmla="*/ 6904716 w 7448804"/>
              <a:gd name="connsiteY2" fmla="*/ 0 h 3264464"/>
              <a:gd name="connsiteX3" fmla="*/ 7448804 w 7448804"/>
              <a:gd name="connsiteY3" fmla="*/ 544088 h 3264464"/>
              <a:gd name="connsiteX4" fmla="*/ 7448804 w 7448804"/>
              <a:gd name="connsiteY4" fmla="*/ 2720376 h 3264464"/>
              <a:gd name="connsiteX5" fmla="*/ 6904716 w 7448804"/>
              <a:gd name="connsiteY5" fmla="*/ 3264464 h 3264464"/>
              <a:gd name="connsiteX6" fmla="*/ 544088 w 7448804"/>
              <a:gd name="connsiteY6" fmla="*/ 3264464 h 3264464"/>
              <a:gd name="connsiteX7" fmla="*/ 0 w 7448804"/>
              <a:gd name="connsiteY7" fmla="*/ 2720376 h 3264464"/>
              <a:gd name="connsiteX8" fmla="*/ 0 w 7448804"/>
              <a:gd name="connsiteY8" fmla="*/ 544088 h 326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8804" h="3264464" fill="none" extrusionOk="0">
                <a:moveTo>
                  <a:pt x="0" y="544088"/>
                </a:moveTo>
                <a:cubicBezTo>
                  <a:pt x="-22005" y="244964"/>
                  <a:pt x="236931" y="37847"/>
                  <a:pt x="544088" y="0"/>
                </a:cubicBezTo>
                <a:cubicBezTo>
                  <a:pt x="2294332" y="77600"/>
                  <a:pt x="5548073" y="-27269"/>
                  <a:pt x="6904716" y="0"/>
                </a:cubicBezTo>
                <a:cubicBezTo>
                  <a:pt x="7209146" y="-5194"/>
                  <a:pt x="7487748" y="255061"/>
                  <a:pt x="7448804" y="544088"/>
                </a:cubicBezTo>
                <a:cubicBezTo>
                  <a:pt x="7557804" y="842642"/>
                  <a:pt x="7370595" y="2471313"/>
                  <a:pt x="7448804" y="2720376"/>
                </a:cubicBezTo>
                <a:cubicBezTo>
                  <a:pt x="7410147" y="3005746"/>
                  <a:pt x="7170547" y="3279750"/>
                  <a:pt x="6904716" y="3264464"/>
                </a:cubicBezTo>
                <a:cubicBezTo>
                  <a:pt x="5630331" y="3313641"/>
                  <a:pt x="2527140" y="3141762"/>
                  <a:pt x="544088" y="3264464"/>
                </a:cubicBezTo>
                <a:cubicBezTo>
                  <a:pt x="241956" y="3277057"/>
                  <a:pt x="-40773" y="3055974"/>
                  <a:pt x="0" y="2720376"/>
                </a:cubicBezTo>
                <a:cubicBezTo>
                  <a:pt x="47022" y="1753344"/>
                  <a:pt x="104569" y="1104035"/>
                  <a:pt x="0" y="544088"/>
                </a:cubicBezTo>
                <a:close/>
              </a:path>
              <a:path w="7448804" h="3264464" stroke="0" extrusionOk="0">
                <a:moveTo>
                  <a:pt x="0" y="544088"/>
                </a:moveTo>
                <a:cubicBezTo>
                  <a:pt x="19728" y="241341"/>
                  <a:pt x="267826" y="-1617"/>
                  <a:pt x="544088" y="0"/>
                </a:cubicBezTo>
                <a:cubicBezTo>
                  <a:pt x="2531867" y="-129276"/>
                  <a:pt x="5980901" y="-77778"/>
                  <a:pt x="6904716" y="0"/>
                </a:cubicBezTo>
                <a:cubicBezTo>
                  <a:pt x="7192300" y="-41150"/>
                  <a:pt x="7442906" y="277603"/>
                  <a:pt x="7448804" y="544088"/>
                </a:cubicBezTo>
                <a:cubicBezTo>
                  <a:pt x="7530403" y="1549682"/>
                  <a:pt x="7603104" y="2176526"/>
                  <a:pt x="7448804" y="2720376"/>
                </a:cubicBezTo>
                <a:cubicBezTo>
                  <a:pt x="7458360" y="3041021"/>
                  <a:pt x="7161602" y="3279284"/>
                  <a:pt x="6904716" y="3264464"/>
                </a:cubicBezTo>
                <a:cubicBezTo>
                  <a:pt x="5434740" y="3308684"/>
                  <a:pt x="3002627" y="3235082"/>
                  <a:pt x="544088" y="3264464"/>
                </a:cubicBezTo>
                <a:cubicBezTo>
                  <a:pt x="232998" y="3223743"/>
                  <a:pt x="-31642" y="3013555"/>
                  <a:pt x="0" y="2720376"/>
                </a:cubicBezTo>
                <a:cubicBezTo>
                  <a:pt x="-159954" y="2423158"/>
                  <a:pt x="22140" y="1434413"/>
                  <a:pt x="0" y="544088"/>
                </a:cubicBezTo>
                <a:close/>
              </a:path>
            </a:pathLst>
          </a:custGeom>
          <a:solidFill>
            <a:schemeClr val="lt1"/>
          </a:solidFill>
          <a:ln w="76200" cap="rnd" cmpd="thickThin">
            <a:solidFill>
              <a:srgbClr val="FF0066"/>
            </a:solidFill>
            <a:prstDash val="dash"/>
            <a:round/>
            <a:extLst>
              <a:ext uri="{C807C97D-BFC1-408E-A445-0C87EB9F89A2}">
                <ask:lineSketchStyleProps xmlns:ask="http://schemas.microsoft.com/office/drawing/2018/sketchyshapes" xmlns="" sd="2925326911">
                  <a:custGeom>
                    <a:avLst/>
                    <a:gdLst>
                      <a:gd name="connsiteX0" fmla="*/ 0 w 6600391"/>
                      <a:gd name="connsiteY0" fmla="*/ 652960 h 3917687"/>
                      <a:gd name="connsiteX1" fmla="*/ 482116 w 6600391"/>
                      <a:gd name="connsiteY1" fmla="*/ 0 h 3917687"/>
                      <a:gd name="connsiteX2" fmla="*/ 6118274 w 6600391"/>
                      <a:gd name="connsiteY2" fmla="*/ 0 h 3917687"/>
                      <a:gd name="connsiteX3" fmla="*/ 6600391 w 6600391"/>
                      <a:gd name="connsiteY3" fmla="*/ 652960 h 3917687"/>
                      <a:gd name="connsiteX4" fmla="*/ 6600391 w 6600391"/>
                      <a:gd name="connsiteY4" fmla="*/ 3264726 h 3917687"/>
                      <a:gd name="connsiteX5" fmla="*/ 6118274 w 6600391"/>
                      <a:gd name="connsiteY5" fmla="*/ 3917687 h 3917687"/>
                      <a:gd name="connsiteX6" fmla="*/ 482116 w 6600391"/>
                      <a:gd name="connsiteY6" fmla="*/ 3917687 h 3917687"/>
                      <a:gd name="connsiteX7" fmla="*/ 0 w 6600391"/>
                      <a:gd name="connsiteY7" fmla="*/ 3264726 h 3917687"/>
                      <a:gd name="connsiteX8" fmla="*/ 0 w 6600391"/>
                      <a:gd name="connsiteY8" fmla="*/ 652960 h 3917687"/>
                      <a:gd name="connsiteX0" fmla="*/ 0 w 6600391"/>
                      <a:gd name="connsiteY0" fmla="*/ 652960 h 3917687"/>
                      <a:gd name="connsiteX1" fmla="*/ 482116 w 6600391"/>
                      <a:gd name="connsiteY1" fmla="*/ 0 h 3917687"/>
                      <a:gd name="connsiteX2" fmla="*/ 6118274 w 6600391"/>
                      <a:gd name="connsiteY2" fmla="*/ 0 h 3917687"/>
                      <a:gd name="connsiteX3" fmla="*/ 6600391 w 6600391"/>
                      <a:gd name="connsiteY3" fmla="*/ 652960 h 3917687"/>
                      <a:gd name="connsiteX4" fmla="*/ 6600391 w 6600391"/>
                      <a:gd name="connsiteY4" fmla="*/ 3264726 h 3917687"/>
                      <a:gd name="connsiteX5" fmla="*/ 6118274 w 6600391"/>
                      <a:gd name="connsiteY5" fmla="*/ 3917687 h 3917687"/>
                      <a:gd name="connsiteX6" fmla="*/ 482116 w 6600391"/>
                      <a:gd name="connsiteY6" fmla="*/ 3917687 h 3917687"/>
                      <a:gd name="connsiteX7" fmla="*/ 0 w 6600391"/>
                      <a:gd name="connsiteY7" fmla="*/ 3264726 h 3917687"/>
                      <a:gd name="connsiteX8" fmla="*/ 0 w 6600391"/>
                      <a:gd name="connsiteY8" fmla="*/ 652960 h 391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0391" h="3917687" fill="none" extrusionOk="0">
                        <a:moveTo>
                          <a:pt x="0" y="652960"/>
                        </a:moveTo>
                        <a:cubicBezTo>
                          <a:pt x="-38091" y="295137"/>
                          <a:pt x="206996" y="62159"/>
                          <a:pt x="482116" y="0"/>
                        </a:cubicBezTo>
                        <a:cubicBezTo>
                          <a:pt x="2026325" y="117092"/>
                          <a:pt x="4983719" y="-255164"/>
                          <a:pt x="6118274" y="0"/>
                        </a:cubicBezTo>
                        <a:cubicBezTo>
                          <a:pt x="6423162" y="-52579"/>
                          <a:pt x="6674220" y="317674"/>
                          <a:pt x="6600391" y="652960"/>
                        </a:cubicBezTo>
                        <a:cubicBezTo>
                          <a:pt x="6671026" y="1050293"/>
                          <a:pt x="6544682" y="2973256"/>
                          <a:pt x="6600391" y="3264726"/>
                        </a:cubicBezTo>
                        <a:cubicBezTo>
                          <a:pt x="6528932" y="3592645"/>
                          <a:pt x="6339507" y="3942347"/>
                          <a:pt x="6118274" y="3917687"/>
                        </a:cubicBezTo>
                        <a:cubicBezTo>
                          <a:pt x="4975981" y="4053616"/>
                          <a:pt x="1995296" y="3714857"/>
                          <a:pt x="482116" y="3917687"/>
                        </a:cubicBezTo>
                        <a:cubicBezTo>
                          <a:pt x="211017" y="3958758"/>
                          <a:pt x="-79414" y="3704746"/>
                          <a:pt x="0" y="3264726"/>
                        </a:cubicBezTo>
                        <a:cubicBezTo>
                          <a:pt x="60186" y="2220653"/>
                          <a:pt x="15503" y="1247827"/>
                          <a:pt x="0" y="652960"/>
                        </a:cubicBezTo>
                        <a:close/>
                      </a:path>
                      <a:path w="6600391" h="3917687" stroke="0" extrusionOk="0">
                        <a:moveTo>
                          <a:pt x="0" y="652960"/>
                        </a:moveTo>
                        <a:cubicBezTo>
                          <a:pt x="19373" y="295767"/>
                          <a:pt x="270650" y="11501"/>
                          <a:pt x="482116" y="0"/>
                        </a:cubicBezTo>
                        <a:cubicBezTo>
                          <a:pt x="2165750" y="-230689"/>
                          <a:pt x="5219940" y="-57243"/>
                          <a:pt x="6118274" y="0"/>
                        </a:cubicBezTo>
                        <a:cubicBezTo>
                          <a:pt x="6380996" y="-32607"/>
                          <a:pt x="6576007" y="334754"/>
                          <a:pt x="6600391" y="652960"/>
                        </a:cubicBezTo>
                        <a:cubicBezTo>
                          <a:pt x="6647204" y="1770111"/>
                          <a:pt x="6723322" y="2646228"/>
                          <a:pt x="6600391" y="3264726"/>
                        </a:cubicBezTo>
                        <a:cubicBezTo>
                          <a:pt x="6624037" y="3686786"/>
                          <a:pt x="6351440" y="3915857"/>
                          <a:pt x="6118274" y="3917687"/>
                        </a:cubicBezTo>
                        <a:cubicBezTo>
                          <a:pt x="4746862" y="4015178"/>
                          <a:pt x="2388107" y="3786425"/>
                          <a:pt x="482116" y="3917687"/>
                        </a:cubicBezTo>
                        <a:cubicBezTo>
                          <a:pt x="201841" y="3870630"/>
                          <a:pt x="-70639" y="3610478"/>
                          <a:pt x="0" y="3264726"/>
                        </a:cubicBezTo>
                        <a:cubicBezTo>
                          <a:pt x="-131163" y="2789675"/>
                          <a:pt x="-64320" y="1726629"/>
                          <a:pt x="0" y="652960"/>
                        </a:cubicBezTo>
                        <a:close/>
                      </a:path>
                      <a:path w="6600391" h="3917687" fill="none" stroke="0" extrusionOk="0">
                        <a:moveTo>
                          <a:pt x="0" y="652960"/>
                        </a:moveTo>
                        <a:cubicBezTo>
                          <a:pt x="26430" y="288731"/>
                          <a:pt x="235450" y="43718"/>
                          <a:pt x="482116" y="0"/>
                        </a:cubicBezTo>
                        <a:cubicBezTo>
                          <a:pt x="2123452" y="-36733"/>
                          <a:pt x="4982391" y="-25149"/>
                          <a:pt x="6118274" y="0"/>
                        </a:cubicBezTo>
                        <a:cubicBezTo>
                          <a:pt x="6377325" y="-40358"/>
                          <a:pt x="6628146" y="345039"/>
                          <a:pt x="6600391" y="652960"/>
                        </a:cubicBezTo>
                        <a:cubicBezTo>
                          <a:pt x="6699427" y="971664"/>
                          <a:pt x="6528833" y="2939160"/>
                          <a:pt x="6600391" y="3264726"/>
                        </a:cubicBezTo>
                        <a:cubicBezTo>
                          <a:pt x="6568434" y="3612044"/>
                          <a:pt x="6342533" y="3939869"/>
                          <a:pt x="6118274" y="3917687"/>
                        </a:cubicBezTo>
                        <a:cubicBezTo>
                          <a:pt x="5141412" y="3760519"/>
                          <a:pt x="2077343" y="3572179"/>
                          <a:pt x="482116" y="3917687"/>
                        </a:cubicBezTo>
                        <a:cubicBezTo>
                          <a:pt x="205970" y="3900422"/>
                          <a:pt x="-49490" y="3664389"/>
                          <a:pt x="0" y="3264726"/>
                        </a:cubicBezTo>
                        <a:cubicBezTo>
                          <a:pt x="-37716" y="2026305"/>
                          <a:pt x="71818" y="1325292"/>
                          <a:pt x="0" y="652960"/>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4000" dirty="0">
                <a:solidFill>
                  <a:prstClr val="black"/>
                </a:solidFill>
                <a:latin typeface="Calibri"/>
              </a:rPr>
              <a:t>Khi thuyền buồm đi ngược gió, cánh buồm sẽ chịu lực cản rất lớn của gió, làm thuyền di chuyển chậm lại. Để giảm thiểu lực cản này, người ta phải hạ buồm.</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8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4EFE254B-B426-0E2F-7D45-B727C8E770EF}"/>
              </a:ext>
            </a:extLst>
          </p:cNvPr>
          <p:cNvSpPr/>
          <p:nvPr/>
        </p:nvSpPr>
        <p:spPr>
          <a:xfrm>
            <a:off x="8935397" y="3653003"/>
            <a:ext cx="3256603" cy="3204997"/>
          </a:xfrm>
          <a:custGeom>
            <a:avLst/>
            <a:gdLst/>
            <a:ahLst/>
            <a:cxnLst/>
            <a:rect l="l" t="t" r="r" b="b"/>
            <a:pathLst>
              <a:path w="3435546" h="3669475">
                <a:moveTo>
                  <a:pt x="0" y="0"/>
                </a:moveTo>
                <a:lnTo>
                  <a:pt x="3435547" y="0"/>
                </a:lnTo>
                <a:lnTo>
                  <a:pt x="3435547" y="3669475"/>
                </a:lnTo>
                <a:lnTo>
                  <a:pt x="0" y="36694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DFD59977-0822-2715-5519-FD54CCD67445}"/>
              </a:ext>
            </a:extLst>
          </p:cNvPr>
          <p:cNvSpPr txBox="1"/>
          <p:nvPr/>
        </p:nvSpPr>
        <p:spPr>
          <a:xfrm>
            <a:off x="1232899" y="298340"/>
            <a:ext cx="9678256" cy="1323439"/>
          </a:xfrm>
          <a:prstGeom prst="rect">
            <a:avLst/>
          </a:prstGeom>
          <a:solidFill>
            <a:schemeClr val="accent6">
              <a:lumMod val="20000"/>
              <a:lumOff val="80000"/>
            </a:schemeClr>
          </a:solidFill>
        </p:spPr>
        <p:txBody>
          <a:bodyPr wrap="square" rtlCol="0">
            <a:spAutoFit/>
          </a:bodyPr>
          <a:lstStyle/>
          <a:p>
            <a:pPr lvl="0" algn="just"/>
            <a:r>
              <a:rPr lang="vi-VN" sz="4000" dirty="0">
                <a:solidFill>
                  <a:prstClr val="black"/>
                </a:solidFill>
                <a:latin typeface="Cambria" panose="02040503050406030204" pitchFamily="18" charset="0"/>
              </a:rPr>
              <a:t>Nguồn năng lượng nào đã giúp bè gỗ trôi được trên sông?</a:t>
            </a:r>
          </a:p>
        </p:txBody>
      </p:sp>
      <p:sp>
        <p:nvSpPr>
          <p:cNvPr id="7" name="Arrow: Curved Right 6">
            <a:extLst>
              <a:ext uri="{FF2B5EF4-FFF2-40B4-BE49-F238E27FC236}">
                <a16:creationId xmlns:a16="http://schemas.microsoft.com/office/drawing/2014/main" id="{FD125F93-8170-E655-1C42-CB385CB7A1B7}"/>
              </a:ext>
            </a:extLst>
          </p:cNvPr>
          <p:cNvSpPr/>
          <p:nvPr/>
        </p:nvSpPr>
        <p:spPr>
          <a:xfrm>
            <a:off x="1047965" y="1684962"/>
            <a:ext cx="955497" cy="1089061"/>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9">
            <a:extLst>
              <a:ext uri="{FF2B5EF4-FFF2-40B4-BE49-F238E27FC236}">
                <a16:creationId xmlns:a16="http://schemas.microsoft.com/office/drawing/2014/main" id="{B536CA6B-CFF8-8D8A-3C90-44FB7BED8212}"/>
              </a:ext>
            </a:extLst>
          </p:cNvPr>
          <p:cNvSpPr/>
          <p:nvPr/>
        </p:nvSpPr>
        <p:spPr>
          <a:xfrm>
            <a:off x="2276480" y="2082422"/>
            <a:ext cx="6600391" cy="2612869"/>
          </a:xfrm>
          <a:custGeom>
            <a:avLst/>
            <a:gdLst>
              <a:gd name="connsiteX0" fmla="*/ 0 w 7448804"/>
              <a:gd name="connsiteY0" fmla="*/ 544088 h 3264464"/>
              <a:gd name="connsiteX1" fmla="*/ 544088 w 7448804"/>
              <a:gd name="connsiteY1" fmla="*/ 0 h 3264464"/>
              <a:gd name="connsiteX2" fmla="*/ 6904716 w 7448804"/>
              <a:gd name="connsiteY2" fmla="*/ 0 h 3264464"/>
              <a:gd name="connsiteX3" fmla="*/ 7448804 w 7448804"/>
              <a:gd name="connsiteY3" fmla="*/ 544088 h 3264464"/>
              <a:gd name="connsiteX4" fmla="*/ 7448804 w 7448804"/>
              <a:gd name="connsiteY4" fmla="*/ 2720376 h 3264464"/>
              <a:gd name="connsiteX5" fmla="*/ 6904716 w 7448804"/>
              <a:gd name="connsiteY5" fmla="*/ 3264464 h 3264464"/>
              <a:gd name="connsiteX6" fmla="*/ 544088 w 7448804"/>
              <a:gd name="connsiteY6" fmla="*/ 3264464 h 3264464"/>
              <a:gd name="connsiteX7" fmla="*/ 0 w 7448804"/>
              <a:gd name="connsiteY7" fmla="*/ 2720376 h 3264464"/>
              <a:gd name="connsiteX8" fmla="*/ 0 w 7448804"/>
              <a:gd name="connsiteY8" fmla="*/ 544088 h 326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8804" h="3264464" fill="none" extrusionOk="0">
                <a:moveTo>
                  <a:pt x="0" y="544088"/>
                </a:moveTo>
                <a:cubicBezTo>
                  <a:pt x="-22005" y="244964"/>
                  <a:pt x="236931" y="37847"/>
                  <a:pt x="544088" y="0"/>
                </a:cubicBezTo>
                <a:cubicBezTo>
                  <a:pt x="2294332" y="77600"/>
                  <a:pt x="5548073" y="-27269"/>
                  <a:pt x="6904716" y="0"/>
                </a:cubicBezTo>
                <a:cubicBezTo>
                  <a:pt x="7209146" y="-5194"/>
                  <a:pt x="7487748" y="255061"/>
                  <a:pt x="7448804" y="544088"/>
                </a:cubicBezTo>
                <a:cubicBezTo>
                  <a:pt x="7557804" y="842642"/>
                  <a:pt x="7370595" y="2471313"/>
                  <a:pt x="7448804" y="2720376"/>
                </a:cubicBezTo>
                <a:cubicBezTo>
                  <a:pt x="7410147" y="3005746"/>
                  <a:pt x="7170547" y="3279750"/>
                  <a:pt x="6904716" y="3264464"/>
                </a:cubicBezTo>
                <a:cubicBezTo>
                  <a:pt x="5630331" y="3313641"/>
                  <a:pt x="2527140" y="3141762"/>
                  <a:pt x="544088" y="3264464"/>
                </a:cubicBezTo>
                <a:cubicBezTo>
                  <a:pt x="241956" y="3277057"/>
                  <a:pt x="-40773" y="3055974"/>
                  <a:pt x="0" y="2720376"/>
                </a:cubicBezTo>
                <a:cubicBezTo>
                  <a:pt x="47022" y="1753344"/>
                  <a:pt x="104569" y="1104035"/>
                  <a:pt x="0" y="544088"/>
                </a:cubicBezTo>
                <a:close/>
              </a:path>
              <a:path w="7448804" h="3264464" stroke="0" extrusionOk="0">
                <a:moveTo>
                  <a:pt x="0" y="544088"/>
                </a:moveTo>
                <a:cubicBezTo>
                  <a:pt x="19728" y="241341"/>
                  <a:pt x="267826" y="-1617"/>
                  <a:pt x="544088" y="0"/>
                </a:cubicBezTo>
                <a:cubicBezTo>
                  <a:pt x="2531867" y="-129276"/>
                  <a:pt x="5980901" y="-77778"/>
                  <a:pt x="6904716" y="0"/>
                </a:cubicBezTo>
                <a:cubicBezTo>
                  <a:pt x="7192300" y="-41150"/>
                  <a:pt x="7442906" y="277603"/>
                  <a:pt x="7448804" y="544088"/>
                </a:cubicBezTo>
                <a:cubicBezTo>
                  <a:pt x="7530403" y="1549682"/>
                  <a:pt x="7603104" y="2176526"/>
                  <a:pt x="7448804" y="2720376"/>
                </a:cubicBezTo>
                <a:cubicBezTo>
                  <a:pt x="7458360" y="3041021"/>
                  <a:pt x="7161602" y="3279284"/>
                  <a:pt x="6904716" y="3264464"/>
                </a:cubicBezTo>
                <a:cubicBezTo>
                  <a:pt x="5434740" y="3308684"/>
                  <a:pt x="3002627" y="3235082"/>
                  <a:pt x="544088" y="3264464"/>
                </a:cubicBezTo>
                <a:cubicBezTo>
                  <a:pt x="232998" y="3223743"/>
                  <a:pt x="-31642" y="3013555"/>
                  <a:pt x="0" y="2720376"/>
                </a:cubicBezTo>
                <a:cubicBezTo>
                  <a:pt x="-159954" y="2423158"/>
                  <a:pt x="22140" y="1434413"/>
                  <a:pt x="0" y="544088"/>
                </a:cubicBezTo>
                <a:close/>
              </a:path>
            </a:pathLst>
          </a:custGeom>
          <a:solidFill>
            <a:schemeClr val="lt1"/>
          </a:solidFill>
          <a:ln w="76200" cap="rnd" cmpd="thickThin">
            <a:solidFill>
              <a:srgbClr val="FF0066"/>
            </a:solidFill>
            <a:prstDash val="dash"/>
            <a:round/>
            <a:extLst>
              <a:ext uri="{C807C97D-BFC1-408E-A445-0C87EB9F89A2}">
                <ask:lineSketchStyleProps xmlns:ask="http://schemas.microsoft.com/office/drawing/2018/sketchyshapes" xmlns="" sd="2925326911">
                  <a:custGeom>
                    <a:avLst/>
                    <a:gdLst>
                      <a:gd name="connsiteX0" fmla="*/ 0 w 6600391"/>
                      <a:gd name="connsiteY0" fmla="*/ 435486 h 2612869"/>
                      <a:gd name="connsiteX1" fmla="*/ 482116 w 6600391"/>
                      <a:gd name="connsiteY1" fmla="*/ 0 h 2612869"/>
                      <a:gd name="connsiteX2" fmla="*/ 6118274 w 6600391"/>
                      <a:gd name="connsiteY2" fmla="*/ 0 h 2612869"/>
                      <a:gd name="connsiteX3" fmla="*/ 6600391 w 6600391"/>
                      <a:gd name="connsiteY3" fmla="*/ 435486 h 2612869"/>
                      <a:gd name="connsiteX4" fmla="*/ 6600391 w 6600391"/>
                      <a:gd name="connsiteY4" fmla="*/ 2177382 h 2612869"/>
                      <a:gd name="connsiteX5" fmla="*/ 6118274 w 6600391"/>
                      <a:gd name="connsiteY5" fmla="*/ 2612869 h 2612869"/>
                      <a:gd name="connsiteX6" fmla="*/ 482116 w 6600391"/>
                      <a:gd name="connsiteY6" fmla="*/ 2612869 h 2612869"/>
                      <a:gd name="connsiteX7" fmla="*/ 0 w 6600391"/>
                      <a:gd name="connsiteY7" fmla="*/ 2177382 h 2612869"/>
                      <a:gd name="connsiteX8" fmla="*/ 0 w 6600391"/>
                      <a:gd name="connsiteY8" fmla="*/ 435486 h 2612869"/>
                      <a:gd name="connsiteX0" fmla="*/ 0 w 6600391"/>
                      <a:gd name="connsiteY0" fmla="*/ 435486 h 2612869"/>
                      <a:gd name="connsiteX1" fmla="*/ 482116 w 6600391"/>
                      <a:gd name="connsiteY1" fmla="*/ 0 h 2612869"/>
                      <a:gd name="connsiteX2" fmla="*/ 6118274 w 6600391"/>
                      <a:gd name="connsiteY2" fmla="*/ 0 h 2612869"/>
                      <a:gd name="connsiteX3" fmla="*/ 6600391 w 6600391"/>
                      <a:gd name="connsiteY3" fmla="*/ 435486 h 2612869"/>
                      <a:gd name="connsiteX4" fmla="*/ 6600391 w 6600391"/>
                      <a:gd name="connsiteY4" fmla="*/ 2177382 h 2612869"/>
                      <a:gd name="connsiteX5" fmla="*/ 6118274 w 6600391"/>
                      <a:gd name="connsiteY5" fmla="*/ 2612869 h 2612869"/>
                      <a:gd name="connsiteX6" fmla="*/ 482116 w 6600391"/>
                      <a:gd name="connsiteY6" fmla="*/ 2612869 h 2612869"/>
                      <a:gd name="connsiteX7" fmla="*/ 0 w 6600391"/>
                      <a:gd name="connsiteY7" fmla="*/ 2177382 h 2612869"/>
                      <a:gd name="connsiteX8" fmla="*/ 0 w 6600391"/>
                      <a:gd name="connsiteY8" fmla="*/ 435486 h 261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0391" h="2612869" fill="none" extrusionOk="0">
                        <a:moveTo>
                          <a:pt x="0" y="435486"/>
                        </a:moveTo>
                        <a:cubicBezTo>
                          <a:pt x="-51958" y="198086"/>
                          <a:pt x="203648" y="66041"/>
                          <a:pt x="482116" y="0"/>
                        </a:cubicBezTo>
                        <a:cubicBezTo>
                          <a:pt x="1974432" y="272139"/>
                          <a:pt x="4945634" y="-118887"/>
                          <a:pt x="6118274" y="0"/>
                        </a:cubicBezTo>
                        <a:cubicBezTo>
                          <a:pt x="6412974" y="-37064"/>
                          <a:pt x="6665971" y="213297"/>
                          <a:pt x="6600391" y="435486"/>
                        </a:cubicBezTo>
                        <a:cubicBezTo>
                          <a:pt x="6688700" y="686896"/>
                          <a:pt x="6536076" y="1980758"/>
                          <a:pt x="6600391" y="2177382"/>
                        </a:cubicBezTo>
                        <a:cubicBezTo>
                          <a:pt x="6545411" y="2397683"/>
                          <a:pt x="6314154" y="2642600"/>
                          <a:pt x="6118274" y="2612869"/>
                        </a:cubicBezTo>
                        <a:cubicBezTo>
                          <a:pt x="4968655" y="2772285"/>
                          <a:pt x="2097683" y="2482403"/>
                          <a:pt x="482116" y="2612869"/>
                        </a:cubicBezTo>
                        <a:cubicBezTo>
                          <a:pt x="213057" y="2633237"/>
                          <a:pt x="-48198" y="2456386"/>
                          <a:pt x="0" y="2177382"/>
                        </a:cubicBezTo>
                        <a:cubicBezTo>
                          <a:pt x="50458" y="1458661"/>
                          <a:pt x="46598" y="837623"/>
                          <a:pt x="0" y="435486"/>
                        </a:cubicBezTo>
                        <a:close/>
                      </a:path>
                      <a:path w="6600391" h="2612869" stroke="0" extrusionOk="0">
                        <a:moveTo>
                          <a:pt x="0" y="435486"/>
                        </a:moveTo>
                        <a:cubicBezTo>
                          <a:pt x="30588" y="235633"/>
                          <a:pt x="253218" y="5116"/>
                          <a:pt x="482116" y="0"/>
                        </a:cubicBezTo>
                        <a:cubicBezTo>
                          <a:pt x="2220528" y="-125786"/>
                          <a:pt x="5287108" y="-56562"/>
                          <a:pt x="6118274" y="0"/>
                        </a:cubicBezTo>
                        <a:cubicBezTo>
                          <a:pt x="6389024" y="904"/>
                          <a:pt x="6591451" y="222503"/>
                          <a:pt x="6600391" y="435486"/>
                        </a:cubicBezTo>
                        <a:cubicBezTo>
                          <a:pt x="6667860" y="1223353"/>
                          <a:pt x="6723079" y="1776864"/>
                          <a:pt x="6600391" y="2177382"/>
                        </a:cubicBezTo>
                        <a:cubicBezTo>
                          <a:pt x="6622557" y="2467648"/>
                          <a:pt x="6351492" y="2604929"/>
                          <a:pt x="6118274" y="2612869"/>
                        </a:cubicBezTo>
                        <a:cubicBezTo>
                          <a:pt x="4705308" y="2719490"/>
                          <a:pt x="2381625" y="2491068"/>
                          <a:pt x="482116" y="2612869"/>
                        </a:cubicBezTo>
                        <a:cubicBezTo>
                          <a:pt x="201555" y="2582201"/>
                          <a:pt x="-46059" y="2409465"/>
                          <a:pt x="0" y="2177382"/>
                        </a:cubicBezTo>
                        <a:cubicBezTo>
                          <a:pt x="-140558" y="1926297"/>
                          <a:pt x="-94234" y="1155138"/>
                          <a:pt x="0" y="435486"/>
                        </a:cubicBezTo>
                        <a:close/>
                      </a:path>
                      <a:path w="6600391" h="2612869" fill="none" stroke="0" extrusionOk="0">
                        <a:moveTo>
                          <a:pt x="0" y="435486"/>
                        </a:moveTo>
                        <a:cubicBezTo>
                          <a:pt x="-4813" y="194389"/>
                          <a:pt x="262840" y="26762"/>
                          <a:pt x="482116" y="0"/>
                        </a:cubicBezTo>
                        <a:cubicBezTo>
                          <a:pt x="2079185" y="-4191"/>
                          <a:pt x="4976012" y="-14980"/>
                          <a:pt x="6118274" y="0"/>
                        </a:cubicBezTo>
                        <a:cubicBezTo>
                          <a:pt x="6374706" y="-46630"/>
                          <a:pt x="6633649" y="211356"/>
                          <a:pt x="6600391" y="435486"/>
                        </a:cubicBezTo>
                        <a:cubicBezTo>
                          <a:pt x="6698075" y="656682"/>
                          <a:pt x="6527818" y="1939372"/>
                          <a:pt x="6600391" y="2177382"/>
                        </a:cubicBezTo>
                        <a:cubicBezTo>
                          <a:pt x="6582468" y="2440231"/>
                          <a:pt x="6348074" y="2627058"/>
                          <a:pt x="6118274" y="2612869"/>
                        </a:cubicBezTo>
                        <a:cubicBezTo>
                          <a:pt x="5184606" y="2374762"/>
                          <a:pt x="2181821" y="2444297"/>
                          <a:pt x="482116" y="2612869"/>
                        </a:cubicBezTo>
                        <a:cubicBezTo>
                          <a:pt x="210674" y="2608643"/>
                          <a:pt x="-46525" y="2443591"/>
                          <a:pt x="0" y="2177382"/>
                        </a:cubicBezTo>
                        <a:cubicBezTo>
                          <a:pt x="-525" y="1361977"/>
                          <a:pt x="67632" y="884073"/>
                          <a:pt x="0" y="435486"/>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4000" dirty="0">
                <a:solidFill>
                  <a:prstClr val="black"/>
                </a:solidFill>
                <a:latin typeface="Calibri"/>
              </a:rPr>
              <a:t>Nguồn năng lượng nước chảy (chủ yếu) và năng lượng gió (góp phần) đã giúp bè gỗ trôi được trên sông.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8094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17AE76-3F10-FFE1-51C1-20F05293D8CF}"/>
              </a:ext>
            </a:extLst>
          </p:cNvPr>
          <p:cNvPicPr>
            <a:picLocks noChangeAspect="1"/>
          </p:cNvPicPr>
          <p:nvPr/>
        </p:nvPicPr>
        <p:blipFill>
          <a:blip r:embed="rId2"/>
          <a:stretch>
            <a:fillRect/>
          </a:stretch>
        </p:blipFill>
        <p:spPr>
          <a:xfrm>
            <a:off x="-2858814" y="343342"/>
            <a:ext cx="15494936" cy="3114561"/>
          </a:xfrm>
          <a:prstGeom prst="rect">
            <a:avLst/>
          </a:prstGeom>
        </p:spPr>
      </p:pic>
    </p:spTree>
    <p:extLst>
      <p:ext uri="{BB962C8B-B14F-4D97-AF65-F5344CB8AC3E}">
        <p14:creationId xmlns:p14="http://schemas.microsoft.com/office/powerpoint/2010/main" val="261663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rawing, painting, rainbow, child art&#10;&#10;Description automatically generated">
            <a:extLst>
              <a:ext uri="{FF2B5EF4-FFF2-40B4-BE49-F238E27FC236}">
                <a16:creationId xmlns:a16="http://schemas.microsoft.com/office/drawing/2014/main" id="{A8FFC061-7356-881B-3DCB-918AFFDD2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Hình chữ nhật: Góc Tròn 9">
            <a:extLst>
              <a:ext uri="{FF2B5EF4-FFF2-40B4-BE49-F238E27FC236}">
                <a16:creationId xmlns:a16="http://schemas.microsoft.com/office/drawing/2014/main" id="{E8A63791-A73A-2CC9-6957-DEE94D2D980C}"/>
              </a:ext>
            </a:extLst>
          </p:cNvPr>
          <p:cNvSpPr/>
          <p:nvPr/>
        </p:nvSpPr>
        <p:spPr>
          <a:xfrm>
            <a:off x="3458009" y="1171254"/>
            <a:ext cx="8079870" cy="4144810"/>
          </a:xfrm>
          <a:custGeom>
            <a:avLst/>
            <a:gdLst>
              <a:gd name="connsiteX0" fmla="*/ 0 w 7448804"/>
              <a:gd name="connsiteY0" fmla="*/ 544088 h 3264464"/>
              <a:gd name="connsiteX1" fmla="*/ 544088 w 7448804"/>
              <a:gd name="connsiteY1" fmla="*/ 0 h 3264464"/>
              <a:gd name="connsiteX2" fmla="*/ 6904716 w 7448804"/>
              <a:gd name="connsiteY2" fmla="*/ 0 h 3264464"/>
              <a:gd name="connsiteX3" fmla="*/ 7448804 w 7448804"/>
              <a:gd name="connsiteY3" fmla="*/ 544088 h 3264464"/>
              <a:gd name="connsiteX4" fmla="*/ 7448804 w 7448804"/>
              <a:gd name="connsiteY4" fmla="*/ 2720376 h 3264464"/>
              <a:gd name="connsiteX5" fmla="*/ 6904716 w 7448804"/>
              <a:gd name="connsiteY5" fmla="*/ 3264464 h 3264464"/>
              <a:gd name="connsiteX6" fmla="*/ 544088 w 7448804"/>
              <a:gd name="connsiteY6" fmla="*/ 3264464 h 3264464"/>
              <a:gd name="connsiteX7" fmla="*/ 0 w 7448804"/>
              <a:gd name="connsiteY7" fmla="*/ 2720376 h 3264464"/>
              <a:gd name="connsiteX8" fmla="*/ 0 w 7448804"/>
              <a:gd name="connsiteY8" fmla="*/ 544088 h 326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8804" h="3264464" fill="none" extrusionOk="0">
                <a:moveTo>
                  <a:pt x="0" y="544088"/>
                </a:moveTo>
                <a:cubicBezTo>
                  <a:pt x="-22005" y="244964"/>
                  <a:pt x="236931" y="37847"/>
                  <a:pt x="544088" y="0"/>
                </a:cubicBezTo>
                <a:cubicBezTo>
                  <a:pt x="2294332" y="77600"/>
                  <a:pt x="5548073" y="-27269"/>
                  <a:pt x="6904716" y="0"/>
                </a:cubicBezTo>
                <a:cubicBezTo>
                  <a:pt x="7209146" y="-5194"/>
                  <a:pt x="7487748" y="255061"/>
                  <a:pt x="7448804" y="544088"/>
                </a:cubicBezTo>
                <a:cubicBezTo>
                  <a:pt x="7557804" y="842642"/>
                  <a:pt x="7370595" y="2471313"/>
                  <a:pt x="7448804" y="2720376"/>
                </a:cubicBezTo>
                <a:cubicBezTo>
                  <a:pt x="7410147" y="3005746"/>
                  <a:pt x="7170547" y="3279750"/>
                  <a:pt x="6904716" y="3264464"/>
                </a:cubicBezTo>
                <a:cubicBezTo>
                  <a:pt x="5630331" y="3313641"/>
                  <a:pt x="2527140" y="3141762"/>
                  <a:pt x="544088" y="3264464"/>
                </a:cubicBezTo>
                <a:cubicBezTo>
                  <a:pt x="241956" y="3277057"/>
                  <a:pt x="-40773" y="3055974"/>
                  <a:pt x="0" y="2720376"/>
                </a:cubicBezTo>
                <a:cubicBezTo>
                  <a:pt x="47022" y="1753344"/>
                  <a:pt x="104569" y="1104035"/>
                  <a:pt x="0" y="544088"/>
                </a:cubicBezTo>
                <a:close/>
              </a:path>
              <a:path w="7448804" h="3264464" stroke="0" extrusionOk="0">
                <a:moveTo>
                  <a:pt x="0" y="544088"/>
                </a:moveTo>
                <a:cubicBezTo>
                  <a:pt x="19728" y="241341"/>
                  <a:pt x="267826" y="-1617"/>
                  <a:pt x="544088" y="0"/>
                </a:cubicBezTo>
                <a:cubicBezTo>
                  <a:pt x="2531867" y="-129276"/>
                  <a:pt x="5980901" y="-77778"/>
                  <a:pt x="6904716" y="0"/>
                </a:cubicBezTo>
                <a:cubicBezTo>
                  <a:pt x="7192300" y="-41150"/>
                  <a:pt x="7442906" y="277603"/>
                  <a:pt x="7448804" y="544088"/>
                </a:cubicBezTo>
                <a:cubicBezTo>
                  <a:pt x="7530403" y="1549682"/>
                  <a:pt x="7603104" y="2176526"/>
                  <a:pt x="7448804" y="2720376"/>
                </a:cubicBezTo>
                <a:cubicBezTo>
                  <a:pt x="7458360" y="3041021"/>
                  <a:pt x="7161602" y="3279284"/>
                  <a:pt x="6904716" y="3264464"/>
                </a:cubicBezTo>
                <a:cubicBezTo>
                  <a:pt x="5434740" y="3308684"/>
                  <a:pt x="3002627" y="3235082"/>
                  <a:pt x="544088" y="3264464"/>
                </a:cubicBezTo>
                <a:cubicBezTo>
                  <a:pt x="232998" y="3223743"/>
                  <a:pt x="-31642" y="3013555"/>
                  <a:pt x="0" y="2720376"/>
                </a:cubicBezTo>
                <a:cubicBezTo>
                  <a:pt x="-159954" y="2423158"/>
                  <a:pt x="22140" y="1434413"/>
                  <a:pt x="0" y="544088"/>
                </a:cubicBezTo>
                <a:close/>
              </a:path>
            </a:pathLst>
          </a:custGeom>
          <a:solidFill>
            <a:schemeClr val="lt1"/>
          </a:solidFill>
          <a:ln w="76200" cap="rnd" cmpd="thickThin">
            <a:solidFill>
              <a:srgbClr val="FF0066"/>
            </a:solidFill>
            <a:prstDash val="dash"/>
            <a:round/>
            <a:extLst>
              <a:ext uri="{C807C97D-BFC1-408E-A445-0C87EB9F89A2}">
                <ask:lineSketchStyleProps xmlns:ask="http://schemas.microsoft.com/office/drawing/2018/sketchyshapes" xmlns="" sd="2925326911">
                  <a:custGeom>
                    <a:avLst/>
                    <a:gdLst>
                      <a:gd name="connsiteX0" fmla="*/ 0 w 8079870"/>
                      <a:gd name="connsiteY0" fmla="*/ 690815 h 4144810"/>
                      <a:gd name="connsiteX1" fmla="*/ 590183 w 8079870"/>
                      <a:gd name="connsiteY1" fmla="*/ 0 h 4144810"/>
                      <a:gd name="connsiteX2" fmla="*/ 7489686 w 8079870"/>
                      <a:gd name="connsiteY2" fmla="*/ 0 h 4144810"/>
                      <a:gd name="connsiteX3" fmla="*/ 8079869 w 8079870"/>
                      <a:gd name="connsiteY3" fmla="*/ 690815 h 4144810"/>
                      <a:gd name="connsiteX4" fmla="*/ 8079869 w 8079870"/>
                      <a:gd name="connsiteY4" fmla="*/ 3453994 h 4144810"/>
                      <a:gd name="connsiteX5" fmla="*/ 7489686 w 8079870"/>
                      <a:gd name="connsiteY5" fmla="*/ 4144810 h 4144810"/>
                      <a:gd name="connsiteX6" fmla="*/ 590183 w 8079870"/>
                      <a:gd name="connsiteY6" fmla="*/ 4144810 h 4144810"/>
                      <a:gd name="connsiteX7" fmla="*/ 0 w 8079870"/>
                      <a:gd name="connsiteY7" fmla="*/ 3453994 h 4144810"/>
                      <a:gd name="connsiteX8" fmla="*/ 0 w 8079870"/>
                      <a:gd name="connsiteY8" fmla="*/ 690815 h 4144810"/>
                      <a:gd name="connsiteX0" fmla="*/ 0 w 8079870"/>
                      <a:gd name="connsiteY0" fmla="*/ 690815 h 4144810"/>
                      <a:gd name="connsiteX1" fmla="*/ 590183 w 8079870"/>
                      <a:gd name="connsiteY1" fmla="*/ 0 h 4144810"/>
                      <a:gd name="connsiteX2" fmla="*/ 7489686 w 8079870"/>
                      <a:gd name="connsiteY2" fmla="*/ 0 h 4144810"/>
                      <a:gd name="connsiteX3" fmla="*/ 8079869 w 8079870"/>
                      <a:gd name="connsiteY3" fmla="*/ 690815 h 4144810"/>
                      <a:gd name="connsiteX4" fmla="*/ 8079869 w 8079870"/>
                      <a:gd name="connsiteY4" fmla="*/ 3453994 h 4144810"/>
                      <a:gd name="connsiteX5" fmla="*/ 7489686 w 8079870"/>
                      <a:gd name="connsiteY5" fmla="*/ 4144810 h 4144810"/>
                      <a:gd name="connsiteX6" fmla="*/ 590183 w 8079870"/>
                      <a:gd name="connsiteY6" fmla="*/ 4144810 h 4144810"/>
                      <a:gd name="connsiteX7" fmla="*/ 0 w 8079870"/>
                      <a:gd name="connsiteY7" fmla="*/ 3453994 h 4144810"/>
                      <a:gd name="connsiteX8" fmla="*/ 0 w 8079870"/>
                      <a:gd name="connsiteY8" fmla="*/ 690815 h 414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9870" h="4144810" fill="none" extrusionOk="0">
                        <a:moveTo>
                          <a:pt x="0" y="690815"/>
                        </a:moveTo>
                        <a:cubicBezTo>
                          <a:pt x="-63913" y="313514"/>
                          <a:pt x="255924" y="54180"/>
                          <a:pt x="590183" y="0"/>
                        </a:cubicBezTo>
                        <a:cubicBezTo>
                          <a:pt x="2461703" y="195352"/>
                          <a:pt x="6077669" y="-230702"/>
                          <a:pt x="7489686" y="0"/>
                        </a:cubicBezTo>
                        <a:cubicBezTo>
                          <a:pt x="7845332" y="-40133"/>
                          <a:pt x="8163180" y="335934"/>
                          <a:pt x="8079869" y="690815"/>
                        </a:cubicBezTo>
                        <a:cubicBezTo>
                          <a:pt x="8193933" y="1076156"/>
                          <a:pt x="8033190" y="3158624"/>
                          <a:pt x="8079869" y="3453994"/>
                        </a:cubicBezTo>
                        <a:cubicBezTo>
                          <a:pt x="8020279" y="3809414"/>
                          <a:pt x="7733272" y="4183961"/>
                          <a:pt x="7489686" y="4144810"/>
                        </a:cubicBezTo>
                        <a:cubicBezTo>
                          <a:pt x="6074533" y="4400433"/>
                          <a:pt x="2429160" y="3917938"/>
                          <a:pt x="590183" y="4144810"/>
                        </a:cubicBezTo>
                        <a:cubicBezTo>
                          <a:pt x="259381" y="4184397"/>
                          <a:pt x="-72472" y="3904413"/>
                          <a:pt x="0" y="3453994"/>
                        </a:cubicBezTo>
                        <a:cubicBezTo>
                          <a:pt x="62250" y="2296894"/>
                          <a:pt x="25242" y="1313613"/>
                          <a:pt x="0" y="690815"/>
                        </a:cubicBezTo>
                        <a:close/>
                      </a:path>
                      <a:path w="8079870" h="4144810" stroke="0" extrusionOk="0">
                        <a:moveTo>
                          <a:pt x="0" y="690815"/>
                        </a:moveTo>
                        <a:cubicBezTo>
                          <a:pt x="24476" y="316392"/>
                          <a:pt x="306846" y="4532"/>
                          <a:pt x="590183" y="0"/>
                        </a:cubicBezTo>
                        <a:cubicBezTo>
                          <a:pt x="2666279" y="-241966"/>
                          <a:pt x="6441146" y="-77721"/>
                          <a:pt x="7489686" y="0"/>
                        </a:cubicBezTo>
                        <a:cubicBezTo>
                          <a:pt x="7822874" y="-7102"/>
                          <a:pt x="8033415" y="355817"/>
                          <a:pt x="8079869" y="690815"/>
                        </a:cubicBezTo>
                        <a:cubicBezTo>
                          <a:pt x="8161986" y="1945096"/>
                          <a:pt x="8227498" y="2812399"/>
                          <a:pt x="8079869" y="3453994"/>
                        </a:cubicBezTo>
                        <a:cubicBezTo>
                          <a:pt x="8109478" y="3908338"/>
                          <a:pt x="7775442" y="4138460"/>
                          <a:pt x="7489686" y="4144810"/>
                        </a:cubicBezTo>
                        <a:cubicBezTo>
                          <a:pt x="5651702" y="4358011"/>
                          <a:pt x="2827097" y="3956061"/>
                          <a:pt x="590183" y="4144810"/>
                        </a:cubicBezTo>
                        <a:cubicBezTo>
                          <a:pt x="210954" y="4109507"/>
                          <a:pt x="-99849" y="3816866"/>
                          <a:pt x="0" y="3453994"/>
                        </a:cubicBezTo>
                        <a:cubicBezTo>
                          <a:pt x="-162381" y="2952078"/>
                          <a:pt x="-200141" y="1835095"/>
                          <a:pt x="0" y="690815"/>
                        </a:cubicBezTo>
                        <a:close/>
                      </a:path>
                      <a:path w="8079870" h="4144810" fill="none" stroke="0" extrusionOk="0">
                        <a:moveTo>
                          <a:pt x="0" y="690815"/>
                        </a:moveTo>
                        <a:cubicBezTo>
                          <a:pt x="-16615" y="310195"/>
                          <a:pt x="299946" y="45188"/>
                          <a:pt x="590183" y="0"/>
                        </a:cubicBezTo>
                        <a:cubicBezTo>
                          <a:pt x="2525107" y="46264"/>
                          <a:pt x="6139272" y="-20764"/>
                          <a:pt x="7489686" y="0"/>
                        </a:cubicBezTo>
                        <a:cubicBezTo>
                          <a:pt x="7814905" y="-22544"/>
                          <a:pt x="8115202" y="363696"/>
                          <a:pt x="8079869" y="690815"/>
                        </a:cubicBezTo>
                        <a:cubicBezTo>
                          <a:pt x="8199312" y="1050380"/>
                          <a:pt x="7990917" y="3089095"/>
                          <a:pt x="8079869" y="3453994"/>
                        </a:cubicBezTo>
                        <a:cubicBezTo>
                          <a:pt x="8056994" y="3856511"/>
                          <a:pt x="7762452" y="4169515"/>
                          <a:pt x="7489686" y="4144810"/>
                        </a:cubicBezTo>
                        <a:cubicBezTo>
                          <a:pt x="6209700" y="4062014"/>
                          <a:pt x="2635260" y="3859287"/>
                          <a:pt x="590183" y="4144810"/>
                        </a:cubicBezTo>
                        <a:cubicBezTo>
                          <a:pt x="255238" y="4133072"/>
                          <a:pt x="-65479" y="3875184"/>
                          <a:pt x="0" y="3453994"/>
                        </a:cubicBezTo>
                        <a:cubicBezTo>
                          <a:pt x="35831" y="2211290"/>
                          <a:pt x="-12810" y="1403821"/>
                          <a:pt x="0" y="690815"/>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prstClr val="black"/>
                </a:solidFill>
                <a:latin typeface="Calibri" panose="020F0502020204030204"/>
              </a:rPr>
              <a:t>Khi di chuyển ngược gió, thuyền buồm thường phải sử dụng động cơ để hỗ trợ thuyền di chuyển. Hạ buồm giúp giảm tải cho động cơ, tiết kiệm nhiên liệu và giảm chi phí vận hành.</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pic>
        <p:nvPicPr>
          <p:cNvPr id="34" name="Picture 33">
            <a:extLst>
              <a:ext uri="{FF2B5EF4-FFF2-40B4-BE49-F238E27FC236}">
                <a16:creationId xmlns:a16="http://schemas.microsoft.com/office/drawing/2014/main" id="{0577330B-D386-3BC7-FBEA-DBF269BBE9D2}"/>
              </a:ext>
            </a:extLst>
          </p:cNvPr>
          <p:cNvPicPr>
            <a:picLocks noChangeAspect="1"/>
          </p:cNvPicPr>
          <p:nvPr/>
        </p:nvPicPr>
        <p:blipFill>
          <a:blip r:embed="rId4"/>
          <a:stretch>
            <a:fillRect/>
          </a:stretch>
        </p:blipFill>
        <p:spPr>
          <a:xfrm>
            <a:off x="-4" y="2178000"/>
            <a:ext cx="3294720" cy="4680000"/>
          </a:xfrm>
          <a:prstGeom prst="rect">
            <a:avLst/>
          </a:prstGeom>
          <a:effectLst>
            <a:innerShdw blurRad="63500" dist="38100" dir="13500000">
              <a:schemeClr val="tx1">
                <a:lumMod val="65000"/>
                <a:lumOff val="35000"/>
                <a:alpha val="50000"/>
              </a:schemeClr>
            </a:innerShdw>
          </a:effectLst>
        </p:spPr>
      </p:pic>
    </p:spTree>
    <p:extLst>
      <p:ext uri="{BB962C8B-B14F-4D97-AF65-F5344CB8AC3E}">
        <p14:creationId xmlns:p14="http://schemas.microsoft.com/office/powerpoint/2010/main" val="2576943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3333">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14:bounceEnd="53333">
                                          <p:cBhvr additive="base">
                                            <p:cTn id="7" dur="750" fill="hold"/>
                                            <p:tgtEl>
                                              <p:spTgt spid="34"/>
                                            </p:tgtEl>
                                            <p:attrNameLst>
                                              <p:attrName>ppt_x</p:attrName>
                                            </p:attrNameLst>
                                          </p:cBhvr>
                                          <p:tavLst>
                                            <p:tav tm="0">
                                              <p:val>
                                                <p:strVal val="#ppt_x"/>
                                              </p:val>
                                            </p:tav>
                                            <p:tav tm="100000">
                                              <p:val>
                                                <p:strVal val="#ppt_x"/>
                                              </p:val>
                                            </p:tav>
                                          </p:tavLst>
                                        </p:anim>
                                        <p:anim calcmode="lin" valueType="num" p14:bounceEnd="53333">
                                          <p:cBhvr additive="base">
                                            <p:cTn id="8" dur="750" fill="hold"/>
                                            <p:tgtEl>
                                              <p:spTgt spid="3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huýt.wav"/>
                                            </p:tgtEl>
                                          </p:cMediaNode>
                                        </p:audio>
                                      </p:subTnLst>
                                    </p:cTn>
                                  </p:par>
                                  <p:par>
                                    <p:cTn id="9" presetID="18" presetClass="entr" presetSubtype="6"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strips(downRight)">
                                          <p:cBhvr>
                                            <p:cTn id="11" dur="500"/>
                                            <p:tgtEl>
                                              <p:spTgt spid="25"/>
                                            </p:tgtEl>
                                          </p:cBhvr>
                                        </p:animEffect>
                                      </p:childTnLst>
                                    </p:cTn>
                                  </p:par>
                                  <p:par>
                                    <p:cTn id="12" presetID="32" presetClass="emph" presetSubtype="0" repeatCount="2000" fill="hold" nodeType="withEffect">
                                      <p:stCondLst>
                                        <p:cond delay="0"/>
                                      </p:stCondLst>
                                      <p:childTnLst>
                                        <p:animRot by="120000">
                                          <p:cBhvr>
                                            <p:cTn id="13" dur="100" fill="hold">
                                              <p:stCondLst>
                                                <p:cond delay="0"/>
                                              </p:stCondLst>
                                            </p:cTn>
                                            <p:tgtEl>
                                              <p:spTgt spid="34"/>
                                            </p:tgtEl>
                                            <p:attrNameLst>
                                              <p:attrName>r</p:attrName>
                                            </p:attrNameLst>
                                          </p:cBhvr>
                                        </p:animRot>
                                        <p:animRot by="-240000">
                                          <p:cBhvr>
                                            <p:cTn id="14" dur="200" fill="hold">
                                              <p:stCondLst>
                                                <p:cond delay="200"/>
                                              </p:stCondLst>
                                            </p:cTn>
                                            <p:tgtEl>
                                              <p:spTgt spid="34"/>
                                            </p:tgtEl>
                                            <p:attrNameLst>
                                              <p:attrName>r</p:attrName>
                                            </p:attrNameLst>
                                          </p:cBhvr>
                                        </p:animRot>
                                        <p:animRot by="240000">
                                          <p:cBhvr>
                                            <p:cTn id="15" dur="200" fill="hold">
                                              <p:stCondLst>
                                                <p:cond delay="400"/>
                                              </p:stCondLst>
                                            </p:cTn>
                                            <p:tgtEl>
                                              <p:spTgt spid="34"/>
                                            </p:tgtEl>
                                            <p:attrNameLst>
                                              <p:attrName>r</p:attrName>
                                            </p:attrNameLst>
                                          </p:cBhvr>
                                        </p:animRot>
                                        <p:animRot by="-240000">
                                          <p:cBhvr>
                                            <p:cTn id="16" dur="200" fill="hold">
                                              <p:stCondLst>
                                                <p:cond delay="600"/>
                                              </p:stCondLst>
                                            </p:cTn>
                                            <p:tgtEl>
                                              <p:spTgt spid="34"/>
                                            </p:tgtEl>
                                            <p:attrNameLst>
                                              <p:attrName>r</p:attrName>
                                            </p:attrNameLst>
                                          </p:cBhvr>
                                        </p:animRot>
                                        <p:animRot by="120000">
                                          <p:cBhvr>
                                            <p:cTn id="17" dur="200" fill="hold">
                                              <p:stCondLst>
                                                <p:cond delay="800"/>
                                              </p:stCondLst>
                                            </p:cTn>
                                            <p:tgtEl>
                                              <p:spTgt spid="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2" presetClass="emph" presetSubtype="0" repeatCount="2000" fill="hold" nodeType="afterEffect">
                                      <p:stCondLst>
                                        <p:cond delay="0"/>
                                      </p:stCondLst>
                                      <p:childTnLst>
                                        <p:animRot by="120000">
                                          <p:cBhvr>
                                            <p:cTn id="17" dur="100" fill="hold">
                                              <p:stCondLst>
                                                <p:cond delay="0"/>
                                              </p:stCondLst>
                                            </p:cTn>
                                            <p:tgtEl>
                                              <p:spTgt spid="16"/>
                                            </p:tgtEl>
                                            <p:attrNameLst>
                                              <p:attrName>r</p:attrName>
                                            </p:attrNameLst>
                                          </p:cBhvr>
                                        </p:animRot>
                                        <p:animRot by="-240000">
                                          <p:cBhvr>
                                            <p:cTn id="18" dur="200" fill="hold">
                                              <p:stCondLst>
                                                <p:cond delay="200"/>
                                              </p:stCondLst>
                                            </p:cTn>
                                            <p:tgtEl>
                                              <p:spTgt spid="16"/>
                                            </p:tgtEl>
                                            <p:attrNameLst>
                                              <p:attrName>r</p:attrName>
                                            </p:attrNameLst>
                                          </p:cBhvr>
                                        </p:animRot>
                                        <p:animRot by="240000">
                                          <p:cBhvr>
                                            <p:cTn id="19" dur="200" fill="hold">
                                              <p:stCondLst>
                                                <p:cond delay="400"/>
                                              </p:stCondLst>
                                            </p:cTn>
                                            <p:tgtEl>
                                              <p:spTgt spid="16"/>
                                            </p:tgtEl>
                                            <p:attrNameLst>
                                              <p:attrName>r</p:attrName>
                                            </p:attrNameLst>
                                          </p:cBhvr>
                                        </p:animRot>
                                        <p:animRot by="-240000">
                                          <p:cBhvr>
                                            <p:cTn id="20" dur="200" fill="hold">
                                              <p:stCondLst>
                                                <p:cond delay="600"/>
                                              </p:stCondLst>
                                            </p:cTn>
                                            <p:tgtEl>
                                              <p:spTgt spid="16"/>
                                            </p:tgtEl>
                                            <p:attrNameLst>
                                              <p:attrName>r</p:attrName>
                                            </p:attrNameLst>
                                          </p:cBhvr>
                                        </p:animRot>
                                        <p:animRot by="120000">
                                          <p:cBhvr>
                                            <p:cTn id="21" dur="200" fill="hold">
                                              <p:stCondLst>
                                                <p:cond delay="800"/>
                                              </p:stCondLst>
                                            </p:cTn>
                                            <p:tgtEl>
                                              <p:spTgt spid="16"/>
                                            </p:tgtEl>
                                            <p:attrNameLst>
                                              <p:attrName>r</p:attrName>
                                            </p:attrNameLst>
                                          </p:cBhvr>
                                        </p:animRot>
                                      </p:childTnLst>
                                    </p:cTn>
                                  </p:par>
                                  <p:par>
                                    <p:cTn id="22" presetID="32" presetClass="emph" presetSubtype="0" repeatCount="2000" fill="hold" nodeType="withEffect">
                                      <p:stCondLst>
                                        <p:cond delay="0"/>
                                      </p:stCondLst>
                                      <p:childTnLst>
                                        <p:animRot by="120000">
                                          <p:cBhvr>
                                            <p:cTn id="23" dur="100" fill="hold">
                                              <p:stCondLst>
                                                <p:cond delay="0"/>
                                              </p:stCondLst>
                                            </p:cTn>
                                            <p:tgtEl>
                                              <p:spTgt spid="20"/>
                                            </p:tgtEl>
                                            <p:attrNameLst>
                                              <p:attrName>r</p:attrName>
                                            </p:attrNameLst>
                                          </p:cBhvr>
                                        </p:animRot>
                                        <p:animRot by="-240000">
                                          <p:cBhvr>
                                            <p:cTn id="24" dur="200" fill="hold">
                                              <p:stCondLst>
                                                <p:cond delay="200"/>
                                              </p:stCondLst>
                                            </p:cTn>
                                            <p:tgtEl>
                                              <p:spTgt spid="20"/>
                                            </p:tgtEl>
                                            <p:attrNameLst>
                                              <p:attrName>r</p:attrName>
                                            </p:attrNameLst>
                                          </p:cBhvr>
                                        </p:animRot>
                                        <p:animRot by="240000">
                                          <p:cBhvr>
                                            <p:cTn id="25" dur="200" fill="hold">
                                              <p:stCondLst>
                                                <p:cond delay="400"/>
                                              </p:stCondLst>
                                            </p:cTn>
                                            <p:tgtEl>
                                              <p:spTgt spid="20"/>
                                            </p:tgtEl>
                                            <p:attrNameLst>
                                              <p:attrName>r</p:attrName>
                                            </p:attrNameLst>
                                          </p:cBhvr>
                                        </p:animRot>
                                        <p:animRot by="-240000">
                                          <p:cBhvr>
                                            <p:cTn id="26" dur="200" fill="hold">
                                              <p:stCondLst>
                                                <p:cond delay="600"/>
                                              </p:stCondLst>
                                            </p:cTn>
                                            <p:tgtEl>
                                              <p:spTgt spid="20"/>
                                            </p:tgtEl>
                                            <p:attrNameLst>
                                              <p:attrName>r</p:attrName>
                                            </p:attrNameLst>
                                          </p:cBhvr>
                                        </p:animRot>
                                        <p:animRot by="120000">
                                          <p:cBhvr>
                                            <p:cTn id="27" dur="200" fill="hold">
                                              <p:stCondLst>
                                                <p:cond delay="800"/>
                                              </p:stCondLst>
                                            </p:cTn>
                                            <p:tgtEl>
                                              <p:spTgt spid="20"/>
                                            </p:tgtEl>
                                            <p:attrNameLst>
                                              <p:attrName>r</p:attrName>
                                            </p:attrNameLst>
                                          </p:cBhvr>
                                        </p:animRot>
                                      </p:childTnLst>
                                    </p:cTn>
                                  </p:par>
                                  <p:par>
                                    <p:cTn id="28" presetID="2" presetClass="entr" presetSubtype="4"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cBhvr additive="base">
                                            <p:cTn id="30" dur="750" fill="hold"/>
                                            <p:tgtEl>
                                              <p:spTgt spid="34"/>
                                            </p:tgtEl>
                                            <p:attrNameLst>
                                              <p:attrName>ppt_x</p:attrName>
                                            </p:attrNameLst>
                                          </p:cBhvr>
                                          <p:tavLst>
                                            <p:tav tm="0">
                                              <p:val>
                                                <p:strVal val="#ppt_x"/>
                                              </p:val>
                                            </p:tav>
                                            <p:tav tm="100000">
                                              <p:val>
                                                <p:strVal val="#ppt_x"/>
                                              </p:val>
                                            </p:tav>
                                          </p:tavLst>
                                        </p:anim>
                                        <p:anim calcmode="lin" valueType="num">
                                          <p:cBhvr additive="base">
                                            <p:cTn id="31" dur="750" fill="hold"/>
                                            <p:tgtEl>
                                              <p:spTgt spid="3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8" name="huýt.wav"/>
                                            </p:tgtEl>
                                          </p:cMediaNode>
                                        </p:audio>
                                      </p:subTnLst>
                                    </p:cTn>
                                  </p:par>
                                  <p:par>
                                    <p:cTn id="32" presetID="18" presetClass="entr" presetSubtype="6"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strips(downRight)">
                                          <p:cBhvr>
                                            <p:cTn id="34" dur="500"/>
                                            <p:tgtEl>
                                              <p:spTgt spid="25"/>
                                            </p:tgtEl>
                                          </p:cBhvr>
                                        </p:animEffect>
                                      </p:childTnLst>
                                    </p:cTn>
                                  </p:par>
                                  <p:par>
                                    <p:cTn id="35" presetID="32" presetClass="emph" presetSubtype="0" repeatCount="2000" fill="hold" nodeType="withEffect">
                                      <p:stCondLst>
                                        <p:cond delay="0"/>
                                      </p:stCondLst>
                                      <p:childTnLst>
                                        <p:animRot by="120000">
                                          <p:cBhvr>
                                            <p:cTn id="36" dur="100" fill="hold">
                                              <p:stCondLst>
                                                <p:cond delay="0"/>
                                              </p:stCondLst>
                                            </p:cTn>
                                            <p:tgtEl>
                                              <p:spTgt spid="34"/>
                                            </p:tgtEl>
                                            <p:attrNameLst>
                                              <p:attrName>r</p:attrName>
                                            </p:attrNameLst>
                                          </p:cBhvr>
                                        </p:animRot>
                                        <p:animRot by="-240000">
                                          <p:cBhvr>
                                            <p:cTn id="37" dur="200" fill="hold">
                                              <p:stCondLst>
                                                <p:cond delay="200"/>
                                              </p:stCondLst>
                                            </p:cTn>
                                            <p:tgtEl>
                                              <p:spTgt spid="34"/>
                                            </p:tgtEl>
                                            <p:attrNameLst>
                                              <p:attrName>r</p:attrName>
                                            </p:attrNameLst>
                                          </p:cBhvr>
                                        </p:animRot>
                                        <p:animRot by="240000">
                                          <p:cBhvr>
                                            <p:cTn id="38" dur="200" fill="hold">
                                              <p:stCondLst>
                                                <p:cond delay="400"/>
                                              </p:stCondLst>
                                            </p:cTn>
                                            <p:tgtEl>
                                              <p:spTgt spid="34"/>
                                            </p:tgtEl>
                                            <p:attrNameLst>
                                              <p:attrName>r</p:attrName>
                                            </p:attrNameLst>
                                          </p:cBhvr>
                                        </p:animRot>
                                        <p:animRot by="-240000">
                                          <p:cBhvr>
                                            <p:cTn id="39" dur="200" fill="hold">
                                              <p:stCondLst>
                                                <p:cond delay="600"/>
                                              </p:stCondLst>
                                            </p:cTn>
                                            <p:tgtEl>
                                              <p:spTgt spid="34"/>
                                            </p:tgtEl>
                                            <p:attrNameLst>
                                              <p:attrName>r</p:attrName>
                                            </p:attrNameLst>
                                          </p:cBhvr>
                                        </p:animRot>
                                        <p:animRot by="120000">
                                          <p:cBhvr>
                                            <p:cTn id="40" dur="200" fill="hold">
                                              <p:stCondLst>
                                                <p:cond delay="800"/>
                                              </p:stCondLst>
                                            </p:cTn>
                                            <p:tgtEl>
                                              <p:spTgt spid="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094B30-8FA2-A230-3DBF-DA23312F4F2F}"/>
              </a:ext>
            </a:extLst>
          </p:cNvPr>
          <p:cNvSpPr txBox="1"/>
          <p:nvPr/>
        </p:nvSpPr>
        <p:spPr>
          <a:xfrm>
            <a:off x="1232899" y="164776"/>
            <a:ext cx="9678256" cy="1200329"/>
          </a:xfrm>
          <a:prstGeom prst="rect">
            <a:avLst/>
          </a:prstGeom>
          <a:solidFill>
            <a:schemeClr val="accent6">
              <a:lumMod val="20000"/>
              <a:lumOff val="80000"/>
            </a:schemeClr>
          </a:solidFill>
        </p:spPr>
        <p:txBody>
          <a:bodyPr wrap="square" rtlCol="0">
            <a:spAutoFit/>
          </a:bodyPr>
          <a:lstStyle/>
          <a:p>
            <a:pPr lvl="0" algn="ctr"/>
            <a:r>
              <a:rPr lang="vi-VN" sz="3600" dirty="0">
                <a:solidFill>
                  <a:prstClr val="black"/>
                </a:solidFill>
                <a:latin typeface="Cambria" panose="02040503050406030204" pitchFamily="18" charset="0"/>
              </a:rPr>
              <a:t>Tìm hiểu và trình bày việc khai thác, sử dụng năng lượng theo gợi ý:</a:t>
            </a:r>
          </a:p>
        </p:txBody>
      </p:sp>
      <p:sp>
        <p:nvSpPr>
          <p:cNvPr id="4" name="TextBox 3">
            <a:extLst>
              <a:ext uri="{FF2B5EF4-FFF2-40B4-BE49-F238E27FC236}">
                <a16:creationId xmlns:a16="http://schemas.microsoft.com/office/drawing/2014/main" id="{58549FC1-7CA8-C092-2AFE-8A97CFDD3D87}"/>
              </a:ext>
            </a:extLst>
          </p:cNvPr>
          <p:cNvSpPr txBox="1"/>
          <p:nvPr/>
        </p:nvSpPr>
        <p:spPr>
          <a:xfrm>
            <a:off x="739740" y="1808251"/>
            <a:ext cx="10921429" cy="483209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 Lựa chọn một trong các chủ đề: năng lượng mặt trời, năng lượng nước chảy, năng lượng gió ở Việt Nam.</a:t>
            </a:r>
          </a:p>
          <a:p>
            <a:pPr algn="just"/>
            <a:r>
              <a:rPr lang="vi-VN" sz="2800" b="0" i="0" dirty="0">
                <a:solidFill>
                  <a:srgbClr val="000000"/>
                </a:solidFill>
                <a:effectLst/>
                <a:latin typeface="Cambria" panose="02040503050406030204" pitchFamily="18" charset="0"/>
                <a:ea typeface="Cambria" panose="02040503050406030204" pitchFamily="18" charset="0"/>
              </a:rPr>
              <a:t>- Nội dung:</a:t>
            </a:r>
          </a:p>
          <a:p>
            <a:pPr algn="just"/>
            <a:r>
              <a:rPr lang="vi-VN" sz="2800" b="0" i="0" dirty="0">
                <a:solidFill>
                  <a:srgbClr val="000000"/>
                </a:solidFill>
                <a:effectLst/>
                <a:latin typeface="Cambria" panose="02040503050406030204" pitchFamily="18" charset="0"/>
                <a:ea typeface="Cambria" panose="02040503050406030204" pitchFamily="18" charset="0"/>
              </a:rPr>
              <a:t>+ Những việc trong đời sống, sản xuất có khai thác, sử dụng nguồn năng lượng đã chọn.</a:t>
            </a:r>
          </a:p>
          <a:p>
            <a:pPr algn="just"/>
            <a:r>
              <a:rPr lang="vi-VN" sz="2800" b="0" i="0" dirty="0">
                <a:solidFill>
                  <a:srgbClr val="000000"/>
                </a:solidFill>
                <a:effectLst/>
                <a:latin typeface="Cambria" panose="02040503050406030204" pitchFamily="18" charset="0"/>
                <a:ea typeface="Cambria" panose="02040503050406030204" pitchFamily="18" charset="0"/>
              </a:rPr>
              <a:t>+ Nguồn năng lượng này mang lại lợi ích gì cho địa phương em?</a:t>
            </a:r>
          </a:p>
          <a:p>
            <a:pPr algn="just"/>
            <a:r>
              <a:rPr lang="vi-VN" sz="2800" b="0" i="0" dirty="0">
                <a:solidFill>
                  <a:srgbClr val="000000"/>
                </a:solidFill>
                <a:effectLst/>
                <a:latin typeface="Cambria" panose="02040503050406030204" pitchFamily="18" charset="0"/>
                <a:ea typeface="Cambria" panose="02040503050406030204" pitchFamily="18" charset="0"/>
              </a:rPr>
              <a:t>+ Những thuận lợi và khó khăn khi sử dụng nguồn năng lượng này.</a:t>
            </a:r>
          </a:p>
          <a:p>
            <a:pPr algn="just"/>
            <a:r>
              <a:rPr lang="vi-VN" sz="2800" b="0" i="0" dirty="0">
                <a:solidFill>
                  <a:srgbClr val="000000"/>
                </a:solidFill>
                <a:effectLst/>
                <a:latin typeface="Cambria" panose="02040503050406030204" pitchFamily="18" charset="0"/>
                <a:ea typeface="Cambria" panose="02040503050406030204" pitchFamily="18" charset="0"/>
              </a:rPr>
              <a:t>- Lựa chọn hình thức trình này: Hình ảnh và thuyết minh cho các hình ảnh đó, viết một đoạn văn ngắn,…</a:t>
            </a:r>
          </a:p>
          <a:p>
            <a:pPr algn="just"/>
            <a:r>
              <a:rPr lang="vi-VN" sz="2800" b="0" i="0" dirty="0">
                <a:solidFill>
                  <a:srgbClr val="000000"/>
                </a:solidFill>
                <a:effectLst/>
                <a:latin typeface="Cambria" panose="02040503050406030204" pitchFamily="18" charset="0"/>
                <a:ea typeface="Cambria" panose="02040503050406030204" pitchFamily="18" charset="0"/>
              </a:rPr>
              <a:t>- Thu thập và xử lí thông tin về nguồn năng lượng đã chọn.</a:t>
            </a:r>
          </a:p>
          <a:p>
            <a:pPr algn="just"/>
            <a:r>
              <a:rPr lang="vi-VN" sz="2800" b="0" i="0" dirty="0">
                <a:solidFill>
                  <a:srgbClr val="000000"/>
                </a:solidFill>
                <a:effectLst/>
                <a:latin typeface="Cambria" panose="02040503050406030204" pitchFamily="18" charset="0"/>
                <a:ea typeface="Cambria" panose="02040503050406030204" pitchFamily="18" charset="0"/>
              </a:rPr>
              <a:t>- Trình bày sản phẩm.</a:t>
            </a:r>
          </a:p>
        </p:txBody>
      </p:sp>
    </p:spTree>
    <p:extLst>
      <p:ext uri="{BB962C8B-B14F-4D97-AF65-F5344CB8AC3E}">
        <p14:creationId xmlns:p14="http://schemas.microsoft.com/office/powerpoint/2010/main" val="3949781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307CA88-DAFC-A125-4802-79DA61EA03E5}"/>
              </a:ext>
            </a:extLst>
          </p:cNvPr>
          <p:cNvSpPr txBox="1"/>
          <p:nvPr/>
        </p:nvSpPr>
        <p:spPr>
          <a:xfrm>
            <a:off x="287676" y="482885"/>
            <a:ext cx="11609798" cy="5356338"/>
          </a:xfrm>
          <a:prstGeom prst="rect">
            <a:avLst/>
          </a:prstGeom>
          <a:noFill/>
        </p:spPr>
        <p:txBody>
          <a:bodyPr wrap="square" rtlCol="0">
            <a:spAutoFit/>
          </a:bodyPr>
          <a:lstStyle/>
          <a:p>
            <a:pPr marL="0" marR="0" algn="ctr">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Ví</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dụ</a:t>
            </a:r>
            <a:r>
              <a:rPr lang="en-US" sz="3200" b="1" dirty="0">
                <a:effectLst/>
                <a:latin typeface="Cambria" panose="02040503050406030204" pitchFamily="18" charset="0"/>
                <a:ea typeface="Cambria" panose="02040503050406030204" pitchFamily="18" charset="0"/>
              </a:rPr>
              <a:t>:</a:t>
            </a:r>
          </a:p>
          <a:p>
            <a:pPr marL="0" marR="0" algn="just">
              <a:lnSpc>
                <a:spcPct val="12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Năng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lượng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mặt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trời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được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dùng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vào</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rất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nhiều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việc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đời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sống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sản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xuất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tại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địa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phương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em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người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sử</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dụng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năng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lượng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mặt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trời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để</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phơi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lúa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vào</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các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vụ</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mùa</a:t>
            </a:r>
            <a:r>
              <a:rPr lang="en-US" sz="3200" dirty="0">
                <a:effectLst/>
                <a:latin typeface="Cambria" panose="02040503050406030204" pitchFamily="18" charset="0"/>
                <a:ea typeface="Cambria" panose="02040503050406030204" pitchFamily="18" charset="0"/>
              </a:rPr>
              <a:t>. </a:t>
            </a:r>
          </a:p>
          <a:p>
            <a:pPr marL="0" marR="0" algn="just">
              <a:lnSpc>
                <a:spcPct val="12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Năng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lượng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mặt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trời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năng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lượng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gió</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được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sử</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dụng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các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động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hằng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chiếu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sáng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sưởi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ấm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khô</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áo</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đồ</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đạc</a:t>
            </a:r>
            <a:r>
              <a:rPr lang="en-US" sz="3200" dirty="0">
                <a:effectLst/>
                <a:latin typeface="Cambria" panose="02040503050406030204" pitchFamily="18" charset="0"/>
                <a:ea typeface="Cambria" panose="02040503050406030204" pitchFamily="18" charset="0"/>
              </a:rPr>
              <a:t>,…</a:t>
            </a:r>
          </a:p>
          <a:p>
            <a:pPr marL="0" marR="0" algn="just">
              <a:lnSpc>
                <a:spcPct val="12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Vào</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nắng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nóng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việc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phơi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lúa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diễn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ra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rất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thuận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lợi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Nhưng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thời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tiết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nắng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nóng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cũng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gây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cho</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sức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khoẻ</a:t>
            </a:r>
            <a:r>
              <a:rPr lang="en-US" sz="3200" dirty="0">
                <a:effectLst/>
                <a:latin typeface="Cambria" panose="02040503050406030204" pitchFamily="18" charset="0"/>
                <a:ea typeface="Cambria" panose="02040503050406030204" pitchFamily="18" charset="0"/>
              </a:rPr>
              <a:t> con </a:t>
            </a:r>
            <a:r>
              <a:rPr lang="en-US" sz="3200" dirty="0" err="1">
                <a:effectLst/>
                <a:latin typeface="Cambria" panose="02040503050406030204" pitchFamily="18" charset="0"/>
                <a:ea typeface="Cambria" panose="02040503050406030204" pitchFamily="18" charset="0"/>
              </a:rPr>
              <a:t>người</a:t>
            </a:r>
            <a:r>
              <a:rPr lang="en-US" sz="3200" dirty="0">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249961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red text on a black background&#10;&#10;Description automatically generated">
            <a:extLst>
              <a:ext uri="{FF2B5EF4-FFF2-40B4-BE49-F238E27FC236}">
                <a16:creationId xmlns:a16="http://schemas.microsoft.com/office/drawing/2014/main" id="{DA9ADCBC-2C32-F056-29E6-1C67903CCD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4532" y="1066298"/>
            <a:ext cx="7193903" cy="5791702"/>
          </a:xfrm>
          <a:prstGeom prst="rect">
            <a:avLst/>
          </a:prstGeom>
        </p:spPr>
      </p:pic>
    </p:spTree>
    <p:extLst>
      <p:ext uri="{BB962C8B-B14F-4D97-AF65-F5344CB8AC3E}">
        <p14:creationId xmlns:p14="http://schemas.microsoft.com/office/powerpoint/2010/main" val="4171193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FE8020C-3FF4-DA01-B874-962CD2FB7969}"/>
              </a:ext>
            </a:extLst>
          </p:cNvPr>
          <p:cNvSpPr/>
          <p:nvPr/>
        </p:nvSpPr>
        <p:spPr>
          <a:xfrm>
            <a:off x="400693" y="2845941"/>
            <a:ext cx="2332234" cy="729465"/>
          </a:xfrm>
          <a:prstGeom prst="roundRect">
            <a:avLst/>
          </a:prstGeom>
          <a:ln w="57150">
            <a:solidFill>
              <a:srgbClr val="00B05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Em </a:t>
            </a:r>
            <a:r>
              <a:rPr lang="en-US" sz="2800" b="1" dirty="0" err="1">
                <a:solidFill>
                  <a:srgbClr val="FF0000"/>
                </a:solidFill>
              </a:rPr>
              <a:t>đã</a:t>
            </a:r>
            <a:r>
              <a:rPr lang="en-US" sz="2800" b="1" dirty="0">
                <a:solidFill>
                  <a:srgbClr val="FF0000"/>
                </a:solidFill>
              </a:rPr>
              <a:t> </a:t>
            </a:r>
            <a:r>
              <a:rPr lang="en-US" sz="2800" b="1" dirty="0" err="1">
                <a:solidFill>
                  <a:srgbClr val="FF0000"/>
                </a:solidFill>
              </a:rPr>
              <a:t>học</a:t>
            </a:r>
            <a:endParaRPr lang="en-US" sz="2800" b="1" dirty="0">
              <a:solidFill>
                <a:srgbClr val="FF0000"/>
              </a:solidFill>
            </a:endParaRPr>
          </a:p>
        </p:txBody>
      </p:sp>
      <p:cxnSp>
        <p:nvCxnSpPr>
          <p:cNvPr id="4" name="Straight Connector 3">
            <a:extLst>
              <a:ext uri="{FF2B5EF4-FFF2-40B4-BE49-F238E27FC236}">
                <a16:creationId xmlns:a16="http://schemas.microsoft.com/office/drawing/2014/main" id="{6F0B4F0E-B909-CAFA-B03F-3CF35CBB79A9}"/>
              </a:ext>
            </a:extLst>
          </p:cNvPr>
          <p:cNvCxnSpPr>
            <a:stCxn id="2" idx="3"/>
          </p:cNvCxnSpPr>
          <p:nvPr/>
        </p:nvCxnSpPr>
        <p:spPr>
          <a:xfrm flipV="1">
            <a:off x="2732927" y="1602769"/>
            <a:ext cx="976044" cy="160790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CEE4209-7ACB-E0B9-51CC-529F13F5F314}"/>
              </a:ext>
            </a:extLst>
          </p:cNvPr>
          <p:cNvSpPr txBox="1"/>
          <p:nvPr/>
        </p:nvSpPr>
        <p:spPr>
          <a:xfrm>
            <a:off x="3729518" y="729854"/>
            <a:ext cx="8034392" cy="1569660"/>
          </a:xfrm>
          <a:prstGeom prst="rect">
            <a:avLst/>
          </a:prstGeom>
          <a:solidFill>
            <a:schemeClr val="accent6">
              <a:lumMod val="20000"/>
              <a:lumOff val="80000"/>
            </a:schemeClr>
          </a:solidFill>
        </p:spPr>
        <p:txBody>
          <a:bodyPr wrap="square" rtlCol="0">
            <a:spAutoFit/>
          </a:bodyPr>
          <a:lstStyle/>
          <a:p>
            <a:pPr lvl="0" algn="just"/>
            <a:r>
              <a:rPr lang="vi-VN" sz="3200" dirty="0">
                <a:solidFill>
                  <a:prstClr val="black"/>
                </a:solidFill>
                <a:latin typeface="Cambria" panose="02040503050406030204" pitchFamily="18" charset="0"/>
              </a:rPr>
              <a:t>Năng lượng mặt trời được dùng để chiếu sáng, sưởi ấm, làm khô đồ vật, làm nóng nước, sản xuất điện,..</a:t>
            </a:r>
          </a:p>
        </p:txBody>
      </p:sp>
      <p:cxnSp>
        <p:nvCxnSpPr>
          <p:cNvPr id="6" name="Straight Connector 5">
            <a:extLst>
              <a:ext uri="{FF2B5EF4-FFF2-40B4-BE49-F238E27FC236}">
                <a16:creationId xmlns:a16="http://schemas.microsoft.com/office/drawing/2014/main" id="{B52F19A2-22EF-7338-3CCC-2DA98A10DA2E}"/>
              </a:ext>
            </a:extLst>
          </p:cNvPr>
          <p:cNvCxnSpPr>
            <a:cxnSpLocks/>
            <a:stCxn id="2" idx="3"/>
          </p:cNvCxnSpPr>
          <p:nvPr/>
        </p:nvCxnSpPr>
        <p:spPr>
          <a:xfrm>
            <a:off x="2732927" y="3210674"/>
            <a:ext cx="996592" cy="47774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BAF2EF6-23B8-62FB-C7EB-66A4B03E0C4D}"/>
              </a:ext>
            </a:extLst>
          </p:cNvPr>
          <p:cNvSpPr txBox="1"/>
          <p:nvPr/>
        </p:nvSpPr>
        <p:spPr>
          <a:xfrm>
            <a:off x="3750066" y="2815508"/>
            <a:ext cx="8034392" cy="1569660"/>
          </a:xfrm>
          <a:prstGeom prst="rect">
            <a:avLst/>
          </a:prstGeom>
          <a:solidFill>
            <a:schemeClr val="accent6">
              <a:lumMod val="20000"/>
              <a:lumOff val="80000"/>
            </a:schemeClr>
          </a:solidFill>
        </p:spPr>
        <p:txBody>
          <a:bodyPr wrap="square" rtlCol="0">
            <a:spAutoFit/>
          </a:bodyPr>
          <a:lstStyle/>
          <a:p>
            <a:pPr lvl="0" algn="just"/>
            <a:r>
              <a:rPr lang="vi-VN" sz="3200" dirty="0">
                <a:solidFill>
                  <a:prstClr val="black"/>
                </a:solidFill>
                <a:latin typeface="Cambria" panose="02040503050406030204" pitchFamily="18" charset="0"/>
              </a:rPr>
              <a:t>Năng lượng gió làm quay tua-bin của máy phát điện, giúp thuyền buồm chạy xuôi chiều gió, thả diều, rê thóc,...</a:t>
            </a:r>
          </a:p>
        </p:txBody>
      </p:sp>
      <p:cxnSp>
        <p:nvCxnSpPr>
          <p:cNvPr id="10" name="Straight Connector 9">
            <a:extLst>
              <a:ext uri="{FF2B5EF4-FFF2-40B4-BE49-F238E27FC236}">
                <a16:creationId xmlns:a16="http://schemas.microsoft.com/office/drawing/2014/main" id="{A200A899-4899-2161-053E-EDCE1ECEFBE2}"/>
              </a:ext>
            </a:extLst>
          </p:cNvPr>
          <p:cNvCxnSpPr>
            <a:cxnSpLocks/>
            <a:stCxn id="2" idx="3"/>
          </p:cNvCxnSpPr>
          <p:nvPr/>
        </p:nvCxnSpPr>
        <p:spPr>
          <a:xfrm>
            <a:off x="2732927" y="3210674"/>
            <a:ext cx="1047963" cy="240929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DC98D80-EA89-398C-1AA2-D69AE15FCAE5}"/>
              </a:ext>
            </a:extLst>
          </p:cNvPr>
          <p:cNvSpPr txBox="1"/>
          <p:nvPr/>
        </p:nvSpPr>
        <p:spPr>
          <a:xfrm>
            <a:off x="3801437" y="4747049"/>
            <a:ext cx="8034392" cy="1815882"/>
          </a:xfrm>
          <a:prstGeom prst="rect">
            <a:avLst/>
          </a:prstGeom>
          <a:solidFill>
            <a:schemeClr val="accent6">
              <a:lumMod val="20000"/>
              <a:lumOff val="80000"/>
            </a:schemeClr>
          </a:solidFill>
        </p:spPr>
        <p:txBody>
          <a:bodyPr wrap="square" rtlCol="0">
            <a:spAutoFit/>
          </a:bodyPr>
          <a:lstStyle/>
          <a:p>
            <a:pPr lvl="0" algn="just"/>
            <a:r>
              <a:rPr lang="vi-VN" sz="2800" dirty="0">
                <a:solidFill>
                  <a:prstClr val="black"/>
                </a:solidFill>
                <a:latin typeface="Cambria" panose="02040503050406030204" pitchFamily="18" charset="0"/>
              </a:rPr>
              <a:t>Năng lượng nước chảy thường được dùng để vận chuyển hàng hoá xuôi dòng nước, làm quay bánh xe nước đưa nước lên cao, làm quay tua-bin của máy phát điện ở nhà máy thuỷ điện,...</a:t>
            </a:r>
          </a:p>
        </p:txBody>
      </p:sp>
    </p:spTree>
    <p:extLst>
      <p:ext uri="{BB962C8B-B14F-4D97-AF65-F5344CB8AC3E}">
        <p14:creationId xmlns:p14="http://schemas.microsoft.com/office/powerpoint/2010/main" val="2063446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DDAAEA-459F-AB0A-9743-20679FA29DC4}"/>
              </a:ext>
            </a:extLst>
          </p:cNvPr>
          <p:cNvPicPr>
            <a:picLocks noChangeAspect="1"/>
          </p:cNvPicPr>
          <p:nvPr/>
        </p:nvPicPr>
        <p:blipFill>
          <a:blip r:embed="rId2"/>
          <a:stretch>
            <a:fillRect/>
          </a:stretch>
        </p:blipFill>
        <p:spPr>
          <a:xfrm>
            <a:off x="1631609" y="256853"/>
            <a:ext cx="8139114" cy="6273653"/>
          </a:xfrm>
          <a:prstGeom prst="rect">
            <a:avLst/>
          </a:prstGeom>
        </p:spPr>
      </p:pic>
    </p:spTree>
    <p:extLst>
      <p:ext uri="{BB962C8B-B14F-4D97-AF65-F5344CB8AC3E}">
        <p14:creationId xmlns:p14="http://schemas.microsoft.com/office/powerpoint/2010/main" val="3736274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EA2C36-2998-0E18-6DE0-09B25136E5FB}"/>
              </a:ext>
            </a:extLst>
          </p:cNvPr>
          <p:cNvPicPr>
            <a:picLocks noChangeAspect="1"/>
          </p:cNvPicPr>
          <p:nvPr/>
        </p:nvPicPr>
        <p:blipFill>
          <a:blip r:embed="rId2"/>
          <a:stretch>
            <a:fillRect/>
          </a:stretch>
        </p:blipFill>
        <p:spPr>
          <a:xfrm>
            <a:off x="1718137" y="1510301"/>
            <a:ext cx="9747504" cy="5347699"/>
          </a:xfrm>
          <a:prstGeom prst="rect">
            <a:avLst/>
          </a:prstGeom>
        </p:spPr>
      </p:pic>
    </p:spTree>
    <p:extLst>
      <p:ext uri="{BB962C8B-B14F-4D97-AF65-F5344CB8AC3E}">
        <p14:creationId xmlns:p14="http://schemas.microsoft.com/office/powerpoint/2010/main" val="933872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6">
            <a:extLst>
              <a:ext uri="{FF2B5EF4-FFF2-40B4-BE49-F238E27FC236}">
                <a16:creationId xmlns:a16="http://schemas.microsoft.com/office/drawing/2014/main" id="{EEE96D83-221E-4105-8FC3-B6CCAFA8E3A0}"/>
              </a:ext>
            </a:extLst>
          </p:cNvPr>
          <p:cNvSpPr/>
          <p:nvPr/>
        </p:nvSpPr>
        <p:spPr>
          <a:xfrm>
            <a:off x="246000" y="273520"/>
            <a:ext cx="11700000" cy="6300000"/>
          </a:xfrm>
          <a:custGeom>
            <a:avLst/>
            <a:gdLst>
              <a:gd name="connsiteX0" fmla="*/ 0 w 11700000"/>
              <a:gd name="connsiteY0" fmla="*/ 430290 h 6300000"/>
              <a:gd name="connsiteX1" fmla="*/ 430290 w 11700000"/>
              <a:gd name="connsiteY1" fmla="*/ 0 h 6300000"/>
              <a:gd name="connsiteX2" fmla="*/ 1000786 w 11700000"/>
              <a:gd name="connsiteY2" fmla="*/ 0 h 6300000"/>
              <a:gd name="connsiteX3" fmla="*/ 1571282 w 11700000"/>
              <a:gd name="connsiteY3" fmla="*/ 0 h 6300000"/>
              <a:gd name="connsiteX4" fmla="*/ 2358566 w 11700000"/>
              <a:gd name="connsiteY4" fmla="*/ 0 h 6300000"/>
              <a:gd name="connsiteX5" fmla="*/ 2712273 w 11700000"/>
              <a:gd name="connsiteY5" fmla="*/ 0 h 6300000"/>
              <a:gd name="connsiteX6" fmla="*/ 3391163 w 11700000"/>
              <a:gd name="connsiteY6" fmla="*/ 0 h 6300000"/>
              <a:gd name="connsiteX7" fmla="*/ 3853265 w 11700000"/>
              <a:gd name="connsiteY7" fmla="*/ 0 h 6300000"/>
              <a:gd name="connsiteX8" fmla="*/ 4423761 w 11700000"/>
              <a:gd name="connsiteY8" fmla="*/ 0 h 6300000"/>
              <a:gd name="connsiteX9" fmla="*/ 5211045 w 11700000"/>
              <a:gd name="connsiteY9" fmla="*/ 0 h 6300000"/>
              <a:gd name="connsiteX10" fmla="*/ 5889935 w 11700000"/>
              <a:gd name="connsiteY10" fmla="*/ 0 h 6300000"/>
              <a:gd name="connsiteX11" fmla="*/ 6352036 w 11700000"/>
              <a:gd name="connsiteY11" fmla="*/ 0 h 6300000"/>
              <a:gd name="connsiteX12" fmla="*/ 6597349 w 11700000"/>
              <a:gd name="connsiteY12" fmla="*/ 0 h 6300000"/>
              <a:gd name="connsiteX13" fmla="*/ 6951057 w 11700000"/>
              <a:gd name="connsiteY13" fmla="*/ 0 h 6300000"/>
              <a:gd name="connsiteX14" fmla="*/ 7413158 w 11700000"/>
              <a:gd name="connsiteY14" fmla="*/ 0 h 6300000"/>
              <a:gd name="connsiteX15" fmla="*/ 7983654 w 11700000"/>
              <a:gd name="connsiteY15" fmla="*/ 0 h 6300000"/>
              <a:gd name="connsiteX16" fmla="*/ 8770938 w 11700000"/>
              <a:gd name="connsiteY16" fmla="*/ 0 h 6300000"/>
              <a:gd name="connsiteX17" fmla="*/ 9341434 w 11700000"/>
              <a:gd name="connsiteY17" fmla="*/ 0 h 6300000"/>
              <a:gd name="connsiteX18" fmla="*/ 10128718 w 11700000"/>
              <a:gd name="connsiteY18" fmla="*/ 0 h 6300000"/>
              <a:gd name="connsiteX19" fmla="*/ 11269710 w 11700000"/>
              <a:gd name="connsiteY19" fmla="*/ 0 h 6300000"/>
              <a:gd name="connsiteX20" fmla="*/ 11700000 w 11700000"/>
              <a:gd name="connsiteY20" fmla="*/ 430290 h 6300000"/>
              <a:gd name="connsiteX21" fmla="*/ 11700000 w 11700000"/>
              <a:gd name="connsiteY21" fmla="*/ 974232 h 6300000"/>
              <a:gd name="connsiteX22" fmla="*/ 11700000 w 11700000"/>
              <a:gd name="connsiteY22" fmla="*/ 1409386 h 6300000"/>
              <a:gd name="connsiteX23" fmla="*/ 11700000 w 11700000"/>
              <a:gd name="connsiteY23" fmla="*/ 1844539 h 6300000"/>
              <a:gd name="connsiteX24" fmla="*/ 11700000 w 11700000"/>
              <a:gd name="connsiteY24" fmla="*/ 2279693 h 6300000"/>
              <a:gd name="connsiteX25" fmla="*/ 11700000 w 11700000"/>
              <a:gd name="connsiteY25" fmla="*/ 2714846 h 6300000"/>
              <a:gd name="connsiteX26" fmla="*/ 11700000 w 11700000"/>
              <a:gd name="connsiteY26" fmla="*/ 3367577 h 6300000"/>
              <a:gd name="connsiteX27" fmla="*/ 11700000 w 11700000"/>
              <a:gd name="connsiteY27" fmla="*/ 4020307 h 6300000"/>
              <a:gd name="connsiteX28" fmla="*/ 11700000 w 11700000"/>
              <a:gd name="connsiteY28" fmla="*/ 4401067 h 6300000"/>
              <a:gd name="connsiteX29" fmla="*/ 11700000 w 11700000"/>
              <a:gd name="connsiteY29" fmla="*/ 4781826 h 6300000"/>
              <a:gd name="connsiteX30" fmla="*/ 11700000 w 11700000"/>
              <a:gd name="connsiteY30" fmla="*/ 5162585 h 6300000"/>
              <a:gd name="connsiteX31" fmla="*/ 11700000 w 11700000"/>
              <a:gd name="connsiteY31" fmla="*/ 5869710 h 6300000"/>
              <a:gd name="connsiteX32" fmla="*/ 11269710 w 11700000"/>
              <a:gd name="connsiteY32" fmla="*/ 6300000 h 6300000"/>
              <a:gd name="connsiteX33" fmla="*/ 10482426 w 11700000"/>
              <a:gd name="connsiteY33" fmla="*/ 6300000 h 6300000"/>
              <a:gd name="connsiteX34" fmla="*/ 10020324 w 11700000"/>
              <a:gd name="connsiteY34" fmla="*/ 6300000 h 6300000"/>
              <a:gd name="connsiteX35" fmla="*/ 9449828 w 11700000"/>
              <a:gd name="connsiteY35" fmla="*/ 6300000 h 6300000"/>
              <a:gd name="connsiteX36" fmla="*/ 8662544 w 11700000"/>
              <a:gd name="connsiteY36" fmla="*/ 6300000 h 6300000"/>
              <a:gd name="connsiteX37" fmla="*/ 8308837 w 11700000"/>
              <a:gd name="connsiteY37" fmla="*/ 6300000 h 6300000"/>
              <a:gd name="connsiteX38" fmla="*/ 7955129 w 11700000"/>
              <a:gd name="connsiteY38" fmla="*/ 6300000 h 6300000"/>
              <a:gd name="connsiteX39" fmla="*/ 7167845 w 11700000"/>
              <a:gd name="connsiteY39" fmla="*/ 6300000 h 6300000"/>
              <a:gd name="connsiteX40" fmla="*/ 6380561 w 11700000"/>
              <a:gd name="connsiteY40" fmla="*/ 6300000 h 6300000"/>
              <a:gd name="connsiteX41" fmla="*/ 5810065 w 11700000"/>
              <a:gd name="connsiteY41" fmla="*/ 6300000 h 6300000"/>
              <a:gd name="connsiteX42" fmla="*/ 5239570 w 11700000"/>
              <a:gd name="connsiteY42" fmla="*/ 6300000 h 6300000"/>
              <a:gd name="connsiteX43" fmla="*/ 4994256 w 11700000"/>
              <a:gd name="connsiteY43" fmla="*/ 6300000 h 6300000"/>
              <a:gd name="connsiteX44" fmla="*/ 4315366 w 11700000"/>
              <a:gd name="connsiteY44" fmla="*/ 6300000 h 6300000"/>
              <a:gd name="connsiteX45" fmla="*/ 3744871 w 11700000"/>
              <a:gd name="connsiteY45" fmla="*/ 6300000 h 6300000"/>
              <a:gd name="connsiteX46" fmla="*/ 3499557 w 11700000"/>
              <a:gd name="connsiteY46" fmla="*/ 6300000 h 6300000"/>
              <a:gd name="connsiteX47" fmla="*/ 2929062 w 11700000"/>
              <a:gd name="connsiteY47" fmla="*/ 6300000 h 6300000"/>
              <a:gd name="connsiteX48" fmla="*/ 2575354 w 11700000"/>
              <a:gd name="connsiteY48" fmla="*/ 6300000 h 6300000"/>
              <a:gd name="connsiteX49" fmla="*/ 2330041 w 11700000"/>
              <a:gd name="connsiteY49" fmla="*/ 6300000 h 6300000"/>
              <a:gd name="connsiteX50" fmla="*/ 1651151 w 11700000"/>
              <a:gd name="connsiteY50" fmla="*/ 6300000 h 6300000"/>
              <a:gd name="connsiteX51" fmla="*/ 430290 w 11700000"/>
              <a:gd name="connsiteY51" fmla="*/ 6300000 h 6300000"/>
              <a:gd name="connsiteX52" fmla="*/ 0 w 11700000"/>
              <a:gd name="connsiteY52" fmla="*/ 5869710 h 6300000"/>
              <a:gd name="connsiteX53" fmla="*/ 0 w 11700000"/>
              <a:gd name="connsiteY53" fmla="*/ 5271374 h 6300000"/>
              <a:gd name="connsiteX54" fmla="*/ 0 w 11700000"/>
              <a:gd name="connsiteY54" fmla="*/ 4781826 h 6300000"/>
              <a:gd name="connsiteX55" fmla="*/ 0 w 11700000"/>
              <a:gd name="connsiteY55" fmla="*/ 4346672 h 6300000"/>
              <a:gd name="connsiteX56" fmla="*/ 0 w 11700000"/>
              <a:gd name="connsiteY56" fmla="*/ 3857125 h 6300000"/>
              <a:gd name="connsiteX57" fmla="*/ 0 w 11700000"/>
              <a:gd name="connsiteY57" fmla="*/ 3476365 h 6300000"/>
              <a:gd name="connsiteX58" fmla="*/ 0 w 11700000"/>
              <a:gd name="connsiteY58" fmla="*/ 2986817 h 6300000"/>
              <a:gd name="connsiteX59" fmla="*/ 0 w 11700000"/>
              <a:gd name="connsiteY59" fmla="*/ 2442875 h 6300000"/>
              <a:gd name="connsiteX60" fmla="*/ 0 w 11700000"/>
              <a:gd name="connsiteY60" fmla="*/ 1844539 h 6300000"/>
              <a:gd name="connsiteX61" fmla="*/ 0 w 11700000"/>
              <a:gd name="connsiteY61" fmla="*/ 1300597 h 6300000"/>
              <a:gd name="connsiteX62" fmla="*/ 0 w 11700000"/>
              <a:gd name="connsiteY62" fmla="*/ 43029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00000" fill="none" extrusionOk="0">
                <a:moveTo>
                  <a:pt x="0" y="430290"/>
                </a:moveTo>
                <a:cubicBezTo>
                  <a:pt x="-3429" y="164075"/>
                  <a:pt x="242605" y="44567"/>
                  <a:pt x="430290" y="0"/>
                </a:cubicBezTo>
                <a:cubicBezTo>
                  <a:pt x="709811" y="-14127"/>
                  <a:pt x="739786" y="41411"/>
                  <a:pt x="1000786" y="0"/>
                </a:cubicBezTo>
                <a:cubicBezTo>
                  <a:pt x="1261786" y="-41411"/>
                  <a:pt x="1315700" y="44356"/>
                  <a:pt x="1571282" y="0"/>
                </a:cubicBezTo>
                <a:cubicBezTo>
                  <a:pt x="1826864" y="-44356"/>
                  <a:pt x="2158676" y="15141"/>
                  <a:pt x="2358566" y="0"/>
                </a:cubicBezTo>
                <a:cubicBezTo>
                  <a:pt x="2558456" y="-15141"/>
                  <a:pt x="2615854" y="3061"/>
                  <a:pt x="2712273" y="0"/>
                </a:cubicBezTo>
                <a:cubicBezTo>
                  <a:pt x="2808692" y="-3061"/>
                  <a:pt x="3185963" y="8912"/>
                  <a:pt x="3391163" y="0"/>
                </a:cubicBezTo>
                <a:cubicBezTo>
                  <a:pt x="3596363" y="-8912"/>
                  <a:pt x="3674176" y="39618"/>
                  <a:pt x="3853265" y="0"/>
                </a:cubicBezTo>
                <a:cubicBezTo>
                  <a:pt x="4032354" y="-39618"/>
                  <a:pt x="4290075" y="38271"/>
                  <a:pt x="4423761" y="0"/>
                </a:cubicBezTo>
                <a:cubicBezTo>
                  <a:pt x="4557447" y="-38271"/>
                  <a:pt x="4949171" y="3320"/>
                  <a:pt x="5211045" y="0"/>
                </a:cubicBezTo>
                <a:cubicBezTo>
                  <a:pt x="5472919" y="-3320"/>
                  <a:pt x="5594408" y="54317"/>
                  <a:pt x="5889935" y="0"/>
                </a:cubicBezTo>
                <a:cubicBezTo>
                  <a:pt x="6185462" y="-54317"/>
                  <a:pt x="6151160" y="4524"/>
                  <a:pt x="6352036" y="0"/>
                </a:cubicBezTo>
                <a:cubicBezTo>
                  <a:pt x="6552912" y="-4524"/>
                  <a:pt x="6527005" y="13932"/>
                  <a:pt x="6597349" y="0"/>
                </a:cubicBezTo>
                <a:cubicBezTo>
                  <a:pt x="6667693" y="-13932"/>
                  <a:pt x="6817876" y="30247"/>
                  <a:pt x="6951057" y="0"/>
                </a:cubicBezTo>
                <a:cubicBezTo>
                  <a:pt x="7084238" y="-30247"/>
                  <a:pt x="7280189" y="14521"/>
                  <a:pt x="7413158" y="0"/>
                </a:cubicBezTo>
                <a:cubicBezTo>
                  <a:pt x="7546127" y="-14521"/>
                  <a:pt x="7771019" y="59150"/>
                  <a:pt x="7983654" y="0"/>
                </a:cubicBezTo>
                <a:cubicBezTo>
                  <a:pt x="8196289" y="-59150"/>
                  <a:pt x="8449812" y="82041"/>
                  <a:pt x="8770938" y="0"/>
                </a:cubicBezTo>
                <a:cubicBezTo>
                  <a:pt x="9092064" y="-82041"/>
                  <a:pt x="9100968" y="17331"/>
                  <a:pt x="9341434" y="0"/>
                </a:cubicBezTo>
                <a:cubicBezTo>
                  <a:pt x="9581900" y="-17331"/>
                  <a:pt x="9822600" y="65114"/>
                  <a:pt x="10128718" y="0"/>
                </a:cubicBezTo>
                <a:cubicBezTo>
                  <a:pt x="10434836" y="-65114"/>
                  <a:pt x="10743885" y="122352"/>
                  <a:pt x="11269710" y="0"/>
                </a:cubicBezTo>
                <a:cubicBezTo>
                  <a:pt x="11494954" y="30325"/>
                  <a:pt x="11720957" y="204288"/>
                  <a:pt x="11700000" y="430290"/>
                </a:cubicBezTo>
                <a:cubicBezTo>
                  <a:pt x="11739317" y="544819"/>
                  <a:pt x="11641677" y="726666"/>
                  <a:pt x="11700000" y="974232"/>
                </a:cubicBezTo>
                <a:cubicBezTo>
                  <a:pt x="11758323" y="1221798"/>
                  <a:pt x="11658524" y="1252689"/>
                  <a:pt x="11700000" y="1409386"/>
                </a:cubicBezTo>
                <a:cubicBezTo>
                  <a:pt x="11741476" y="1566083"/>
                  <a:pt x="11664709" y="1677780"/>
                  <a:pt x="11700000" y="1844539"/>
                </a:cubicBezTo>
                <a:cubicBezTo>
                  <a:pt x="11735291" y="2011298"/>
                  <a:pt x="11673556" y="2120890"/>
                  <a:pt x="11700000" y="2279693"/>
                </a:cubicBezTo>
                <a:cubicBezTo>
                  <a:pt x="11726444" y="2438496"/>
                  <a:pt x="11690949" y="2532944"/>
                  <a:pt x="11700000" y="2714846"/>
                </a:cubicBezTo>
                <a:cubicBezTo>
                  <a:pt x="11709051" y="2896748"/>
                  <a:pt x="11687785" y="3055047"/>
                  <a:pt x="11700000" y="3367577"/>
                </a:cubicBezTo>
                <a:cubicBezTo>
                  <a:pt x="11712215" y="3680107"/>
                  <a:pt x="11667314" y="3725440"/>
                  <a:pt x="11700000" y="4020307"/>
                </a:cubicBezTo>
                <a:cubicBezTo>
                  <a:pt x="11732686" y="4315174"/>
                  <a:pt x="11660530" y="4273691"/>
                  <a:pt x="11700000" y="4401067"/>
                </a:cubicBezTo>
                <a:cubicBezTo>
                  <a:pt x="11739470" y="4528443"/>
                  <a:pt x="11655700" y="4601297"/>
                  <a:pt x="11700000" y="4781826"/>
                </a:cubicBezTo>
                <a:cubicBezTo>
                  <a:pt x="11744300" y="4962355"/>
                  <a:pt x="11668958" y="5076166"/>
                  <a:pt x="11700000" y="5162585"/>
                </a:cubicBezTo>
                <a:cubicBezTo>
                  <a:pt x="11731042" y="5249004"/>
                  <a:pt x="11666709" y="5614807"/>
                  <a:pt x="11700000" y="5869710"/>
                </a:cubicBezTo>
                <a:cubicBezTo>
                  <a:pt x="11723039" y="6067749"/>
                  <a:pt x="11542566" y="6316386"/>
                  <a:pt x="11269710" y="6300000"/>
                </a:cubicBezTo>
                <a:cubicBezTo>
                  <a:pt x="11008525" y="6357623"/>
                  <a:pt x="10871051" y="6250943"/>
                  <a:pt x="10482426" y="6300000"/>
                </a:cubicBezTo>
                <a:cubicBezTo>
                  <a:pt x="10093801" y="6349057"/>
                  <a:pt x="10149752" y="6255469"/>
                  <a:pt x="10020324" y="6300000"/>
                </a:cubicBezTo>
                <a:cubicBezTo>
                  <a:pt x="9890896" y="6344531"/>
                  <a:pt x="9699110" y="6254056"/>
                  <a:pt x="9449828" y="6300000"/>
                </a:cubicBezTo>
                <a:cubicBezTo>
                  <a:pt x="9200546" y="6345944"/>
                  <a:pt x="9021874" y="6273936"/>
                  <a:pt x="8662544" y="6300000"/>
                </a:cubicBezTo>
                <a:cubicBezTo>
                  <a:pt x="8303214" y="6326064"/>
                  <a:pt x="8468052" y="6277561"/>
                  <a:pt x="8308837" y="6300000"/>
                </a:cubicBezTo>
                <a:cubicBezTo>
                  <a:pt x="8149622" y="6322439"/>
                  <a:pt x="8059608" y="6299715"/>
                  <a:pt x="7955129" y="6300000"/>
                </a:cubicBezTo>
                <a:cubicBezTo>
                  <a:pt x="7850650" y="6300285"/>
                  <a:pt x="7462217" y="6242603"/>
                  <a:pt x="7167845" y="6300000"/>
                </a:cubicBezTo>
                <a:cubicBezTo>
                  <a:pt x="6873473" y="6357397"/>
                  <a:pt x="6728599" y="6250439"/>
                  <a:pt x="6380561" y="6300000"/>
                </a:cubicBezTo>
                <a:cubicBezTo>
                  <a:pt x="6032523" y="6349561"/>
                  <a:pt x="5985270" y="6294058"/>
                  <a:pt x="5810065" y="6300000"/>
                </a:cubicBezTo>
                <a:cubicBezTo>
                  <a:pt x="5634860" y="6305942"/>
                  <a:pt x="5418973" y="6257171"/>
                  <a:pt x="5239570" y="6300000"/>
                </a:cubicBezTo>
                <a:cubicBezTo>
                  <a:pt x="5060167" y="6342829"/>
                  <a:pt x="5044830" y="6288835"/>
                  <a:pt x="4994256" y="6300000"/>
                </a:cubicBezTo>
                <a:cubicBezTo>
                  <a:pt x="4943682" y="6311165"/>
                  <a:pt x="4514769" y="6246420"/>
                  <a:pt x="4315366" y="6300000"/>
                </a:cubicBezTo>
                <a:cubicBezTo>
                  <a:pt x="4115963" y="6353580"/>
                  <a:pt x="3980425" y="6281597"/>
                  <a:pt x="3744871" y="6300000"/>
                </a:cubicBezTo>
                <a:cubicBezTo>
                  <a:pt x="3509318" y="6318403"/>
                  <a:pt x="3603196" y="6298067"/>
                  <a:pt x="3499557" y="6300000"/>
                </a:cubicBezTo>
                <a:cubicBezTo>
                  <a:pt x="3395918" y="6301933"/>
                  <a:pt x="3078166" y="6263544"/>
                  <a:pt x="2929062" y="6300000"/>
                </a:cubicBezTo>
                <a:cubicBezTo>
                  <a:pt x="2779958" y="6336456"/>
                  <a:pt x="2708090" y="6258387"/>
                  <a:pt x="2575354" y="6300000"/>
                </a:cubicBezTo>
                <a:cubicBezTo>
                  <a:pt x="2442618" y="6341613"/>
                  <a:pt x="2385755" y="6292306"/>
                  <a:pt x="2330041" y="6300000"/>
                </a:cubicBezTo>
                <a:cubicBezTo>
                  <a:pt x="2274327" y="6307694"/>
                  <a:pt x="1908741" y="6235167"/>
                  <a:pt x="1651151" y="6300000"/>
                </a:cubicBezTo>
                <a:cubicBezTo>
                  <a:pt x="1393561" y="6364833"/>
                  <a:pt x="1007870" y="6223436"/>
                  <a:pt x="430290" y="6300000"/>
                </a:cubicBezTo>
                <a:cubicBezTo>
                  <a:pt x="231792" y="6250100"/>
                  <a:pt x="-27722" y="6109561"/>
                  <a:pt x="0" y="5869710"/>
                </a:cubicBezTo>
                <a:cubicBezTo>
                  <a:pt x="-64230" y="5586246"/>
                  <a:pt x="37612" y="5553710"/>
                  <a:pt x="0" y="5271374"/>
                </a:cubicBezTo>
                <a:cubicBezTo>
                  <a:pt x="-37612" y="4989038"/>
                  <a:pt x="15712" y="4964968"/>
                  <a:pt x="0" y="4781826"/>
                </a:cubicBezTo>
                <a:cubicBezTo>
                  <a:pt x="-15712" y="4598684"/>
                  <a:pt x="11289" y="4490797"/>
                  <a:pt x="0" y="4346672"/>
                </a:cubicBezTo>
                <a:cubicBezTo>
                  <a:pt x="-11289" y="4202547"/>
                  <a:pt x="23577" y="4048352"/>
                  <a:pt x="0" y="3857125"/>
                </a:cubicBezTo>
                <a:cubicBezTo>
                  <a:pt x="-23577" y="3665898"/>
                  <a:pt x="14624" y="3580867"/>
                  <a:pt x="0" y="3476365"/>
                </a:cubicBezTo>
                <a:cubicBezTo>
                  <a:pt x="-14624" y="3371863"/>
                  <a:pt x="18029" y="3217381"/>
                  <a:pt x="0" y="2986817"/>
                </a:cubicBezTo>
                <a:cubicBezTo>
                  <a:pt x="-18029" y="2756253"/>
                  <a:pt x="2948" y="2610514"/>
                  <a:pt x="0" y="2442875"/>
                </a:cubicBezTo>
                <a:cubicBezTo>
                  <a:pt x="-2948" y="2275236"/>
                  <a:pt x="4118" y="2099451"/>
                  <a:pt x="0" y="1844539"/>
                </a:cubicBezTo>
                <a:cubicBezTo>
                  <a:pt x="-4118" y="1589627"/>
                  <a:pt x="45912" y="1414251"/>
                  <a:pt x="0" y="1300597"/>
                </a:cubicBezTo>
                <a:cubicBezTo>
                  <a:pt x="-45912" y="1186943"/>
                  <a:pt x="19409" y="698348"/>
                  <a:pt x="0" y="430290"/>
                </a:cubicBezTo>
                <a:close/>
              </a:path>
              <a:path w="11700000" h="6300000" stroke="0" extrusionOk="0">
                <a:moveTo>
                  <a:pt x="0" y="430290"/>
                </a:moveTo>
                <a:cubicBezTo>
                  <a:pt x="11938" y="191282"/>
                  <a:pt x="198348" y="-380"/>
                  <a:pt x="430290" y="0"/>
                </a:cubicBezTo>
                <a:cubicBezTo>
                  <a:pt x="764084" y="-57444"/>
                  <a:pt x="892753" y="68176"/>
                  <a:pt x="1109180" y="0"/>
                </a:cubicBezTo>
                <a:cubicBezTo>
                  <a:pt x="1325607" y="-68176"/>
                  <a:pt x="1689525" y="66442"/>
                  <a:pt x="1896464" y="0"/>
                </a:cubicBezTo>
                <a:cubicBezTo>
                  <a:pt x="2103403" y="-66442"/>
                  <a:pt x="2172788" y="42217"/>
                  <a:pt x="2250172" y="0"/>
                </a:cubicBezTo>
                <a:cubicBezTo>
                  <a:pt x="2327556" y="-42217"/>
                  <a:pt x="2481745" y="48871"/>
                  <a:pt x="2712273" y="0"/>
                </a:cubicBezTo>
                <a:cubicBezTo>
                  <a:pt x="2942801" y="-48871"/>
                  <a:pt x="3040031" y="10737"/>
                  <a:pt x="3282769" y="0"/>
                </a:cubicBezTo>
                <a:cubicBezTo>
                  <a:pt x="3525507" y="-10737"/>
                  <a:pt x="3436991" y="13641"/>
                  <a:pt x="3528082" y="0"/>
                </a:cubicBezTo>
                <a:cubicBezTo>
                  <a:pt x="3619173" y="-13641"/>
                  <a:pt x="3888600" y="52092"/>
                  <a:pt x="4098578" y="0"/>
                </a:cubicBezTo>
                <a:cubicBezTo>
                  <a:pt x="4308556" y="-52092"/>
                  <a:pt x="4428863" y="47785"/>
                  <a:pt x="4560680" y="0"/>
                </a:cubicBezTo>
                <a:cubicBezTo>
                  <a:pt x="4692497" y="-47785"/>
                  <a:pt x="5051169" y="74832"/>
                  <a:pt x="5239570" y="0"/>
                </a:cubicBezTo>
                <a:cubicBezTo>
                  <a:pt x="5427971" y="-74832"/>
                  <a:pt x="5866286" y="38032"/>
                  <a:pt x="6026854" y="0"/>
                </a:cubicBezTo>
                <a:cubicBezTo>
                  <a:pt x="6187422" y="-38032"/>
                  <a:pt x="6328270" y="26991"/>
                  <a:pt x="6597349" y="0"/>
                </a:cubicBezTo>
                <a:cubicBezTo>
                  <a:pt x="6866428" y="-26991"/>
                  <a:pt x="6998112" y="41829"/>
                  <a:pt x="7167845" y="0"/>
                </a:cubicBezTo>
                <a:cubicBezTo>
                  <a:pt x="7337578" y="-41829"/>
                  <a:pt x="7604532" y="35979"/>
                  <a:pt x="7955129" y="0"/>
                </a:cubicBezTo>
                <a:cubicBezTo>
                  <a:pt x="8305726" y="-35979"/>
                  <a:pt x="8472934" y="68037"/>
                  <a:pt x="8634019" y="0"/>
                </a:cubicBezTo>
                <a:cubicBezTo>
                  <a:pt x="8795104" y="-68037"/>
                  <a:pt x="8850018" y="2974"/>
                  <a:pt x="8987727" y="0"/>
                </a:cubicBezTo>
                <a:cubicBezTo>
                  <a:pt x="9125436" y="-2974"/>
                  <a:pt x="9479557" y="7882"/>
                  <a:pt x="9666617" y="0"/>
                </a:cubicBezTo>
                <a:cubicBezTo>
                  <a:pt x="9853677" y="-7882"/>
                  <a:pt x="9949615" y="30695"/>
                  <a:pt x="10128718" y="0"/>
                </a:cubicBezTo>
                <a:cubicBezTo>
                  <a:pt x="10307821" y="-30695"/>
                  <a:pt x="10376369" y="41495"/>
                  <a:pt x="10482426" y="0"/>
                </a:cubicBezTo>
                <a:cubicBezTo>
                  <a:pt x="10588483" y="-41495"/>
                  <a:pt x="11095709" y="52916"/>
                  <a:pt x="11269710" y="0"/>
                </a:cubicBezTo>
                <a:cubicBezTo>
                  <a:pt x="11513454" y="-28528"/>
                  <a:pt x="11670436" y="208571"/>
                  <a:pt x="11700000" y="430290"/>
                </a:cubicBezTo>
                <a:cubicBezTo>
                  <a:pt x="11733731" y="694207"/>
                  <a:pt x="11668700" y="839443"/>
                  <a:pt x="11700000" y="1083020"/>
                </a:cubicBezTo>
                <a:cubicBezTo>
                  <a:pt x="11731300" y="1326597"/>
                  <a:pt x="11644002" y="1425810"/>
                  <a:pt x="11700000" y="1572568"/>
                </a:cubicBezTo>
                <a:cubicBezTo>
                  <a:pt x="11755998" y="1719326"/>
                  <a:pt x="11637190" y="1864232"/>
                  <a:pt x="11700000" y="2116510"/>
                </a:cubicBezTo>
                <a:cubicBezTo>
                  <a:pt x="11762810" y="2368788"/>
                  <a:pt x="11669707" y="2375029"/>
                  <a:pt x="11700000" y="2606058"/>
                </a:cubicBezTo>
                <a:cubicBezTo>
                  <a:pt x="11730293" y="2837087"/>
                  <a:pt x="11681056" y="3118503"/>
                  <a:pt x="11700000" y="3258788"/>
                </a:cubicBezTo>
                <a:cubicBezTo>
                  <a:pt x="11718944" y="3399073"/>
                  <a:pt x="11683949" y="3584833"/>
                  <a:pt x="11700000" y="3802730"/>
                </a:cubicBezTo>
                <a:cubicBezTo>
                  <a:pt x="11716051" y="4020627"/>
                  <a:pt x="11682118" y="4004750"/>
                  <a:pt x="11700000" y="4183490"/>
                </a:cubicBezTo>
                <a:cubicBezTo>
                  <a:pt x="11717882" y="4362230"/>
                  <a:pt x="11653475" y="4597087"/>
                  <a:pt x="11700000" y="4836220"/>
                </a:cubicBezTo>
                <a:cubicBezTo>
                  <a:pt x="11746525" y="5075353"/>
                  <a:pt x="11663190" y="5099279"/>
                  <a:pt x="11700000" y="5216980"/>
                </a:cubicBezTo>
                <a:cubicBezTo>
                  <a:pt x="11736810" y="5334681"/>
                  <a:pt x="11682336" y="5643347"/>
                  <a:pt x="11700000" y="5869710"/>
                </a:cubicBezTo>
                <a:cubicBezTo>
                  <a:pt x="11721430" y="6053180"/>
                  <a:pt x="11460101" y="6334933"/>
                  <a:pt x="11269710" y="6300000"/>
                </a:cubicBezTo>
                <a:cubicBezTo>
                  <a:pt x="11120154" y="6312926"/>
                  <a:pt x="11071606" y="6296608"/>
                  <a:pt x="10916003" y="6300000"/>
                </a:cubicBezTo>
                <a:cubicBezTo>
                  <a:pt x="10760400" y="6303392"/>
                  <a:pt x="10752518" y="6297576"/>
                  <a:pt x="10670689" y="6300000"/>
                </a:cubicBezTo>
                <a:cubicBezTo>
                  <a:pt x="10588860" y="6302424"/>
                  <a:pt x="10347602" y="6297273"/>
                  <a:pt x="10208588" y="6300000"/>
                </a:cubicBezTo>
                <a:cubicBezTo>
                  <a:pt x="10069574" y="6302727"/>
                  <a:pt x="9812984" y="6233887"/>
                  <a:pt x="9638092" y="6300000"/>
                </a:cubicBezTo>
                <a:cubicBezTo>
                  <a:pt x="9463200" y="6366113"/>
                  <a:pt x="9275336" y="6241580"/>
                  <a:pt x="9067596" y="6300000"/>
                </a:cubicBezTo>
                <a:cubicBezTo>
                  <a:pt x="8859856" y="6358420"/>
                  <a:pt x="8885824" y="6289563"/>
                  <a:pt x="8822283" y="6300000"/>
                </a:cubicBezTo>
                <a:cubicBezTo>
                  <a:pt x="8758742" y="6310437"/>
                  <a:pt x="8460881" y="6283013"/>
                  <a:pt x="8360181" y="6300000"/>
                </a:cubicBezTo>
                <a:cubicBezTo>
                  <a:pt x="8259481" y="6316987"/>
                  <a:pt x="7815450" y="6237963"/>
                  <a:pt x="7572897" y="6300000"/>
                </a:cubicBezTo>
                <a:cubicBezTo>
                  <a:pt x="7330344" y="6362037"/>
                  <a:pt x="7224485" y="6291671"/>
                  <a:pt x="7110796" y="6300000"/>
                </a:cubicBezTo>
                <a:cubicBezTo>
                  <a:pt x="6997107" y="6308329"/>
                  <a:pt x="6691317" y="6274426"/>
                  <a:pt x="6323512" y="6300000"/>
                </a:cubicBezTo>
                <a:cubicBezTo>
                  <a:pt x="5955707" y="6325574"/>
                  <a:pt x="5962752" y="6267355"/>
                  <a:pt x="5753016" y="6300000"/>
                </a:cubicBezTo>
                <a:cubicBezTo>
                  <a:pt x="5543280" y="6332645"/>
                  <a:pt x="5416309" y="6281278"/>
                  <a:pt x="5290914" y="6300000"/>
                </a:cubicBezTo>
                <a:cubicBezTo>
                  <a:pt x="5165519" y="6318722"/>
                  <a:pt x="5108283" y="6285731"/>
                  <a:pt x="4937207" y="6300000"/>
                </a:cubicBezTo>
                <a:cubicBezTo>
                  <a:pt x="4766131" y="6314269"/>
                  <a:pt x="4501308" y="6257053"/>
                  <a:pt x="4366711" y="6300000"/>
                </a:cubicBezTo>
                <a:cubicBezTo>
                  <a:pt x="4232114" y="6342947"/>
                  <a:pt x="4029578" y="6284889"/>
                  <a:pt x="3904609" y="6300000"/>
                </a:cubicBezTo>
                <a:cubicBezTo>
                  <a:pt x="3779640" y="6315111"/>
                  <a:pt x="3709348" y="6292784"/>
                  <a:pt x="3659296" y="6300000"/>
                </a:cubicBezTo>
                <a:cubicBezTo>
                  <a:pt x="3609244" y="6307216"/>
                  <a:pt x="3286288" y="6268048"/>
                  <a:pt x="3088800" y="6300000"/>
                </a:cubicBezTo>
                <a:cubicBezTo>
                  <a:pt x="2891312" y="6331952"/>
                  <a:pt x="2912585" y="6291329"/>
                  <a:pt x="2843487" y="6300000"/>
                </a:cubicBezTo>
                <a:cubicBezTo>
                  <a:pt x="2774389" y="6308671"/>
                  <a:pt x="2607619" y="6265169"/>
                  <a:pt x="2381386" y="6300000"/>
                </a:cubicBezTo>
                <a:cubicBezTo>
                  <a:pt x="2155153" y="6334831"/>
                  <a:pt x="2021332" y="6289742"/>
                  <a:pt x="1919284" y="6300000"/>
                </a:cubicBezTo>
                <a:cubicBezTo>
                  <a:pt x="1817236" y="6310258"/>
                  <a:pt x="1581515" y="6245123"/>
                  <a:pt x="1348788" y="6300000"/>
                </a:cubicBezTo>
                <a:cubicBezTo>
                  <a:pt x="1116061" y="6354877"/>
                  <a:pt x="1163633" y="6263969"/>
                  <a:pt x="995081" y="6300000"/>
                </a:cubicBezTo>
                <a:cubicBezTo>
                  <a:pt x="826529" y="6336031"/>
                  <a:pt x="630221" y="6293202"/>
                  <a:pt x="430290" y="6300000"/>
                </a:cubicBezTo>
                <a:cubicBezTo>
                  <a:pt x="133830" y="6296890"/>
                  <a:pt x="-20247" y="6042159"/>
                  <a:pt x="0" y="5869710"/>
                </a:cubicBezTo>
                <a:cubicBezTo>
                  <a:pt x="-45572" y="5634327"/>
                  <a:pt x="43238" y="5608726"/>
                  <a:pt x="0" y="5380162"/>
                </a:cubicBezTo>
                <a:cubicBezTo>
                  <a:pt x="-43238" y="5151598"/>
                  <a:pt x="26249" y="5113310"/>
                  <a:pt x="0" y="4945009"/>
                </a:cubicBezTo>
                <a:cubicBezTo>
                  <a:pt x="-26249" y="4776708"/>
                  <a:pt x="67347" y="4577144"/>
                  <a:pt x="0" y="4346672"/>
                </a:cubicBezTo>
                <a:cubicBezTo>
                  <a:pt x="-67347" y="4116200"/>
                  <a:pt x="5501" y="3913237"/>
                  <a:pt x="0" y="3748336"/>
                </a:cubicBezTo>
                <a:cubicBezTo>
                  <a:pt x="-5501" y="3583435"/>
                  <a:pt x="54790" y="3394341"/>
                  <a:pt x="0" y="3150000"/>
                </a:cubicBezTo>
                <a:cubicBezTo>
                  <a:pt x="-54790" y="2905659"/>
                  <a:pt x="11271" y="2782854"/>
                  <a:pt x="0" y="2606058"/>
                </a:cubicBezTo>
                <a:cubicBezTo>
                  <a:pt x="-11271" y="2429262"/>
                  <a:pt x="48095" y="2208117"/>
                  <a:pt x="0" y="1953328"/>
                </a:cubicBezTo>
                <a:cubicBezTo>
                  <a:pt x="-48095" y="1698539"/>
                  <a:pt x="17027" y="1688589"/>
                  <a:pt x="0" y="1572568"/>
                </a:cubicBezTo>
                <a:cubicBezTo>
                  <a:pt x="-17027" y="1456547"/>
                  <a:pt x="59920" y="1215709"/>
                  <a:pt x="0" y="974232"/>
                </a:cubicBezTo>
                <a:cubicBezTo>
                  <a:pt x="-59920" y="732755"/>
                  <a:pt x="4910" y="623695"/>
                  <a:pt x="0" y="430290"/>
                </a:cubicBezTo>
                <a:close/>
              </a:path>
            </a:pathLst>
          </a:custGeom>
          <a:solidFill>
            <a:schemeClr val="bg1">
              <a:alpha val="88000"/>
            </a:schemeClr>
          </a:solidFill>
          <a:ln w="63500" cap="rnd" cmpd="thickThin">
            <a:solidFill>
              <a:srgbClr val="663300"/>
            </a:solidFill>
            <a:prstDash val="dash"/>
            <a:round/>
            <a:extLst>
              <a:ext uri="{C807C97D-BFC1-408E-A445-0C87EB9F89A2}">
                <ask:lineSketchStyleProps xmlns:ask="http://schemas.microsoft.com/office/drawing/2018/sketchyshapes" xmln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30BB11CC-AFDE-7083-03F4-442DB350F48A}"/>
              </a:ext>
            </a:extLst>
          </p:cNvPr>
          <p:cNvSpPr/>
          <p:nvPr/>
        </p:nvSpPr>
        <p:spPr>
          <a:xfrm>
            <a:off x="1452879" y="645161"/>
            <a:ext cx="3945386" cy="5325497"/>
          </a:xfrm>
          <a:prstGeom prst="rect">
            <a:avLst/>
          </a:prstGeom>
        </p:spPr>
        <p:txBody>
          <a:bodyPr wrap="square">
            <a:spAutoFit/>
          </a:bodyPr>
          <a:lstStyle/>
          <a:p>
            <a:pPr algn="just" defTabSz="609630"/>
            <a:r>
              <a:rPr lang="vi-VN" sz="2267" b="1" dirty="0">
                <a:solidFill>
                  <a:srgbClr val="000000"/>
                </a:solidFill>
                <a:latin typeface="Cambria" panose="02040503050406030204" pitchFamily="18" charset="0"/>
                <a:ea typeface="Cambria" panose="02040503050406030204" pitchFamily="18" charset="0"/>
              </a:rPr>
              <a:t>Bè ta xuôi sông La</a:t>
            </a:r>
          </a:p>
          <a:p>
            <a:pPr algn="just" defTabSz="609630"/>
            <a:r>
              <a:rPr lang="vi-VN" sz="2267" b="1" dirty="0">
                <a:solidFill>
                  <a:srgbClr val="000000"/>
                </a:solidFill>
                <a:latin typeface="Cambria" panose="02040503050406030204" pitchFamily="18" charset="0"/>
                <a:ea typeface="Cambria" panose="02040503050406030204" pitchFamily="18" charset="0"/>
              </a:rPr>
              <a:t>Dẻ cau cùng táu mật</a:t>
            </a:r>
          </a:p>
          <a:p>
            <a:pPr algn="just" defTabSz="609630"/>
            <a:r>
              <a:rPr lang="vi-VN" sz="2267" b="1" dirty="0">
                <a:solidFill>
                  <a:srgbClr val="000000"/>
                </a:solidFill>
                <a:latin typeface="Cambria" panose="02040503050406030204" pitchFamily="18" charset="0"/>
                <a:ea typeface="Cambria" panose="02040503050406030204" pitchFamily="18" charset="0"/>
              </a:rPr>
              <a:t>Muồng đen và trai đất</a:t>
            </a:r>
          </a:p>
          <a:p>
            <a:pPr algn="just" defTabSz="609630"/>
            <a:r>
              <a:rPr lang="vi-VN" sz="2267" b="1" dirty="0">
                <a:solidFill>
                  <a:srgbClr val="000000"/>
                </a:solidFill>
                <a:latin typeface="Cambria" panose="02040503050406030204" pitchFamily="18" charset="0"/>
                <a:ea typeface="Cambria" panose="02040503050406030204" pitchFamily="18" charset="0"/>
              </a:rPr>
              <a:t>Lát chun rồi lát hoa.</a:t>
            </a:r>
          </a:p>
          <a:p>
            <a:pPr algn="just" defTabSz="609630"/>
            <a:r>
              <a:rPr lang="vi-VN" sz="2267" b="1" dirty="0">
                <a:solidFill>
                  <a:srgbClr val="000000"/>
                </a:solidFill>
                <a:latin typeface="Cambria" panose="02040503050406030204" pitchFamily="18" charset="0"/>
                <a:ea typeface="Cambria" panose="02040503050406030204" pitchFamily="18" charset="0"/>
              </a:rPr>
              <a:t> </a:t>
            </a:r>
          </a:p>
          <a:p>
            <a:pPr algn="just" defTabSz="609630"/>
            <a:r>
              <a:rPr lang="vi-VN" sz="2267" b="1" dirty="0">
                <a:solidFill>
                  <a:srgbClr val="000000"/>
                </a:solidFill>
                <a:latin typeface="Cambria" panose="02040503050406030204" pitchFamily="18" charset="0"/>
                <a:ea typeface="Cambria" panose="02040503050406030204" pitchFamily="18" charset="0"/>
              </a:rPr>
              <a:t>Sông La ơi sông La</a:t>
            </a:r>
          </a:p>
          <a:p>
            <a:pPr algn="just" defTabSz="609630"/>
            <a:r>
              <a:rPr lang="vi-VN" sz="2267" b="1" dirty="0">
                <a:solidFill>
                  <a:srgbClr val="000000"/>
                </a:solidFill>
                <a:latin typeface="Cambria" panose="02040503050406030204" pitchFamily="18" charset="0"/>
                <a:ea typeface="Cambria" panose="02040503050406030204" pitchFamily="18" charset="0"/>
              </a:rPr>
              <a:t>Trong veo như ánh mắt</a:t>
            </a:r>
          </a:p>
          <a:p>
            <a:pPr algn="just" defTabSz="609630"/>
            <a:r>
              <a:rPr lang="vi-VN" sz="2267" b="1" dirty="0">
                <a:solidFill>
                  <a:srgbClr val="000000"/>
                </a:solidFill>
                <a:latin typeface="Cambria" panose="02040503050406030204" pitchFamily="18" charset="0"/>
                <a:ea typeface="Cambria" panose="02040503050406030204" pitchFamily="18" charset="0"/>
              </a:rPr>
              <a:t>Bờ tre xanh im mát</a:t>
            </a:r>
          </a:p>
          <a:p>
            <a:pPr algn="just" defTabSz="609630"/>
            <a:r>
              <a:rPr lang="vi-VN" sz="2267" b="1" dirty="0">
                <a:solidFill>
                  <a:srgbClr val="000000"/>
                </a:solidFill>
                <a:latin typeface="Cambria" panose="02040503050406030204" pitchFamily="18" charset="0"/>
                <a:ea typeface="Cambria" panose="02040503050406030204" pitchFamily="18" charset="0"/>
              </a:rPr>
              <a:t>Mươn mướt đôi hàng mi.</a:t>
            </a:r>
            <a:endParaRPr lang="en-US" sz="2267" b="1" dirty="0">
              <a:solidFill>
                <a:srgbClr val="000000"/>
              </a:solidFill>
              <a:latin typeface="Cambria" panose="02040503050406030204" pitchFamily="18" charset="0"/>
              <a:ea typeface="Cambria" panose="02040503050406030204" pitchFamily="18" charset="0"/>
            </a:endParaRPr>
          </a:p>
          <a:p>
            <a:pPr algn="just" defTabSz="609630"/>
            <a:r>
              <a:rPr lang="vi-VN" sz="2267" b="1" dirty="0">
                <a:solidFill>
                  <a:srgbClr val="000000"/>
                </a:solidFill>
                <a:latin typeface="Cambria" panose="02040503050406030204" pitchFamily="18" charset="0"/>
                <a:ea typeface="Cambria" panose="02040503050406030204" pitchFamily="18" charset="0"/>
              </a:rPr>
              <a:t>Bè đi chiều thầm thì</a:t>
            </a:r>
          </a:p>
          <a:p>
            <a:pPr algn="just" defTabSz="609630"/>
            <a:r>
              <a:rPr lang="vi-VN" sz="2267" b="1" dirty="0">
                <a:solidFill>
                  <a:srgbClr val="000000"/>
                </a:solidFill>
                <a:latin typeface="Cambria" panose="02040503050406030204" pitchFamily="18" charset="0"/>
                <a:ea typeface="Cambria" panose="02040503050406030204" pitchFamily="18" charset="0"/>
              </a:rPr>
              <a:t>Gỗ lượn đàn thong thả</a:t>
            </a:r>
          </a:p>
          <a:p>
            <a:pPr algn="just" defTabSz="609630"/>
            <a:r>
              <a:rPr lang="vi-VN" sz="2267" b="1" dirty="0">
                <a:solidFill>
                  <a:srgbClr val="000000"/>
                </a:solidFill>
                <a:latin typeface="Cambria" panose="02040503050406030204" pitchFamily="18" charset="0"/>
                <a:ea typeface="Cambria" panose="02040503050406030204" pitchFamily="18" charset="0"/>
              </a:rPr>
              <a:t>Như bầy trâu lim dim</a:t>
            </a:r>
          </a:p>
          <a:p>
            <a:pPr algn="just" defTabSz="609630"/>
            <a:r>
              <a:rPr lang="vi-VN" sz="2267" b="1" dirty="0">
                <a:solidFill>
                  <a:srgbClr val="000000"/>
                </a:solidFill>
                <a:latin typeface="Cambria" panose="02040503050406030204" pitchFamily="18" charset="0"/>
                <a:ea typeface="Cambria" panose="02040503050406030204" pitchFamily="18" charset="0"/>
              </a:rPr>
              <a:t>Đằm mình trong êm ả</a:t>
            </a:r>
          </a:p>
          <a:p>
            <a:pPr algn="just" defTabSz="609630"/>
            <a:r>
              <a:rPr lang="vi-VN" sz="2267" b="1" dirty="0">
                <a:solidFill>
                  <a:srgbClr val="000000"/>
                </a:solidFill>
                <a:latin typeface="Cambria" panose="02040503050406030204" pitchFamily="18" charset="0"/>
                <a:ea typeface="Cambria" panose="02040503050406030204" pitchFamily="18" charset="0"/>
              </a:rPr>
              <a:t>Sóng long lanh vẩy cá</a:t>
            </a:r>
          </a:p>
          <a:p>
            <a:pPr algn="just" defTabSz="609630"/>
            <a:r>
              <a:rPr lang="vi-VN" sz="2267" b="1" dirty="0">
                <a:solidFill>
                  <a:srgbClr val="000000"/>
                </a:solidFill>
                <a:latin typeface="Cambria" panose="02040503050406030204" pitchFamily="18" charset="0"/>
                <a:ea typeface="Cambria" panose="02040503050406030204" pitchFamily="18" charset="0"/>
              </a:rPr>
              <a:t>Chim hót trên bờ đê.</a:t>
            </a:r>
            <a:endParaRPr lang="en-US" sz="2267" b="1" dirty="0">
              <a:solidFill>
                <a:prstClr val="black"/>
              </a:solidFill>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5141C053-10E2-86DF-6F2F-82766F8F7F80}"/>
              </a:ext>
            </a:extLst>
          </p:cNvPr>
          <p:cNvSpPr/>
          <p:nvPr/>
        </p:nvSpPr>
        <p:spPr>
          <a:xfrm>
            <a:off x="6167120" y="1010920"/>
            <a:ext cx="3733800" cy="3503973"/>
          </a:xfrm>
          <a:prstGeom prst="rect">
            <a:avLst/>
          </a:prstGeom>
        </p:spPr>
        <p:txBody>
          <a:bodyPr wrap="square">
            <a:spAutoFit/>
          </a:bodyPr>
          <a:lstStyle/>
          <a:p>
            <a:pPr algn="just" defTabSz="609630"/>
            <a:r>
              <a:rPr lang="vi-VN" sz="2267" b="1" dirty="0">
                <a:solidFill>
                  <a:srgbClr val="000000"/>
                </a:solidFill>
                <a:latin typeface="Cambria" panose="02040503050406030204" pitchFamily="18" charset="0"/>
                <a:ea typeface="Cambria" panose="02040503050406030204" pitchFamily="18" charset="0"/>
              </a:rPr>
              <a:t>Ta nằm nghe, nằm nghe</a:t>
            </a:r>
          </a:p>
          <a:p>
            <a:pPr algn="just" defTabSz="609630"/>
            <a:r>
              <a:rPr lang="vi-VN" sz="2267" b="1" dirty="0">
                <a:solidFill>
                  <a:srgbClr val="000000"/>
                </a:solidFill>
                <a:latin typeface="Cambria" panose="02040503050406030204" pitchFamily="18" charset="0"/>
                <a:ea typeface="Cambria" panose="02040503050406030204" pitchFamily="18" charset="0"/>
              </a:rPr>
              <a:t>Giữa bốn bề ngây ngất</a:t>
            </a:r>
          </a:p>
          <a:p>
            <a:pPr algn="just" defTabSz="609630"/>
            <a:r>
              <a:rPr lang="vi-VN" sz="2267" b="1" dirty="0">
                <a:solidFill>
                  <a:srgbClr val="000000"/>
                </a:solidFill>
                <a:latin typeface="Cambria" panose="02040503050406030204" pitchFamily="18" charset="0"/>
                <a:ea typeface="Cambria" panose="02040503050406030204" pitchFamily="18" charset="0"/>
              </a:rPr>
              <a:t>Mùi vôi xây rất say</a:t>
            </a:r>
          </a:p>
          <a:p>
            <a:pPr algn="just" defTabSz="609630"/>
            <a:r>
              <a:rPr lang="vi-VN" sz="2267" b="1" dirty="0">
                <a:solidFill>
                  <a:srgbClr val="000000"/>
                </a:solidFill>
                <a:latin typeface="Cambria" panose="02040503050406030204" pitchFamily="18" charset="0"/>
                <a:ea typeface="Cambria" panose="02040503050406030204" pitchFamily="18" charset="0"/>
              </a:rPr>
              <a:t>Mùi lán cưa ngọt mát</a:t>
            </a:r>
          </a:p>
          <a:p>
            <a:pPr algn="just" defTabSz="609630"/>
            <a:r>
              <a:rPr lang="vi-VN" sz="2267" b="1" dirty="0">
                <a:solidFill>
                  <a:srgbClr val="000000"/>
                </a:solidFill>
                <a:latin typeface="Cambria" panose="02040503050406030204" pitchFamily="18" charset="0"/>
                <a:ea typeface="Cambria" panose="02040503050406030204" pitchFamily="18" charset="0"/>
              </a:rPr>
              <a:t>Trong đạn bom đổ nát</a:t>
            </a:r>
          </a:p>
          <a:p>
            <a:pPr algn="just" defTabSz="609630"/>
            <a:r>
              <a:rPr lang="vi-VN" sz="2267" b="1" dirty="0">
                <a:solidFill>
                  <a:srgbClr val="000000"/>
                </a:solidFill>
                <a:latin typeface="Cambria" panose="02040503050406030204" pitchFamily="18" charset="0"/>
                <a:ea typeface="Cambria" panose="02040503050406030204" pitchFamily="18" charset="0"/>
              </a:rPr>
              <a:t>Bừng tươi nụ ngói hồng</a:t>
            </a:r>
          </a:p>
          <a:p>
            <a:pPr algn="just" defTabSz="609630"/>
            <a:r>
              <a:rPr lang="vi-VN" sz="2267" b="1" dirty="0">
                <a:solidFill>
                  <a:srgbClr val="000000"/>
                </a:solidFill>
                <a:latin typeface="Cambria" panose="02040503050406030204" pitchFamily="18" charset="0"/>
                <a:ea typeface="Cambria" panose="02040503050406030204" pitchFamily="18" charset="0"/>
              </a:rPr>
              <a:t>Đồng vàng hoa lúa trổ</a:t>
            </a:r>
          </a:p>
          <a:p>
            <a:pPr algn="just" defTabSz="609630"/>
            <a:r>
              <a:rPr lang="vi-VN" sz="2267" b="1" dirty="0">
                <a:solidFill>
                  <a:srgbClr val="000000"/>
                </a:solidFill>
                <a:latin typeface="Cambria" panose="02040503050406030204" pitchFamily="18" charset="0"/>
                <a:ea typeface="Cambria" panose="02040503050406030204" pitchFamily="18" charset="0"/>
              </a:rPr>
              <a:t>Khói nở xòa như bông.</a:t>
            </a:r>
            <a:endParaRPr lang="en-US" sz="2267" b="1" dirty="0">
              <a:solidFill>
                <a:srgbClr val="000000"/>
              </a:solidFill>
              <a:latin typeface="Cambria" panose="02040503050406030204" pitchFamily="18" charset="0"/>
              <a:ea typeface="Cambria" panose="02040503050406030204" pitchFamily="18" charset="0"/>
            </a:endParaRPr>
          </a:p>
          <a:p>
            <a:pPr algn="r" defTabSz="609630">
              <a:lnSpc>
                <a:spcPct val="150000"/>
              </a:lnSpc>
            </a:pPr>
            <a:r>
              <a:rPr lang="en-US" sz="2933" b="1" dirty="0">
                <a:solidFill>
                  <a:srgbClr val="C00000"/>
                </a:solidFill>
                <a:effectLst>
                  <a:outerShdw blurRad="12700" dist="38100" dir="2700000" algn="tl">
                    <a:srgbClr val="C0504D">
                      <a:lumMod val="60000"/>
                      <a:lumOff val="40000"/>
                    </a:srgbClr>
                  </a:outerShdw>
                </a:effectLst>
                <a:latin typeface="Cambria" panose="02040503050406030204" pitchFamily="18" charset="0"/>
                <a:ea typeface="Cambria" panose="02040503050406030204" pitchFamily="18" charset="0"/>
              </a:rPr>
              <a:t>Vũ Duy Thông</a:t>
            </a:r>
            <a:endParaRPr lang="vi-VN" sz="2933" dirty="0">
              <a:solidFill>
                <a:srgbClr val="C00000"/>
              </a:solidFill>
              <a:effectLst>
                <a:outerShdw blurRad="12700" dist="38100" dir="2700000" algn="tl">
                  <a:srgbClr val="C0504D">
                    <a:lumMod val="60000"/>
                    <a:lumOff val="40000"/>
                  </a:srgbClr>
                </a:outerShdw>
              </a:effectLst>
              <a:latin typeface="Cambria" panose="02040503050406030204" pitchFamily="18" charset="0"/>
              <a:ea typeface="Cambria" panose="02040503050406030204" pitchFamily="18" charset="0"/>
            </a:endParaRPr>
          </a:p>
        </p:txBody>
      </p:sp>
      <p:pic>
        <p:nvPicPr>
          <p:cNvPr id="21" name="Picture 20" descr="A picture containing outdoor&#10;&#10;Description automatically generated">
            <a:extLst>
              <a:ext uri="{FF2B5EF4-FFF2-40B4-BE49-F238E27FC236}">
                <a16:creationId xmlns:a16="http://schemas.microsoft.com/office/drawing/2014/main" id="{6F09B21E-9819-A03B-220B-FD74AB8A6E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12860" y="3647440"/>
            <a:ext cx="3599180" cy="3599180"/>
          </a:xfrm>
          <a:prstGeom prst="rect">
            <a:avLst/>
          </a:prstGeom>
        </p:spPr>
      </p:pic>
    </p:spTree>
    <p:extLst>
      <p:ext uri="{BB962C8B-B14F-4D97-AF65-F5344CB8AC3E}">
        <p14:creationId xmlns:p14="http://schemas.microsoft.com/office/powerpoint/2010/main" val="4281557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up)">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up)">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wipe(up)">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wipe(up)">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wipe(up)">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wipe(up)">
                                      <p:cBhvr>
                                        <p:cTn id="32" dur="500"/>
                                        <p:tgtEl>
                                          <p:spTgt spid="1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1">
                                            <p:txEl>
                                              <p:pRg st="6" end="6"/>
                                            </p:txEl>
                                          </p:spTgt>
                                        </p:tgtEl>
                                        <p:attrNameLst>
                                          <p:attrName>style.visibility</p:attrName>
                                        </p:attrNameLst>
                                      </p:cBhvr>
                                      <p:to>
                                        <p:strVal val="visible"/>
                                      </p:to>
                                    </p:set>
                                    <p:animEffect transition="in" filter="wipe(up)">
                                      <p:cBhvr>
                                        <p:cTn id="37" dur="500"/>
                                        <p:tgtEl>
                                          <p:spTgt spid="1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1">
                                            <p:txEl>
                                              <p:pRg st="7" end="7"/>
                                            </p:txEl>
                                          </p:spTgt>
                                        </p:tgtEl>
                                        <p:attrNameLst>
                                          <p:attrName>style.visibility</p:attrName>
                                        </p:attrNameLst>
                                      </p:cBhvr>
                                      <p:to>
                                        <p:strVal val="visible"/>
                                      </p:to>
                                    </p:set>
                                    <p:animEffect transition="in" filter="wipe(up)">
                                      <p:cBhvr>
                                        <p:cTn id="42" dur="500"/>
                                        <p:tgtEl>
                                          <p:spTgt spid="1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1">
                                            <p:txEl>
                                              <p:pRg st="8" end="8"/>
                                            </p:txEl>
                                          </p:spTgt>
                                        </p:tgtEl>
                                        <p:attrNameLst>
                                          <p:attrName>style.visibility</p:attrName>
                                        </p:attrNameLst>
                                      </p:cBhvr>
                                      <p:to>
                                        <p:strVal val="visible"/>
                                      </p:to>
                                    </p:set>
                                    <p:animEffect transition="in" filter="wipe(up)">
                                      <p:cBhvr>
                                        <p:cTn id="47" dur="500"/>
                                        <p:tgtEl>
                                          <p:spTgt spid="1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11">
                                            <p:txEl>
                                              <p:pRg st="9" end="9"/>
                                            </p:txEl>
                                          </p:spTgt>
                                        </p:tgtEl>
                                        <p:attrNameLst>
                                          <p:attrName>style.visibility</p:attrName>
                                        </p:attrNameLst>
                                      </p:cBhvr>
                                      <p:to>
                                        <p:strVal val="visible"/>
                                      </p:to>
                                    </p:set>
                                    <p:animEffect transition="in" filter="wipe(up)">
                                      <p:cBhvr>
                                        <p:cTn id="52" dur="500"/>
                                        <p:tgtEl>
                                          <p:spTgt spid="11">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11">
                                            <p:txEl>
                                              <p:pRg st="10" end="10"/>
                                            </p:txEl>
                                          </p:spTgt>
                                        </p:tgtEl>
                                        <p:attrNameLst>
                                          <p:attrName>style.visibility</p:attrName>
                                        </p:attrNameLst>
                                      </p:cBhvr>
                                      <p:to>
                                        <p:strVal val="visible"/>
                                      </p:to>
                                    </p:set>
                                    <p:animEffect transition="in" filter="wipe(up)">
                                      <p:cBhvr>
                                        <p:cTn id="57" dur="500"/>
                                        <p:tgtEl>
                                          <p:spTgt spid="11">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11">
                                            <p:txEl>
                                              <p:pRg st="11" end="11"/>
                                            </p:txEl>
                                          </p:spTgt>
                                        </p:tgtEl>
                                        <p:attrNameLst>
                                          <p:attrName>style.visibility</p:attrName>
                                        </p:attrNameLst>
                                      </p:cBhvr>
                                      <p:to>
                                        <p:strVal val="visible"/>
                                      </p:to>
                                    </p:set>
                                    <p:animEffect transition="in" filter="wipe(up)">
                                      <p:cBhvr>
                                        <p:cTn id="62" dur="500"/>
                                        <p:tgtEl>
                                          <p:spTgt spid="11">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11">
                                            <p:txEl>
                                              <p:pRg st="12" end="12"/>
                                            </p:txEl>
                                          </p:spTgt>
                                        </p:tgtEl>
                                        <p:attrNameLst>
                                          <p:attrName>style.visibility</p:attrName>
                                        </p:attrNameLst>
                                      </p:cBhvr>
                                      <p:to>
                                        <p:strVal val="visible"/>
                                      </p:to>
                                    </p:set>
                                    <p:animEffect transition="in" filter="wipe(up)">
                                      <p:cBhvr>
                                        <p:cTn id="67" dur="500"/>
                                        <p:tgtEl>
                                          <p:spTgt spid="11">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11">
                                            <p:txEl>
                                              <p:pRg st="13" end="13"/>
                                            </p:txEl>
                                          </p:spTgt>
                                        </p:tgtEl>
                                        <p:attrNameLst>
                                          <p:attrName>style.visibility</p:attrName>
                                        </p:attrNameLst>
                                      </p:cBhvr>
                                      <p:to>
                                        <p:strVal val="visible"/>
                                      </p:to>
                                    </p:set>
                                    <p:animEffect transition="in" filter="wipe(up)">
                                      <p:cBhvr>
                                        <p:cTn id="72" dur="500"/>
                                        <p:tgtEl>
                                          <p:spTgt spid="11">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11">
                                            <p:txEl>
                                              <p:pRg st="14" end="14"/>
                                            </p:txEl>
                                          </p:spTgt>
                                        </p:tgtEl>
                                        <p:attrNameLst>
                                          <p:attrName>style.visibility</p:attrName>
                                        </p:attrNameLst>
                                      </p:cBhvr>
                                      <p:to>
                                        <p:strVal val="visible"/>
                                      </p:to>
                                    </p:set>
                                    <p:animEffect transition="in" filter="wipe(up)">
                                      <p:cBhvr>
                                        <p:cTn id="77" dur="500"/>
                                        <p:tgtEl>
                                          <p:spTgt spid="11">
                                            <p:txEl>
                                              <p:pRg st="14" end="14"/>
                                            </p:txEl>
                                          </p:spTgt>
                                        </p:tgtEl>
                                      </p:cBhvr>
                                    </p:animEffect>
                                  </p:childTnLst>
                                </p:cTn>
                              </p:par>
                            </p:childTnLst>
                          </p:cTn>
                        </p:par>
                        <p:par>
                          <p:cTn id="78" fill="hold">
                            <p:stCondLst>
                              <p:cond delay="500"/>
                            </p:stCondLst>
                            <p:childTnLst>
                              <p:par>
                                <p:cTn id="79" presetID="22" presetClass="entr" presetSubtype="1" fill="hold" grpId="0" nodeType="afterEffect">
                                  <p:stCondLst>
                                    <p:cond delay="0"/>
                                  </p:stCondLst>
                                  <p:childTnLst>
                                    <p:set>
                                      <p:cBhvr>
                                        <p:cTn id="80" dur="1" fill="hold">
                                          <p:stCondLst>
                                            <p:cond delay="0"/>
                                          </p:stCondLst>
                                        </p:cTn>
                                        <p:tgtEl>
                                          <p:spTgt spid="13">
                                            <p:txEl>
                                              <p:pRg st="0" end="0"/>
                                            </p:txEl>
                                          </p:spTgt>
                                        </p:tgtEl>
                                        <p:attrNameLst>
                                          <p:attrName>style.visibility</p:attrName>
                                        </p:attrNameLst>
                                      </p:cBhvr>
                                      <p:to>
                                        <p:strVal val="visible"/>
                                      </p:to>
                                    </p:set>
                                    <p:animEffect transition="in" filter="wipe(up)">
                                      <p:cBhvr>
                                        <p:cTn id="81" dur="500"/>
                                        <p:tgtEl>
                                          <p:spTgt spid="13">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1" fill="hold" grpId="0" nodeType="clickEffect">
                                  <p:stCondLst>
                                    <p:cond delay="0"/>
                                  </p:stCondLst>
                                  <p:childTnLst>
                                    <p:set>
                                      <p:cBhvr>
                                        <p:cTn id="85" dur="1" fill="hold">
                                          <p:stCondLst>
                                            <p:cond delay="0"/>
                                          </p:stCondLst>
                                        </p:cTn>
                                        <p:tgtEl>
                                          <p:spTgt spid="13">
                                            <p:txEl>
                                              <p:pRg st="1" end="1"/>
                                            </p:txEl>
                                          </p:spTgt>
                                        </p:tgtEl>
                                        <p:attrNameLst>
                                          <p:attrName>style.visibility</p:attrName>
                                        </p:attrNameLst>
                                      </p:cBhvr>
                                      <p:to>
                                        <p:strVal val="visible"/>
                                      </p:to>
                                    </p:set>
                                    <p:animEffect transition="in" filter="wipe(up)">
                                      <p:cBhvr>
                                        <p:cTn id="86" dur="500"/>
                                        <p:tgtEl>
                                          <p:spTgt spid="13">
                                            <p:txEl>
                                              <p:pRg st="1" end="1"/>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1" fill="hold" grpId="0" nodeType="clickEffect">
                                  <p:stCondLst>
                                    <p:cond delay="0"/>
                                  </p:stCondLst>
                                  <p:childTnLst>
                                    <p:set>
                                      <p:cBhvr>
                                        <p:cTn id="90" dur="1" fill="hold">
                                          <p:stCondLst>
                                            <p:cond delay="0"/>
                                          </p:stCondLst>
                                        </p:cTn>
                                        <p:tgtEl>
                                          <p:spTgt spid="13">
                                            <p:txEl>
                                              <p:pRg st="2" end="2"/>
                                            </p:txEl>
                                          </p:spTgt>
                                        </p:tgtEl>
                                        <p:attrNameLst>
                                          <p:attrName>style.visibility</p:attrName>
                                        </p:attrNameLst>
                                      </p:cBhvr>
                                      <p:to>
                                        <p:strVal val="visible"/>
                                      </p:to>
                                    </p:set>
                                    <p:animEffect transition="in" filter="wipe(up)">
                                      <p:cBhvr>
                                        <p:cTn id="91" dur="500"/>
                                        <p:tgtEl>
                                          <p:spTgt spid="13">
                                            <p:txEl>
                                              <p:pRg st="2" end="2"/>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1" fill="hold" grpId="0" nodeType="clickEffect">
                                  <p:stCondLst>
                                    <p:cond delay="0"/>
                                  </p:stCondLst>
                                  <p:childTnLst>
                                    <p:set>
                                      <p:cBhvr>
                                        <p:cTn id="95" dur="1" fill="hold">
                                          <p:stCondLst>
                                            <p:cond delay="0"/>
                                          </p:stCondLst>
                                        </p:cTn>
                                        <p:tgtEl>
                                          <p:spTgt spid="13">
                                            <p:txEl>
                                              <p:pRg st="3" end="3"/>
                                            </p:txEl>
                                          </p:spTgt>
                                        </p:tgtEl>
                                        <p:attrNameLst>
                                          <p:attrName>style.visibility</p:attrName>
                                        </p:attrNameLst>
                                      </p:cBhvr>
                                      <p:to>
                                        <p:strVal val="visible"/>
                                      </p:to>
                                    </p:set>
                                    <p:animEffect transition="in" filter="wipe(up)">
                                      <p:cBhvr>
                                        <p:cTn id="96" dur="500"/>
                                        <p:tgtEl>
                                          <p:spTgt spid="13">
                                            <p:txEl>
                                              <p:pRg st="3" end="3"/>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1" fill="hold" grpId="0" nodeType="clickEffect">
                                  <p:stCondLst>
                                    <p:cond delay="0"/>
                                  </p:stCondLst>
                                  <p:childTnLst>
                                    <p:set>
                                      <p:cBhvr>
                                        <p:cTn id="100" dur="1" fill="hold">
                                          <p:stCondLst>
                                            <p:cond delay="0"/>
                                          </p:stCondLst>
                                        </p:cTn>
                                        <p:tgtEl>
                                          <p:spTgt spid="13">
                                            <p:txEl>
                                              <p:pRg st="4" end="4"/>
                                            </p:txEl>
                                          </p:spTgt>
                                        </p:tgtEl>
                                        <p:attrNameLst>
                                          <p:attrName>style.visibility</p:attrName>
                                        </p:attrNameLst>
                                      </p:cBhvr>
                                      <p:to>
                                        <p:strVal val="visible"/>
                                      </p:to>
                                    </p:set>
                                    <p:animEffect transition="in" filter="wipe(up)">
                                      <p:cBhvr>
                                        <p:cTn id="101" dur="500"/>
                                        <p:tgtEl>
                                          <p:spTgt spid="13">
                                            <p:txEl>
                                              <p:pRg st="4" end="4"/>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1" fill="hold" grpId="0" nodeType="clickEffect">
                                  <p:stCondLst>
                                    <p:cond delay="0"/>
                                  </p:stCondLst>
                                  <p:childTnLst>
                                    <p:set>
                                      <p:cBhvr>
                                        <p:cTn id="105" dur="1" fill="hold">
                                          <p:stCondLst>
                                            <p:cond delay="0"/>
                                          </p:stCondLst>
                                        </p:cTn>
                                        <p:tgtEl>
                                          <p:spTgt spid="13">
                                            <p:txEl>
                                              <p:pRg st="5" end="5"/>
                                            </p:txEl>
                                          </p:spTgt>
                                        </p:tgtEl>
                                        <p:attrNameLst>
                                          <p:attrName>style.visibility</p:attrName>
                                        </p:attrNameLst>
                                      </p:cBhvr>
                                      <p:to>
                                        <p:strVal val="visible"/>
                                      </p:to>
                                    </p:set>
                                    <p:animEffect transition="in" filter="wipe(up)">
                                      <p:cBhvr>
                                        <p:cTn id="106" dur="500"/>
                                        <p:tgtEl>
                                          <p:spTgt spid="13">
                                            <p:txEl>
                                              <p:pRg st="5" end="5"/>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1" fill="hold" grpId="0" nodeType="clickEffect">
                                  <p:stCondLst>
                                    <p:cond delay="0"/>
                                  </p:stCondLst>
                                  <p:childTnLst>
                                    <p:set>
                                      <p:cBhvr>
                                        <p:cTn id="110" dur="1" fill="hold">
                                          <p:stCondLst>
                                            <p:cond delay="0"/>
                                          </p:stCondLst>
                                        </p:cTn>
                                        <p:tgtEl>
                                          <p:spTgt spid="13">
                                            <p:txEl>
                                              <p:pRg st="6" end="6"/>
                                            </p:txEl>
                                          </p:spTgt>
                                        </p:tgtEl>
                                        <p:attrNameLst>
                                          <p:attrName>style.visibility</p:attrName>
                                        </p:attrNameLst>
                                      </p:cBhvr>
                                      <p:to>
                                        <p:strVal val="visible"/>
                                      </p:to>
                                    </p:set>
                                    <p:animEffect transition="in" filter="wipe(up)">
                                      <p:cBhvr>
                                        <p:cTn id="111" dur="500"/>
                                        <p:tgtEl>
                                          <p:spTgt spid="13">
                                            <p:txEl>
                                              <p:pRg st="6" end="6"/>
                                            </p:txEl>
                                          </p:spTgt>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1" fill="hold" grpId="0" nodeType="clickEffect">
                                  <p:stCondLst>
                                    <p:cond delay="0"/>
                                  </p:stCondLst>
                                  <p:childTnLst>
                                    <p:set>
                                      <p:cBhvr>
                                        <p:cTn id="115" dur="1" fill="hold">
                                          <p:stCondLst>
                                            <p:cond delay="0"/>
                                          </p:stCondLst>
                                        </p:cTn>
                                        <p:tgtEl>
                                          <p:spTgt spid="13">
                                            <p:txEl>
                                              <p:pRg st="7" end="7"/>
                                            </p:txEl>
                                          </p:spTgt>
                                        </p:tgtEl>
                                        <p:attrNameLst>
                                          <p:attrName>style.visibility</p:attrName>
                                        </p:attrNameLst>
                                      </p:cBhvr>
                                      <p:to>
                                        <p:strVal val="visible"/>
                                      </p:to>
                                    </p:set>
                                    <p:animEffect transition="in" filter="wipe(up)">
                                      <p:cBhvr>
                                        <p:cTn id="116" dur="500"/>
                                        <p:tgtEl>
                                          <p:spTgt spid="13">
                                            <p:txEl>
                                              <p:pRg st="7" end="7"/>
                                            </p:txEl>
                                          </p:spTgt>
                                        </p:tgtEl>
                                      </p:cBhvr>
                                    </p:animEffect>
                                  </p:childTnLst>
                                </p:cTn>
                              </p:par>
                            </p:childTnLst>
                          </p:cTn>
                        </p:par>
                      </p:childTnLst>
                    </p:cTn>
                  </p:par>
                  <p:par>
                    <p:cTn id="117" fill="hold">
                      <p:stCondLst>
                        <p:cond delay="indefinite"/>
                      </p:stCondLst>
                      <p:childTnLst>
                        <p:par>
                          <p:cTn id="118" fill="hold">
                            <p:stCondLst>
                              <p:cond delay="0"/>
                            </p:stCondLst>
                            <p:childTnLst>
                              <p:par>
                                <p:cTn id="119" presetID="41" presetClass="entr" presetSubtype="0" fill="hold" grpId="0" nodeType="clickEffect">
                                  <p:stCondLst>
                                    <p:cond delay="0"/>
                                  </p:stCondLst>
                                  <p:iterate type="lt">
                                    <p:tmPct val="10000"/>
                                  </p:iterate>
                                  <p:childTnLst>
                                    <p:set>
                                      <p:cBhvr>
                                        <p:cTn id="120" dur="1" fill="hold">
                                          <p:stCondLst>
                                            <p:cond delay="0"/>
                                          </p:stCondLst>
                                        </p:cTn>
                                        <p:tgtEl>
                                          <p:spTgt spid="13">
                                            <p:txEl>
                                              <p:pRg st="8" end="8"/>
                                            </p:txEl>
                                          </p:spTgt>
                                        </p:tgtEl>
                                        <p:attrNameLst>
                                          <p:attrName>style.visibility</p:attrName>
                                        </p:attrNameLst>
                                      </p:cBhvr>
                                      <p:to>
                                        <p:strVal val="visible"/>
                                      </p:to>
                                    </p:set>
                                    <p:anim calcmode="lin" valueType="num">
                                      <p:cBhvr>
                                        <p:cTn id="121" dur="500" fill="hold"/>
                                        <p:tgtEl>
                                          <p:spTgt spid="13">
                                            <p:txEl>
                                              <p:pRg st="8" end="8"/>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2" dur="500" fill="hold"/>
                                        <p:tgtEl>
                                          <p:spTgt spid="13">
                                            <p:txEl>
                                              <p:pRg st="8" end="8"/>
                                            </p:txEl>
                                          </p:spTgt>
                                        </p:tgtEl>
                                        <p:attrNameLst>
                                          <p:attrName>ppt_y</p:attrName>
                                        </p:attrNameLst>
                                      </p:cBhvr>
                                      <p:tavLst>
                                        <p:tav tm="0">
                                          <p:val>
                                            <p:strVal val="#ppt_y"/>
                                          </p:val>
                                        </p:tav>
                                        <p:tav tm="100000">
                                          <p:val>
                                            <p:strVal val="#ppt_y"/>
                                          </p:val>
                                        </p:tav>
                                      </p:tavLst>
                                    </p:anim>
                                    <p:anim calcmode="lin" valueType="num">
                                      <p:cBhvr>
                                        <p:cTn id="123" dur="500" fill="hold"/>
                                        <p:tgtEl>
                                          <p:spTgt spid="13">
                                            <p:txEl>
                                              <p:pRg st="8" end="8"/>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24" dur="500" fill="hold"/>
                                        <p:tgtEl>
                                          <p:spTgt spid="13">
                                            <p:txEl>
                                              <p:pRg st="8" end="8"/>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25" dur="500" tmFilter="0,0; .5, 1; 1, 1"/>
                                        <p:tgtEl>
                                          <p:spTgt spid="1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9">
            <a:extLst>
              <a:ext uri="{FF2B5EF4-FFF2-40B4-BE49-F238E27FC236}">
                <a16:creationId xmlns:a16="http://schemas.microsoft.com/office/drawing/2014/main" id="{6D8F3914-4CAB-A06B-6344-CFD7C01C5BF2}"/>
              </a:ext>
            </a:extLst>
          </p:cNvPr>
          <p:cNvSpPr/>
          <p:nvPr/>
        </p:nvSpPr>
        <p:spPr>
          <a:xfrm>
            <a:off x="3488488" y="527600"/>
            <a:ext cx="7626551" cy="2703280"/>
          </a:xfrm>
          <a:custGeom>
            <a:avLst/>
            <a:gdLst>
              <a:gd name="connsiteX0" fmla="*/ 0 w 7448804"/>
              <a:gd name="connsiteY0" fmla="*/ 544088 h 3264464"/>
              <a:gd name="connsiteX1" fmla="*/ 544088 w 7448804"/>
              <a:gd name="connsiteY1" fmla="*/ 0 h 3264464"/>
              <a:gd name="connsiteX2" fmla="*/ 6904716 w 7448804"/>
              <a:gd name="connsiteY2" fmla="*/ 0 h 3264464"/>
              <a:gd name="connsiteX3" fmla="*/ 7448804 w 7448804"/>
              <a:gd name="connsiteY3" fmla="*/ 544088 h 3264464"/>
              <a:gd name="connsiteX4" fmla="*/ 7448804 w 7448804"/>
              <a:gd name="connsiteY4" fmla="*/ 2720376 h 3264464"/>
              <a:gd name="connsiteX5" fmla="*/ 6904716 w 7448804"/>
              <a:gd name="connsiteY5" fmla="*/ 3264464 h 3264464"/>
              <a:gd name="connsiteX6" fmla="*/ 544088 w 7448804"/>
              <a:gd name="connsiteY6" fmla="*/ 3264464 h 3264464"/>
              <a:gd name="connsiteX7" fmla="*/ 0 w 7448804"/>
              <a:gd name="connsiteY7" fmla="*/ 2720376 h 3264464"/>
              <a:gd name="connsiteX8" fmla="*/ 0 w 7448804"/>
              <a:gd name="connsiteY8" fmla="*/ 544088 h 326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8804" h="3264464" fill="none" extrusionOk="0">
                <a:moveTo>
                  <a:pt x="0" y="544088"/>
                </a:moveTo>
                <a:cubicBezTo>
                  <a:pt x="-22005" y="244964"/>
                  <a:pt x="236931" y="37847"/>
                  <a:pt x="544088" y="0"/>
                </a:cubicBezTo>
                <a:cubicBezTo>
                  <a:pt x="2294332" y="77600"/>
                  <a:pt x="5548073" y="-27269"/>
                  <a:pt x="6904716" y="0"/>
                </a:cubicBezTo>
                <a:cubicBezTo>
                  <a:pt x="7209146" y="-5194"/>
                  <a:pt x="7487748" y="255061"/>
                  <a:pt x="7448804" y="544088"/>
                </a:cubicBezTo>
                <a:cubicBezTo>
                  <a:pt x="7557804" y="842642"/>
                  <a:pt x="7370595" y="2471313"/>
                  <a:pt x="7448804" y="2720376"/>
                </a:cubicBezTo>
                <a:cubicBezTo>
                  <a:pt x="7410147" y="3005746"/>
                  <a:pt x="7170547" y="3279750"/>
                  <a:pt x="6904716" y="3264464"/>
                </a:cubicBezTo>
                <a:cubicBezTo>
                  <a:pt x="5630331" y="3313641"/>
                  <a:pt x="2527140" y="3141762"/>
                  <a:pt x="544088" y="3264464"/>
                </a:cubicBezTo>
                <a:cubicBezTo>
                  <a:pt x="241956" y="3277057"/>
                  <a:pt x="-40773" y="3055974"/>
                  <a:pt x="0" y="2720376"/>
                </a:cubicBezTo>
                <a:cubicBezTo>
                  <a:pt x="47022" y="1753344"/>
                  <a:pt x="104569" y="1104035"/>
                  <a:pt x="0" y="544088"/>
                </a:cubicBezTo>
                <a:close/>
              </a:path>
              <a:path w="7448804" h="3264464" stroke="0" extrusionOk="0">
                <a:moveTo>
                  <a:pt x="0" y="544088"/>
                </a:moveTo>
                <a:cubicBezTo>
                  <a:pt x="19728" y="241341"/>
                  <a:pt x="267826" y="-1617"/>
                  <a:pt x="544088" y="0"/>
                </a:cubicBezTo>
                <a:cubicBezTo>
                  <a:pt x="2531867" y="-129276"/>
                  <a:pt x="5980901" y="-77778"/>
                  <a:pt x="6904716" y="0"/>
                </a:cubicBezTo>
                <a:cubicBezTo>
                  <a:pt x="7192300" y="-41150"/>
                  <a:pt x="7442906" y="277603"/>
                  <a:pt x="7448804" y="544088"/>
                </a:cubicBezTo>
                <a:cubicBezTo>
                  <a:pt x="7530403" y="1549682"/>
                  <a:pt x="7603104" y="2176526"/>
                  <a:pt x="7448804" y="2720376"/>
                </a:cubicBezTo>
                <a:cubicBezTo>
                  <a:pt x="7458360" y="3041021"/>
                  <a:pt x="7161602" y="3279284"/>
                  <a:pt x="6904716" y="3264464"/>
                </a:cubicBezTo>
                <a:cubicBezTo>
                  <a:pt x="5434740" y="3308684"/>
                  <a:pt x="3002627" y="3235082"/>
                  <a:pt x="544088" y="3264464"/>
                </a:cubicBezTo>
                <a:cubicBezTo>
                  <a:pt x="232998" y="3223743"/>
                  <a:pt x="-31642" y="3013555"/>
                  <a:pt x="0" y="2720376"/>
                </a:cubicBezTo>
                <a:cubicBezTo>
                  <a:pt x="-159954" y="2423158"/>
                  <a:pt x="22140" y="1434413"/>
                  <a:pt x="0" y="544088"/>
                </a:cubicBezTo>
                <a:close/>
              </a:path>
            </a:pathLst>
          </a:custGeom>
          <a:solidFill>
            <a:schemeClr val="lt1"/>
          </a:solidFill>
          <a:ln w="76200" cap="rnd" cmpd="thickThin">
            <a:solidFill>
              <a:srgbClr val="FF0066"/>
            </a:solidFill>
            <a:prstDash val="dash"/>
            <a:round/>
            <a:extLst>
              <a:ext uri="{C807C97D-BFC1-408E-A445-0C87EB9F89A2}">
                <ask:lineSketchStyleProps xmlns:ask="http://schemas.microsoft.com/office/drawing/2018/sketchyshapes" xmlns="" sd="2925326911">
                  <a:custGeom>
                    <a:avLst/>
                    <a:gdLst>
                      <a:gd name="connsiteX0" fmla="*/ 0 w 7626551"/>
                      <a:gd name="connsiteY0" fmla="*/ 450555 h 2703280"/>
                      <a:gd name="connsiteX1" fmla="*/ 557071 w 7626551"/>
                      <a:gd name="connsiteY1" fmla="*/ 0 h 2703280"/>
                      <a:gd name="connsiteX2" fmla="*/ 7069479 w 7626551"/>
                      <a:gd name="connsiteY2" fmla="*/ 0 h 2703280"/>
                      <a:gd name="connsiteX3" fmla="*/ 7626551 w 7626551"/>
                      <a:gd name="connsiteY3" fmla="*/ 450555 h 2703280"/>
                      <a:gd name="connsiteX4" fmla="*/ 7626551 w 7626551"/>
                      <a:gd name="connsiteY4" fmla="*/ 2252724 h 2703280"/>
                      <a:gd name="connsiteX5" fmla="*/ 7069479 w 7626551"/>
                      <a:gd name="connsiteY5" fmla="*/ 2703280 h 2703280"/>
                      <a:gd name="connsiteX6" fmla="*/ 557071 w 7626551"/>
                      <a:gd name="connsiteY6" fmla="*/ 2703280 h 2703280"/>
                      <a:gd name="connsiteX7" fmla="*/ 0 w 7626551"/>
                      <a:gd name="connsiteY7" fmla="*/ 2252724 h 2703280"/>
                      <a:gd name="connsiteX8" fmla="*/ 0 w 7626551"/>
                      <a:gd name="connsiteY8" fmla="*/ 450555 h 2703280"/>
                      <a:gd name="connsiteX0" fmla="*/ 0 w 7626551"/>
                      <a:gd name="connsiteY0" fmla="*/ 450555 h 2703280"/>
                      <a:gd name="connsiteX1" fmla="*/ 557071 w 7626551"/>
                      <a:gd name="connsiteY1" fmla="*/ 0 h 2703280"/>
                      <a:gd name="connsiteX2" fmla="*/ 7069479 w 7626551"/>
                      <a:gd name="connsiteY2" fmla="*/ 0 h 2703280"/>
                      <a:gd name="connsiteX3" fmla="*/ 7626551 w 7626551"/>
                      <a:gd name="connsiteY3" fmla="*/ 450555 h 2703280"/>
                      <a:gd name="connsiteX4" fmla="*/ 7626551 w 7626551"/>
                      <a:gd name="connsiteY4" fmla="*/ 2252724 h 2703280"/>
                      <a:gd name="connsiteX5" fmla="*/ 7069479 w 7626551"/>
                      <a:gd name="connsiteY5" fmla="*/ 2703280 h 2703280"/>
                      <a:gd name="connsiteX6" fmla="*/ 557071 w 7626551"/>
                      <a:gd name="connsiteY6" fmla="*/ 2703280 h 2703280"/>
                      <a:gd name="connsiteX7" fmla="*/ 0 w 7626551"/>
                      <a:gd name="connsiteY7" fmla="*/ 2252724 h 2703280"/>
                      <a:gd name="connsiteX8" fmla="*/ 0 w 7626551"/>
                      <a:gd name="connsiteY8" fmla="*/ 450555 h 270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6551" h="2703280" fill="none" extrusionOk="0">
                        <a:moveTo>
                          <a:pt x="0" y="450555"/>
                        </a:moveTo>
                        <a:cubicBezTo>
                          <a:pt x="-34409" y="203591"/>
                          <a:pt x="232450" y="88887"/>
                          <a:pt x="557071" y="0"/>
                        </a:cubicBezTo>
                        <a:cubicBezTo>
                          <a:pt x="2317080" y="178997"/>
                          <a:pt x="5703216" y="-97485"/>
                          <a:pt x="7069479" y="0"/>
                        </a:cubicBezTo>
                        <a:cubicBezTo>
                          <a:pt x="7393745" y="-20884"/>
                          <a:pt x="7686464" y="217114"/>
                          <a:pt x="7626551" y="450555"/>
                        </a:cubicBezTo>
                        <a:cubicBezTo>
                          <a:pt x="7729805" y="710342"/>
                          <a:pt x="7552651" y="2049853"/>
                          <a:pt x="7626551" y="2252724"/>
                        </a:cubicBezTo>
                        <a:cubicBezTo>
                          <a:pt x="7580999" y="2486701"/>
                          <a:pt x="7302275" y="2733305"/>
                          <a:pt x="7069479" y="2703280"/>
                        </a:cubicBezTo>
                        <a:cubicBezTo>
                          <a:pt x="5727523" y="2962858"/>
                          <a:pt x="2387582" y="2556150"/>
                          <a:pt x="557071" y="2703280"/>
                        </a:cubicBezTo>
                        <a:cubicBezTo>
                          <a:pt x="246899" y="2720085"/>
                          <a:pt x="-51853" y="2539332"/>
                          <a:pt x="0" y="2252724"/>
                        </a:cubicBezTo>
                        <a:cubicBezTo>
                          <a:pt x="57493" y="1510727"/>
                          <a:pt x="99210" y="906392"/>
                          <a:pt x="0" y="450555"/>
                        </a:cubicBezTo>
                        <a:close/>
                      </a:path>
                      <a:path w="7626551" h="2703280" stroke="0" extrusionOk="0">
                        <a:moveTo>
                          <a:pt x="0" y="450555"/>
                        </a:moveTo>
                        <a:cubicBezTo>
                          <a:pt x="29016" y="228418"/>
                          <a:pt x="323271" y="18444"/>
                          <a:pt x="557071" y="0"/>
                        </a:cubicBezTo>
                        <a:cubicBezTo>
                          <a:pt x="2498039" y="-198636"/>
                          <a:pt x="6099757" y="-53605"/>
                          <a:pt x="7069479" y="0"/>
                        </a:cubicBezTo>
                        <a:cubicBezTo>
                          <a:pt x="7376193" y="-8004"/>
                          <a:pt x="7594156" y="232086"/>
                          <a:pt x="7626551" y="450555"/>
                        </a:cubicBezTo>
                        <a:cubicBezTo>
                          <a:pt x="7693320" y="1224267"/>
                          <a:pt x="7752811" y="1880960"/>
                          <a:pt x="7626551" y="2252724"/>
                        </a:cubicBezTo>
                        <a:cubicBezTo>
                          <a:pt x="7648240" y="2547467"/>
                          <a:pt x="7339030" y="2692409"/>
                          <a:pt x="7069479" y="2703280"/>
                        </a:cubicBezTo>
                        <a:cubicBezTo>
                          <a:pt x="5244360" y="2946364"/>
                          <a:pt x="2941217" y="2632076"/>
                          <a:pt x="557071" y="2703280"/>
                        </a:cubicBezTo>
                        <a:cubicBezTo>
                          <a:pt x="233523" y="2671535"/>
                          <a:pt x="-62001" y="2491270"/>
                          <a:pt x="0" y="2252724"/>
                        </a:cubicBezTo>
                        <a:cubicBezTo>
                          <a:pt x="-159475" y="1958502"/>
                          <a:pt x="-60847" y="1192990"/>
                          <a:pt x="0" y="450555"/>
                        </a:cubicBezTo>
                        <a:close/>
                      </a:path>
                      <a:path w="7626551" h="2703280" fill="none" stroke="0" extrusionOk="0">
                        <a:moveTo>
                          <a:pt x="0" y="450555"/>
                        </a:moveTo>
                        <a:cubicBezTo>
                          <a:pt x="-12380" y="201692"/>
                          <a:pt x="273783" y="29258"/>
                          <a:pt x="557071" y="0"/>
                        </a:cubicBezTo>
                        <a:cubicBezTo>
                          <a:pt x="2375001" y="27042"/>
                          <a:pt x="5807313" y="-8073"/>
                          <a:pt x="7069479" y="0"/>
                        </a:cubicBezTo>
                        <a:cubicBezTo>
                          <a:pt x="7369397" y="-41848"/>
                          <a:pt x="7662624" y="233127"/>
                          <a:pt x="7626551" y="450555"/>
                        </a:cubicBezTo>
                        <a:cubicBezTo>
                          <a:pt x="7738958" y="684778"/>
                          <a:pt x="7545618" y="2036347"/>
                          <a:pt x="7626551" y="2252724"/>
                        </a:cubicBezTo>
                        <a:cubicBezTo>
                          <a:pt x="7604901" y="2526849"/>
                          <a:pt x="7330034" y="2719887"/>
                          <a:pt x="7069479" y="2703280"/>
                        </a:cubicBezTo>
                        <a:cubicBezTo>
                          <a:pt x="5947463" y="2484677"/>
                          <a:pt x="2521742" y="2521245"/>
                          <a:pt x="557071" y="2703280"/>
                        </a:cubicBezTo>
                        <a:cubicBezTo>
                          <a:pt x="239213" y="2680988"/>
                          <a:pt x="-66808" y="2524838"/>
                          <a:pt x="0" y="2252724"/>
                        </a:cubicBezTo>
                        <a:cubicBezTo>
                          <a:pt x="17606" y="1421970"/>
                          <a:pt x="97730" y="914395"/>
                          <a:pt x="0" y="450555"/>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800">
                <a:solidFill>
                  <a:prstClr val="black"/>
                </a:solidFill>
                <a:latin typeface="Calibri" panose="020F0502020204030204"/>
              </a:rPr>
              <a:t>Con người đã sử dụng nguồn năng lượng nào để chở gỗ từ miền núi về đồng bằng? </a:t>
            </a: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3CB71CC-7975-9EF8-A609-B71D49340042}"/>
              </a:ext>
            </a:extLst>
          </p:cNvPr>
          <p:cNvPicPr>
            <a:picLocks noChangeAspect="1"/>
          </p:cNvPicPr>
          <p:nvPr/>
        </p:nvPicPr>
        <p:blipFill>
          <a:blip r:embed="rId3"/>
          <a:stretch>
            <a:fillRect/>
          </a:stretch>
        </p:blipFill>
        <p:spPr>
          <a:xfrm>
            <a:off x="-4" y="2178000"/>
            <a:ext cx="3294720" cy="4680000"/>
          </a:xfrm>
          <a:prstGeom prst="rect">
            <a:avLst/>
          </a:prstGeom>
          <a:effectLst>
            <a:innerShdw blurRad="63500" dist="38100" dir="13500000">
              <a:schemeClr val="tx1">
                <a:lumMod val="65000"/>
                <a:lumOff val="35000"/>
                <a:alpha val="50000"/>
              </a:schemeClr>
            </a:innerShdw>
          </a:effectLst>
        </p:spPr>
      </p:pic>
      <p:sp>
        <p:nvSpPr>
          <p:cNvPr id="6" name="TextBox 5">
            <a:extLst>
              <a:ext uri="{FF2B5EF4-FFF2-40B4-BE49-F238E27FC236}">
                <a16:creationId xmlns:a16="http://schemas.microsoft.com/office/drawing/2014/main" id="{480923B8-91E2-53D4-8AB1-8703351F1554}"/>
              </a:ext>
            </a:extLst>
          </p:cNvPr>
          <p:cNvSpPr txBox="1"/>
          <p:nvPr/>
        </p:nvSpPr>
        <p:spPr>
          <a:xfrm>
            <a:off x="3710941" y="4189246"/>
            <a:ext cx="6957498" cy="1200329"/>
          </a:xfrm>
          <a:custGeom>
            <a:avLst/>
            <a:gdLst>
              <a:gd name="connsiteX0" fmla="*/ 0 w 6957498"/>
              <a:gd name="connsiteY0" fmla="*/ 119184 h 715089"/>
              <a:gd name="connsiteX1" fmla="*/ 119184 w 6957498"/>
              <a:gd name="connsiteY1" fmla="*/ 0 h 715089"/>
              <a:gd name="connsiteX2" fmla="*/ 6838314 w 6957498"/>
              <a:gd name="connsiteY2" fmla="*/ 0 h 715089"/>
              <a:gd name="connsiteX3" fmla="*/ 6957498 w 6957498"/>
              <a:gd name="connsiteY3" fmla="*/ 119184 h 715089"/>
              <a:gd name="connsiteX4" fmla="*/ 6957498 w 6957498"/>
              <a:gd name="connsiteY4" fmla="*/ 595905 h 715089"/>
              <a:gd name="connsiteX5" fmla="*/ 6838314 w 6957498"/>
              <a:gd name="connsiteY5" fmla="*/ 715089 h 715089"/>
              <a:gd name="connsiteX6" fmla="*/ 119184 w 6957498"/>
              <a:gd name="connsiteY6" fmla="*/ 715089 h 715089"/>
              <a:gd name="connsiteX7" fmla="*/ 0 w 6957498"/>
              <a:gd name="connsiteY7" fmla="*/ 595905 h 715089"/>
              <a:gd name="connsiteX8" fmla="*/ 0 w 6957498"/>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7498" h="715089" fill="none" extrusionOk="0">
                <a:moveTo>
                  <a:pt x="0" y="119184"/>
                </a:moveTo>
                <a:cubicBezTo>
                  <a:pt x="-2112" y="57099"/>
                  <a:pt x="61322" y="7607"/>
                  <a:pt x="119184" y="0"/>
                </a:cubicBezTo>
                <a:cubicBezTo>
                  <a:pt x="3034102" y="-41440"/>
                  <a:pt x="3725283" y="-139625"/>
                  <a:pt x="6838314" y="0"/>
                </a:cubicBezTo>
                <a:cubicBezTo>
                  <a:pt x="6912455" y="-10109"/>
                  <a:pt x="6956782" y="55522"/>
                  <a:pt x="6957498" y="119184"/>
                </a:cubicBezTo>
                <a:cubicBezTo>
                  <a:pt x="6978626" y="254690"/>
                  <a:pt x="6952346" y="526104"/>
                  <a:pt x="6957498" y="595905"/>
                </a:cubicBezTo>
                <a:cubicBezTo>
                  <a:pt x="6954037" y="668806"/>
                  <a:pt x="6893750" y="713305"/>
                  <a:pt x="6838314" y="715089"/>
                </a:cubicBezTo>
                <a:cubicBezTo>
                  <a:pt x="3750682" y="866431"/>
                  <a:pt x="2024204" y="848004"/>
                  <a:pt x="119184" y="715089"/>
                </a:cubicBezTo>
                <a:cubicBezTo>
                  <a:pt x="61051" y="714255"/>
                  <a:pt x="-10507" y="661183"/>
                  <a:pt x="0" y="595905"/>
                </a:cubicBezTo>
                <a:cubicBezTo>
                  <a:pt x="21775" y="372975"/>
                  <a:pt x="-39577" y="351545"/>
                  <a:pt x="0" y="119184"/>
                </a:cubicBezTo>
                <a:close/>
              </a:path>
              <a:path w="6957498" h="715089" stroke="0" extrusionOk="0">
                <a:moveTo>
                  <a:pt x="0" y="119184"/>
                </a:moveTo>
                <a:cubicBezTo>
                  <a:pt x="4940" y="45604"/>
                  <a:pt x="56872" y="1146"/>
                  <a:pt x="119184" y="0"/>
                </a:cubicBezTo>
                <a:cubicBezTo>
                  <a:pt x="1390996" y="111877"/>
                  <a:pt x="4041640" y="-137527"/>
                  <a:pt x="6838314" y="0"/>
                </a:cubicBezTo>
                <a:cubicBezTo>
                  <a:pt x="6895681" y="151"/>
                  <a:pt x="6958013" y="62073"/>
                  <a:pt x="6957498" y="119184"/>
                </a:cubicBezTo>
                <a:cubicBezTo>
                  <a:pt x="6969515" y="284872"/>
                  <a:pt x="6989611" y="460518"/>
                  <a:pt x="6957498" y="595905"/>
                </a:cubicBezTo>
                <a:cubicBezTo>
                  <a:pt x="6963011" y="667012"/>
                  <a:pt x="6910368" y="705798"/>
                  <a:pt x="6838314" y="715089"/>
                </a:cubicBezTo>
                <a:cubicBezTo>
                  <a:pt x="4539596" y="563220"/>
                  <a:pt x="1156723" y="828426"/>
                  <a:pt x="119184" y="715089"/>
                </a:cubicBezTo>
                <a:cubicBezTo>
                  <a:pt x="54649" y="725916"/>
                  <a:pt x="1297" y="659019"/>
                  <a:pt x="0" y="595905"/>
                </a:cubicBezTo>
                <a:cubicBezTo>
                  <a:pt x="-27420" y="372013"/>
                  <a:pt x="-29625" y="322096"/>
                  <a:pt x="0" y="119184"/>
                </a:cubicBezTo>
                <a:close/>
              </a:path>
            </a:pathLst>
          </a:custGeom>
          <a:solidFill>
            <a:srgbClr val="CCFFFF"/>
          </a:solidFill>
          <a:ln w="38100">
            <a:solidFill>
              <a:srgbClr val="0070C0"/>
            </a:solidFill>
            <a:extLst>
              <a:ext uri="{C807C97D-BFC1-408E-A445-0C87EB9F89A2}">
                <ask:lineSketchStyleProps xmlns:ask="http://schemas.microsoft.com/office/drawing/2018/sketchyshapes" xmlns="" sd="2583466967">
                  <a:custGeom>
                    <a:avLst/>
                    <a:gdLst>
                      <a:gd name="connsiteX0" fmla="*/ 0 w 6957498"/>
                      <a:gd name="connsiteY0" fmla="*/ 200059 h 1200329"/>
                      <a:gd name="connsiteX1" fmla="*/ 200059 w 6957498"/>
                      <a:gd name="connsiteY1" fmla="*/ 0 h 1200329"/>
                      <a:gd name="connsiteX2" fmla="*/ 6757439 w 6957498"/>
                      <a:gd name="connsiteY2" fmla="*/ 0 h 1200329"/>
                      <a:gd name="connsiteX3" fmla="*/ 6957498 w 6957498"/>
                      <a:gd name="connsiteY3" fmla="*/ 200059 h 1200329"/>
                      <a:gd name="connsiteX4" fmla="*/ 6957498 w 6957498"/>
                      <a:gd name="connsiteY4" fmla="*/ 1000270 h 1200329"/>
                      <a:gd name="connsiteX5" fmla="*/ 6757439 w 6957498"/>
                      <a:gd name="connsiteY5" fmla="*/ 1200329 h 1200329"/>
                      <a:gd name="connsiteX6" fmla="*/ 200059 w 6957498"/>
                      <a:gd name="connsiteY6" fmla="*/ 1200329 h 1200329"/>
                      <a:gd name="connsiteX7" fmla="*/ 0 w 6957498"/>
                      <a:gd name="connsiteY7" fmla="*/ 1000270 h 1200329"/>
                      <a:gd name="connsiteX8" fmla="*/ 0 w 6957498"/>
                      <a:gd name="connsiteY8" fmla="*/ 200059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7498" h="1200329" fill="none" extrusionOk="0">
                        <a:moveTo>
                          <a:pt x="0" y="200059"/>
                        </a:moveTo>
                        <a:cubicBezTo>
                          <a:pt x="-5217" y="98805"/>
                          <a:pt x="101682" y="11574"/>
                          <a:pt x="200059" y="0"/>
                        </a:cubicBezTo>
                        <a:cubicBezTo>
                          <a:pt x="1662012" y="-41440"/>
                          <a:pt x="5020022" y="-139625"/>
                          <a:pt x="6757439" y="0"/>
                        </a:cubicBezTo>
                        <a:cubicBezTo>
                          <a:pt x="6876739" y="-10709"/>
                          <a:pt x="6951691" y="107102"/>
                          <a:pt x="6957498" y="200059"/>
                        </a:cubicBezTo>
                        <a:cubicBezTo>
                          <a:pt x="7010061" y="485154"/>
                          <a:pt x="6991218" y="694279"/>
                          <a:pt x="6957498" y="1000270"/>
                        </a:cubicBezTo>
                        <a:cubicBezTo>
                          <a:pt x="6947833" y="1130523"/>
                          <a:pt x="6846479" y="1196644"/>
                          <a:pt x="6757439" y="1200329"/>
                        </a:cubicBezTo>
                        <a:cubicBezTo>
                          <a:pt x="5400907" y="1351671"/>
                          <a:pt x="1067094" y="1333244"/>
                          <a:pt x="200059" y="1200329"/>
                        </a:cubicBezTo>
                        <a:cubicBezTo>
                          <a:pt x="95788" y="1199654"/>
                          <a:pt x="-17467" y="1109852"/>
                          <a:pt x="0" y="1000270"/>
                        </a:cubicBezTo>
                        <a:cubicBezTo>
                          <a:pt x="-22438" y="831900"/>
                          <a:pt x="-8097" y="518649"/>
                          <a:pt x="0" y="200059"/>
                        </a:cubicBezTo>
                        <a:close/>
                      </a:path>
                      <a:path w="6957498" h="1200329" stroke="0" extrusionOk="0">
                        <a:moveTo>
                          <a:pt x="0" y="200059"/>
                        </a:moveTo>
                        <a:cubicBezTo>
                          <a:pt x="5904" y="80300"/>
                          <a:pt x="110088" y="6697"/>
                          <a:pt x="200059" y="0"/>
                        </a:cubicBezTo>
                        <a:cubicBezTo>
                          <a:pt x="1249695" y="111877"/>
                          <a:pt x="4008915" y="-137527"/>
                          <a:pt x="6757439" y="0"/>
                        </a:cubicBezTo>
                        <a:cubicBezTo>
                          <a:pt x="6851403" y="296"/>
                          <a:pt x="6958362" y="104173"/>
                          <a:pt x="6957498" y="200059"/>
                        </a:cubicBezTo>
                        <a:cubicBezTo>
                          <a:pt x="6943511" y="446354"/>
                          <a:pt x="6936643" y="751703"/>
                          <a:pt x="6957498" y="1000270"/>
                        </a:cubicBezTo>
                        <a:cubicBezTo>
                          <a:pt x="6973185" y="1125791"/>
                          <a:pt x="6876497" y="1187553"/>
                          <a:pt x="6757439" y="1200329"/>
                        </a:cubicBezTo>
                        <a:cubicBezTo>
                          <a:pt x="5207420" y="1048460"/>
                          <a:pt x="3016666" y="1313666"/>
                          <a:pt x="200059" y="1200329"/>
                        </a:cubicBezTo>
                        <a:cubicBezTo>
                          <a:pt x="91250" y="1214444"/>
                          <a:pt x="5507" y="1099253"/>
                          <a:pt x="0" y="1000270"/>
                        </a:cubicBezTo>
                        <a:cubicBezTo>
                          <a:pt x="41219" y="811973"/>
                          <a:pt x="68764" y="539964"/>
                          <a:pt x="0" y="200059"/>
                        </a:cubicBezTo>
                        <a:close/>
                      </a:path>
                    </a:pathLst>
                  </a:custGeom>
                  <ask:type>
                    <ask:lineSketchCurved/>
                  </ask:type>
                </ask:lineSketchStyleProps>
              </a:ext>
            </a:extLst>
          </a:ln>
        </p:spPr>
        <p:txBody>
          <a:bodyPr wrap="square">
            <a:spAutoFit/>
          </a:bodyPr>
          <a:lstStyle/>
          <a:p>
            <a:pPr lvl="0" algn="ctr"/>
            <a:r>
              <a:rPr lang="vi-VN" sz="3600" dirty="0">
                <a:solidFill>
                  <a:srgbClr val="002060"/>
                </a:solidFill>
                <a:latin typeface="Calibri" panose="020F0502020204030204" pitchFamily="34" charset="0"/>
                <a:ea typeface="Calibri" panose="020F0502020204030204" pitchFamily="34" charset="0"/>
                <a:cs typeface="Calibri" panose="020F0502020204030204" pitchFamily="34" charset="0"/>
              </a:rPr>
              <a:t>Năng lượng nước chảy giúp bè gỗ trôi về xuôi.</a:t>
            </a:r>
            <a:endParaRPr kumimoji="0" lang="vi-VN" sz="3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060881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3333">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3333">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53333">
                                          <p:cBhvr additive="base">
                                            <p:cTn id="8"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huýt.wav"/>
                                            </p:tgtEl>
                                          </p:cMediaNode>
                                        </p:audio>
                                      </p:subTnLst>
                                    </p:cTn>
                                  </p:par>
                                  <p:par>
                                    <p:cTn id="9" presetID="18" presetClass="entr" presetSubtype="6"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trips(downRight)">
                                          <p:cBhvr>
                                            <p:cTn id="11" dur="500"/>
                                            <p:tgtEl>
                                              <p:spTgt spid="4"/>
                                            </p:tgtEl>
                                          </p:cBhvr>
                                        </p:animEffect>
                                      </p:childTnLst>
                                    </p:cTn>
                                  </p:par>
                                  <p:par>
                                    <p:cTn id="12" presetID="32" presetClass="emph" presetSubtype="0" repeatCount="2000" fill="hold" nodeType="withEffect">
                                      <p:stCondLst>
                                        <p:cond delay="0"/>
                                      </p:stCondLst>
                                      <p:childTnLst>
                                        <p:animRot by="120000">
                                          <p:cBhvr>
                                            <p:cTn id="13" dur="100" fill="hold">
                                              <p:stCondLst>
                                                <p:cond delay="0"/>
                                              </p:stCondLst>
                                            </p:cTn>
                                            <p:tgtEl>
                                              <p:spTgt spid="5"/>
                                            </p:tgtEl>
                                            <p:attrNameLst>
                                              <p:attrName>r</p:attrName>
                                            </p:attrNameLst>
                                          </p:cBhvr>
                                        </p:animRot>
                                        <p:animRot by="-240000">
                                          <p:cBhvr>
                                            <p:cTn id="14" dur="200" fill="hold">
                                              <p:stCondLst>
                                                <p:cond delay="200"/>
                                              </p:stCondLst>
                                            </p:cTn>
                                            <p:tgtEl>
                                              <p:spTgt spid="5"/>
                                            </p:tgtEl>
                                            <p:attrNameLst>
                                              <p:attrName>r</p:attrName>
                                            </p:attrNameLst>
                                          </p:cBhvr>
                                        </p:animRot>
                                        <p:animRot by="240000">
                                          <p:cBhvr>
                                            <p:cTn id="15" dur="200" fill="hold">
                                              <p:stCondLst>
                                                <p:cond delay="400"/>
                                              </p:stCondLst>
                                            </p:cTn>
                                            <p:tgtEl>
                                              <p:spTgt spid="5"/>
                                            </p:tgtEl>
                                            <p:attrNameLst>
                                              <p:attrName>r</p:attrName>
                                            </p:attrNameLst>
                                          </p:cBhvr>
                                        </p:animRot>
                                        <p:animRot by="-240000">
                                          <p:cBhvr>
                                            <p:cTn id="16" dur="200" fill="hold">
                                              <p:stCondLst>
                                                <p:cond delay="600"/>
                                              </p:stCondLst>
                                            </p:cTn>
                                            <p:tgtEl>
                                              <p:spTgt spid="5"/>
                                            </p:tgtEl>
                                            <p:attrNameLst>
                                              <p:attrName>r</p:attrName>
                                            </p:attrNameLst>
                                          </p:cBhvr>
                                        </p:animRot>
                                        <p:animRot by="120000">
                                          <p:cBhvr>
                                            <p:cTn id="17" dur="200" fill="hold">
                                              <p:stCondLst>
                                                <p:cond delay="800"/>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huýt.wav"/>
                                            </p:tgtEl>
                                          </p:cMediaNode>
                                        </p:audio>
                                      </p:subTnLst>
                                    </p:cTn>
                                  </p:par>
                                  <p:par>
                                    <p:cTn id="9" presetID="18" presetClass="entr" presetSubtype="6"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trips(downRight)">
                                          <p:cBhvr>
                                            <p:cTn id="11" dur="500"/>
                                            <p:tgtEl>
                                              <p:spTgt spid="4"/>
                                            </p:tgtEl>
                                          </p:cBhvr>
                                        </p:animEffect>
                                      </p:childTnLst>
                                    </p:cTn>
                                  </p:par>
                                  <p:par>
                                    <p:cTn id="12" presetID="32" presetClass="emph" presetSubtype="0" repeatCount="2000" fill="hold" nodeType="withEffect">
                                      <p:stCondLst>
                                        <p:cond delay="0"/>
                                      </p:stCondLst>
                                      <p:childTnLst>
                                        <p:animRot by="120000">
                                          <p:cBhvr>
                                            <p:cTn id="13" dur="100" fill="hold">
                                              <p:stCondLst>
                                                <p:cond delay="0"/>
                                              </p:stCondLst>
                                            </p:cTn>
                                            <p:tgtEl>
                                              <p:spTgt spid="5"/>
                                            </p:tgtEl>
                                            <p:attrNameLst>
                                              <p:attrName>r</p:attrName>
                                            </p:attrNameLst>
                                          </p:cBhvr>
                                        </p:animRot>
                                        <p:animRot by="-240000">
                                          <p:cBhvr>
                                            <p:cTn id="14" dur="200" fill="hold">
                                              <p:stCondLst>
                                                <p:cond delay="200"/>
                                              </p:stCondLst>
                                            </p:cTn>
                                            <p:tgtEl>
                                              <p:spTgt spid="5"/>
                                            </p:tgtEl>
                                            <p:attrNameLst>
                                              <p:attrName>r</p:attrName>
                                            </p:attrNameLst>
                                          </p:cBhvr>
                                        </p:animRot>
                                        <p:animRot by="240000">
                                          <p:cBhvr>
                                            <p:cTn id="15" dur="200" fill="hold">
                                              <p:stCondLst>
                                                <p:cond delay="400"/>
                                              </p:stCondLst>
                                            </p:cTn>
                                            <p:tgtEl>
                                              <p:spTgt spid="5"/>
                                            </p:tgtEl>
                                            <p:attrNameLst>
                                              <p:attrName>r</p:attrName>
                                            </p:attrNameLst>
                                          </p:cBhvr>
                                        </p:animRot>
                                        <p:animRot by="-240000">
                                          <p:cBhvr>
                                            <p:cTn id="16" dur="200" fill="hold">
                                              <p:stCondLst>
                                                <p:cond delay="600"/>
                                              </p:stCondLst>
                                            </p:cTn>
                                            <p:tgtEl>
                                              <p:spTgt spid="5"/>
                                            </p:tgtEl>
                                            <p:attrNameLst>
                                              <p:attrName>r</p:attrName>
                                            </p:attrNameLst>
                                          </p:cBhvr>
                                        </p:animRot>
                                        <p:animRot by="120000">
                                          <p:cBhvr>
                                            <p:cTn id="17" dur="200" fill="hold">
                                              <p:stCondLst>
                                                <p:cond delay="800"/>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6">
            <a:extLst>
              <a:ext uri="{FF2B5EF4-FFF2-40B4-BE49-F238E27FC236}">
                <a16:creationId xmlns:a16="http://schemas.microsoft.com/office/drawing/2014/main" id="{66A4F607-993C-3795-0E1D-5DEF5A8F18DF}"/>
              </a:ext>
            </a:extLst>
          </p:cNvPr>
          <p:cNvSpPr/>
          <p:nvPr/>
        </p:nvSpPr>
        <p:spPr>
          <a:xfrm>
            <a:off x="1443789" y="277124"/>
            <a:ext cx="9641306" cy="5578244"/>
          </a:xfrm>
          <a:custGeom>
            <a:avLst/>
            <a:gdLst>
              <a:gd name="connsiteX0" fmla="*/ 0 w 9641306"/>
              <a:gd name="connsiteY0" fmla="*/ 380994 h 5578244"/>
              <a:gd name="connsiteX1" fmla="*/ 380994 w 9641306"/>
              <a:gd name="connsiteY1" fmla="*/ 0 h 5578244"/>
              <a:gd name="connsiteX2" fmla="*/ 1150535 w 9641306"/>
              <a:gd name="connsiteY2" fmla="*/ 0 h 5578244"/>
              <a:gd name="connsiteX3" fmla="*/ 1564903 w 9641306"/>
              <a:gd name="connsiteY3" fmla="*/ 0 h 5578244"/>
              <a:gd name="connsiteX4" fmla="*/ 1979271 w 9641306"/>
              <a:gd name="connsiteY4" fmla="*/ 0 h 5578244"/>
              <a:gd name="connsiteX5" fmla="*/ 2660019 w 9641306"/>
              <a:gd name="connsiteY5" fmla="*/ 0 h 5578244"/>
              <a:gd name="connsiteX6" fmla="*/ 3340767 w 9641306"/>
              <a:gd name="connsiteY6" fmla="*/ 0 h 5578244"/>
              <a:gd name="connsiteX7" fmla="*/ 4021514 w 9641306"/>
              <a:gd name="connsiteY7" fmla="*/ 0 h 5578244"/>
              <a:gd name="connsiteX8" fmla="*/ 4613469 w 9641306"/>
              <a:gd name="connsiteY8" fmla="*/ 0 h 5578244"/>
              <a:gd name="connsiteX9" fmla="*/ 5383010 w 9641306"/>
              <a:gd name="connsiteY9" fmla="*/ 0 h 5578244"/>
              <a:gd name="connsiteX10" fmla="*/ 5708585 w 9641306"/>
              <a:gd name="connsiteY10" fmla="*/ 0 h 5578244"/>
              <a:gd name="connsiteX11" fmla="*/ 6389333 w 9641306"/>
              <a:gd name="connsiteY11" fmla="*/ 0 h 5578244"/>
              <a:gd name="connsiteX12" fmla="*/ 6981287 w 9641306"/>
              <a:gd name="connsiteY12" fmla="*/ 0 h 5578244"/>
              <a:gd name="connsiteX13" fmla="*/ 7573242 w 9641306"/>
              <a:gd name="connsiteY13" fmla="*/ 0 h 5578244"/>
              <a:gd name="connsiteX14" fmla="*/ 8165196 w 9641306"/>
              <a:gd name="connsiteY14" fmla="*/ 0 h 5578244"/>
              <a:gd name="connsiteX15" fmla="*/ 9260312 w 9641306"/>
              <a:gd name="connsiteY15" fmla="*/ 0 h 5578244"/>
              <a:gd name="connsiteX16" fmla="*/ 9641306 w 9641306"/>
              <a:gd name="connsiteY16" fmla="*/ 380994 h 5578244"/>
              <a:gd name="connsiteX17" fmla="*/ 9641306 w 9641306"/>
              <a:gd name="connsiteY17" fmla="*/ 1012459 h 5578244"/>
              <a:gd name="connsiteX18" fmla="*/ 9641306 w 9641306"/>
              <a:gd name="connsiteY18" fmla="*/ 1595761 h 5578244"/>
              <a:gd name="connsiteX19" fmla="*/ 9641306 w 9641306"/>
              <a:gd name="connsiteY19" fmla="*/ 2082738 h 5578244"/>
              <a:gd name="connsiteX20" fmla="*/ 9641306 w 9641306"/>
              <a:gd name="connsiteY20" fmla="*/ 2617877 h 5578244"/>
              <a:gd name="connsiteX21" fmla="*/ 9641306 w 9641306"/>
              <a:gd name="connsiteY21" fmla="*/ 3249342 h 5578244"/>
              <a:gd name="connsiteX22" fmla="*/ 9641306 w 9641306"/>
              <a:gd name="connsiteY22" fmla="*/ 3832644 h 5578244"/>
              <a:gd name="connsiteX23" fmla="*/ 9641306 w 9641306"/>
              <a:gd name="connsiteY23" fmla="*/ 4319621 h 5578244"/>
              <a:gd name="connsiteX24" fmla="*/ 9641306 w 9641306"/>
              <a:gd name="connsiteY24" fmla="*/ 4710273 h 5578244"/>
              <a:gd name="connsiteX25" fmla="*/ 9641306 w 9641306"/>
              <a:gd name="connsiteY25" fmla="*/ 5197250 h 5578244"/>
              <a:gd name="connsiteX26" fmla="*/ 9260312 w 9641306"/>
              <a:gd name="connsiteY26" fmla="*/ 5578244 h 5578244"/>
              <a:gd name="connsiteX27" fmla="*/ 8490771 w 9641306"/>
              <a:gd name="connsiteY27" fmla="*/ 5578244 h 5578244"/>
              <a:gd name="connsiteX28" fmla="*/ 7898817 w 9641306"/>
              <a:gd name="connsiteY28" fmla="*/ 5578244 h 5578244"/>
              <a:gd name="connsiteX29" fmla="*/ 7129276 w 9641306"/>
              <a:gd name="connsiteY29" fmla="*/ 5578244 h 5578244"/>
              <a:gd name="connsiteX30" fmla="*/ 6448528 w 9641306"/>
              <a:gd name="connsiteY30" fmla="*/ 5578244 h 5578244"/>
              <a:gd name="connsiteX31" fmla="*/ 6034160 w 9641306"/>
              <a:gd name="connsiteY31" fmla="*/ 5578244 h 5578244"/>
              <a:gd name="connsiteX32" fmla="*/ 5353412 w 9641306"/>
              <a:gd name="connsiteY32" fmla="*/ 5578244 h 5578244"/>
              <a:gd name="connsiteX33" fmla="*/ 4850251 w 9641306"/>
              <a:gd name="connsiteY33" fmla="*/ 5578244 h 5578244"/>
              <a:gd name="connsiteX34" fmla="*/ 4435883 w 9641306"/>
              <a:gd name="connsiteY34" fmla="*/ 5578244 h 5578244"/>
              <a:gd name="connsiteX35" fmla="*/ 4021514 w 9641306"/>
              <a:gd name="connsiteY35" fmla="*/ 5578244 h 5578244"/>
              <a:gd name="connsiteX36" fmla="*/ 3607146 w 9641306"/>
              <a:gd name="connsiteY36" fmla="*/ 5578244 h 5578244"/>
              <a:gd name="connsiteX37" fmla="*/ 3192778 w 9641306"/>
              <a:gd name="connsiteY37" fmla="*/ 5578244 h 5578244"/>
              <a:gd name="connsiteX38" fmla="*/ 2423237 w 9641306"/>
              <a:gd name="connsiteY38" fmla="*/ 5578244 h 5578244"/>
              <a:gd name="connsiteX39" fmla="*/ 1653696 w 9641306"/>
              <a:gd name="connsiteY39" fmla="*/ 5578244 h 5578244"/>
              <a:gd name="connsiteX40" fmla="*/ 1328121 w 9641306"/>
              <a:gd name="connsiteY40" fmla="*/ 5578244 h 5578244"/>
              <a:gd name="connsiteX41" fmla="*/ 1002546 w 9641306"/>
              <a:gd name="connsiteY41" fmla="*/ 5578244 h 5578244"/>
              <a:gd name="connsiteX42" fmla="*/ 380994 w 9641306"/>
              <a:gd name="connsiteY42" fmla="*/ 5578244 h 5578244"/>
              <a:gd name="connsiteX43" fmla="*/ 0 w 9641306"/>
              <a:gd name="connsiteY43" fmla="*/ 5197250 h 5578244"/>
              <a:gd name="connsiteX44" fmla="*/ 0 w 9641306"/>
              <a:gd name="connsiteY44" fmla="*/ 4758436 h 5578244"/>
              <a:gd name="connsiteX45" fmla="*/ 0 w 9641306"/>
              <a:gd name="connsiteY45" fmla="*/ 4319621 h 5578244"/>
              <a:gd name="connsiteX46" fmla="*/ 0 w 9641306"/>
              <a:gd name="connsiteY46" fmla="*/ 3832644 h 5578244"/>
              <a:gd name="connsiteX47" fmla="*/ 0 w 9641306"/>
              <a:gd name="connsiteY47" fmla="*/ 3297505 h 5578244"/>
              <a:gd name="connsiteX48" fmla="*/ 0 w 9641306"/>
              <a:gd name="connsiteY48" fmla="*/ 2666040 h 5578244"/>
              <a:gd name="connsiteX49" fmla="*/ 0 w 9641306"/>
              <a:gd name="connsiteY49" fmla="*/ 2227225 h 5578244"/>
              <a:gd name="connsiteX50" fmla="*/ 0 w 9641306"/>
              <a:gd name="connsiteY50" fmla="*/ 1788411 h 5578244"/>
              <a:gd name="connsiteX51" fmla="*/ 0 w 9641306"/>
              <a:gd name="connsiteY51" fmla="*/ 1156946 h 5578244"/>
              <a:gd name="connsiteX52" fmla="*/ 0 w 9641306"/>
              <a:gd name="connsiteY52" fmla="*/ 380994 h 5578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641306" h="5578244" fill="none" extrusionOk="0">
                <a:moveTo>
                  <a:pt x="0" y="380994"/>
                </a:moveTo>
                <a:cubicBezTo>
                  <a:pt x="-18809" y="149361"/>
                  <a:pt x="199125" y="1795"/>
                  <a:pt x="380994" y="0"/>
                </a:cubicBezTo>
                <a:cubicBezTo>
                  <a:pt x="656346" y="-52191"/>
                  <a:pt x="947632" y="80137"/>
                  <a:pt x="1150535" y="0"/>
                </a:cubicBezTo>
                <a:cubicBezTo>
                  <a:pt x="1353438" y="-80137"/>
                  <a:pt x="1445761" y="44802"/>
                  <a:pt x="1564903" y="0"/>
                </a:cubicBezTo>
                <a:cubicBezTo>
                  <a:pt x="1684045" y="-44802"/>
                  <a:pt x="1772293" y="5842"/>
                  <a:pt x="1979271" y="0"/>
                </a:cubicBezTo>
                <a:cubicBezTo>
                  <a:pt x="2186249" y="-5842"/>
                  <a:pt x="2435185" y="48700"/>
                  <a:pt x="2660019" y="0"/>
                </a:cubicBezTo>
                <a:cubicBezTo>
                  <a:pt x="2884853" y="-48700"/>
                  <a:pt x="3179345" y="53248"/>
                  <a:pt x="3340767" y="0"/>
                </a:cubicBezTo>
                <a:cubicBezTo>
                  <a:pt x="3502189" y="-53248"/>
                  <a:pt x="3858760" y="27280"/>
                  <a:pt x="4021514" y="0"/>
                </a:cubicBezTo>
                <a:cubicBezTo>
                  <a:pt x="4184268" y="-27280"/>
                  <a:pt x="4484824" y="56905"/>
                  <a:pt x="4613469" y="0"/>
                </a:cubicBezTo>
                <a:cubicBezTo>
                  <a:pt x="4742115" y="-56905"/>
                  <a:pt x="5008760" y="82198"/>
                  <a:pt x="5383010" y="0"/>
                </a:cubicBezTo>
                <a:cubicBezTo>
                  <a:pt x="5757260" y="-82198"/>
                  <a:pt x="5567803" y="28813"/>
                  <a:pt x="5708585" y="0"/>
                </a:cubicBezTo>
                <a:cubicBezTo>
                  <a:pt x="5849368" y="-28813"/>
                  <a:pt x="6179321" y="30190"/>
                  <a:pt x="6389333" y="0"/>
                </a:cubicBezTo>
                <a:cubicBezTo>
                  <a:pt x="6599345" y="-30190"/>
                  <a:pt x="6740656" y="31063"/>
                  <a:pt x="6981287" y="0"/>
                </a:cubicBezTo>
                <a:cubicBezTo>
                  <a:pt x="7221918" y="-31063"/>
                  <a:pt x="7439261" y="45315"/>
                  <a:pt x="7573242" y="0"/>
                </a:cubicBezTo>
                <a:cubicBezTo>
                  <a:pt x="7707224" y="-45315"/>
                  <a:pt x="7971661" y="17602"/>
                  <a:pt x="8165196" y="0"/>
                </a:cubicBezTo>
                <a:cubicBezTo>
                  <a:pt x="8358731" y="-17602"/>
                  <a:pt x="8803452" y="33819"/>
                  <a:pt x="9260312" y="0"/>
                </a:cubicBezTo>
                <a:cubicBezTo>
                  <a:pt x="9448026" y="-7420"/>
                  <a:pt x="9664766" y="168017"/>
                  <a:pt x="9641306" y="380994"/>
                </a:cubicBezTo>
                <a:cubicBezTo>
                  <a:pt x="9667896" y="613171"/>
                  <a:pt x="9589591" y="831995"/>
                  <a:pt x="9641306" y="1012459"/>
                </a:cubicBezTo>
                <a:cubicBezTo>
                  <a:pt x="9693021" y="1192924"/>
                  <a:pt x="9582804" y="1454487"/>
                  <a:pt x="9641306" y="1595761"/>
                </a:cubicBezTo>
                <a:cubicBezTo>
                  <a:pt x="9699808" y="1737035"/>
                  <a:pt x="9592918" y="1980894"/>
                  <a:pt x="9641306" y="2082738"/>
                </a:cubicBezTo>
                <a:cubicBezTo>
                  <a:pt x="9689694" y="2184582"/>
                  <a:pt x="9623068" y="2461497"/>
                  <a:pt x="9641306" y="2617877"/>
                </a:cubicBezTo>
                <a:cubicBezTo>
                  <a:pt x="9659544" y="2774257"/>
                  <a:pt x="9574087" y="3056782"/>
                  <a:pt x="9641306" y="3249342"/>
                </a:cubicBezTo>
                <a:cubicBezTo>
                  <a:pt x="9708525" y="3441903"/>
                  <a:pt x="9587103" y="3611174"/>
                  <a:pt x="9641306" y="3832644"/>
                </a:cubicBezTo>
                <a:cubicBezTo>
                  <a:pt x="9695509" y="4054114"/>
                  <a:pt x="9624931" y="4095559"/>
                  <a:pt x="9641306" y="4319621"/>
                </a:cubicBezTo>
                <a:cubicBezTo>
                  <a:pt x="9657681" y="4543683"/>
                  <a:pt x="9618387" y="4545109"/>
                  <a:pt x="9641306" y="4710273"/>
                </a:cubicBezTo>
                <a:cubicBezTo>
                  <a:pt x="9664225" y="4875437"/>
                  <a:pt x="9620712" y="5082341"/>
                  <a:pt x="9641306" y="5197250"/>
                </a:cubicBezTo>
                <a:cubicBezTo>
                  <a:pt x="9670771" y="5379993"/>
                  <a:pt x="9480412" y="5563254"/>
                  <a:pt x="9260312" y="5578244"/>
                </a:cubicBezTo>
                <a:cubicBezTo>
                  <a:pt x="8960531" y="5639232"/>
                  <a:pt x="8780808" y="5530098"/>
                  <a:pt x="8490771" y="5578244"/>
                </a:cubicBezTo>
                <a:cubicBezTo>
                  <a:pt x="8200734" y="5626390"/>
                  <a:pt x="8144860" y="5566684"/>
                  <a:pt x="7898817" y="5578244"/>
                </a:cubicBezTo>
                <a:cubicBezTo>
                  <a:pt x="7652774" y="5589804"/>
                  <a:pt x="7406983" y="5522703"/>
                  <a:pt x="7129276" y="5578244"/>
                </a:cubicBezTo>
                <a:cubicBezTo>
                  <a:pt x="6851569" y="5633785"/>
                  <a:pt x="6698098" y="5502543"/>
                  <a:pt x="6448528" y="5578244"/>
                </a:cubicBezTo>
                <a:cubicBezTo>
                  <a:pt x="6198958" y="5653945"/>
                  <a:pt x="6227209" y="5545875"/>
                  <a:pt x="6034160" y="5578244"/>
                </a:cubicBezTo>
                <a:cubicBezTo>
                  <a:pt x="5841111" y="5610613"/>
                  <a:pt x="5646460" y="5532018"/>
                  <a:pt x="5353412" y="5578244"/>
                </a:cubicBezTo>
                <a:cubicBezTo>
                  <a:pt x="5060364" y="5624470"/>
                  <a:pt x="5036025" y="5542365"/>
                  <a:pt x="4850251" y="5578244"/>
                </a:cubicBezTo>
                <a:cubicBezTo>
                  <a:pt x="4664477" y="5614123"/>
                  <a:pt x="4522994" y="5563713"/>
                  <a:pt x="4435883" y="5578244"/>
                </a:cubicBezTo>
                <a:cubicBezTo>
                  <a:pt x="4348772" y="5592775"/>
                  <a:pt x="4160816" y="5565305"/>
                  <a:pt x="4021514" y="5578244"/>
                </a:cubicBezTo>
                <a:cubicBezTo>
                  <a:pt x="3882212" y="5591183"/>
                  <a:pt x="3763772" y="5535719"/>
                  <a:pt x="3607146" y="5578244"/>
                </a:cubicBezTo>
                <a:cubicBezTo>
                  <a:pt x="3450520" y="5620769"/>
                  <a:pt x="3373359" y="5576288"/>
                  <a:pt x="3192778" y="5578244"/>
                </a:cubicBezTo>
                <a:cubicBezTo>
                  <a:pt x="3012197" y="5580200"/>
                  <a:pt x="2705548" y="5515302"/>
                  <a:pt x="2423237" y="5578244"/>
                </a:cubicBezTo>
                <a:cubicBezTo>
                  <a:pt x="2140926" y="5641186"/>
                  <a:pt x="2010308" y="5515168"/>
                  <a:pt x="1653696" y="5578244"/>
                </a:cubicBezTo>
                <a:cubicBezTo>
                  <a:pt x="1297084" y="5641320"/>
                  <a:pt x="1443518" y="5552211"/>
                  <a:pt x="1328121" y="5578244"/>
                </a:cubicBezTo>
                <a:cubicBezTo>
                  <a:pt x="1212725" y="5604277"/>
                  <a:pt x="1129011" y="5546910"/>
                  <a:pt x="1002546" y="5578244"/>
                </a:cubicBezTo>
                <a:cubicBezTo>
                  <a:pt x="876082" y="5609578"/>
                  <a:pt x="526797" y="5527671"/>
                  <a:pt x="380994" y="5578244"/>
                </a:cubicBezTo>
                <a:cubicBezTo>
                  <a:pt x="152034" y="5524870"/>
                  <a:pt x="52142" y="5398121"/>
                  <a:pt x="0" y="5197250"/>
                </a:cubicBezTo>
                <a:cubicBezTo>
                  <a:pt x="-19417" y="5024569"/>
                  <a:pt x="50872" y="4948546"/>
                  <a:pt x="0" y="4758436"/>
                </a:cubicBezTo>
                <a:cubicBezTo>
                  <a:pt x="-50872" y="4568326"/>
                  <a:pt x="18504" y="4412355"/>
                  <a:pt x="0" y="4319621"/>
                </a:cubicBezTo>
                <a:cubicBezTo>
                  <a:pt x="-18504" y="4226888"/>
                  <a:pt x="43379" y="4010924"/>
                  <a:pt x="0" y="3832644"/>
                </a:cubicBezTo>
                <a:cubicBezTo>
                  <a:pt x="-43379" y="3654364"/>
                  <a:pt x="63014" y="3546155"/>
                  <a:pt x="0" y="3297505"/>
                </a:cubicBezTo>
                <a:cubicBezTo>
                  <a:pt x="-63014" y="3048855"/>
                  <a:pt x="16217" y="2807632"/>
                  <a:pt x="0" y="2666040"/>
                </a:cubicBezTo>
                <a:cubicBezTo>
                  <a:pt x="-16217" y="2524449"/>
                  <a:pt x="30333" y="2421204"/>
                  <a:pt x="0" y="2227225"/>
                </a:cubicBezTo>
                <a:cubicBezTo>
                  <a:pt x="-30333" y="2033246"/>
                  <a:pt x="14386" y="1970446"/>
                  <a:pt x="0" y="1788411"/>
                </a:cubicBezTo>
                <a:cubicBezTo>
                  <a:pt x="-14386" y="1606376"/>
                  <a:pt x="28685" y="1296652"/>
                  <a:pt x="0" y="1156946"/>
                </a:cubicBezTo>
                <a:cubicBezTo>
                  <a:pt x="-28685" y="1017240"/>
                  <a:pt x="19733" y="538927"/>
                  <a:pt x="0" y="380994"/>
                </a:cubicBezTo>
                <a:close/>
              </a:path>
              <a:path w="9641306" h="5578244" stroke="0" extrusionOk="0">
                <a:moveTo>
                  <a:pt x="0" y="380994"/>
                </a:moveTo>
                <a:cubicBezTo>
                  <a:pt x="45213" y="165409"/>
                  <a:pt x="176411" y="-389"/>
                  <a:pt x="380994" y="0"/>
                </a:cubicBezTo>
                <a:cubicBezTo>
                  <a:pt x="647565" y="-40510"/>
                  <a:pt x="754466" y="54386"/>
                  <a:pt x="1061742" y="0"/>
                </a:cubicBezTo>
                <a:cubicBezTo>
                  <a:pt x="1369018" y="-54386"/>
                  <a:pt x="1506439" y="28081"/>
                  <a:pt x="1831283" y="0"/>
                </a:cubicBezTo>
                <a:cubicBezTo>
                  <a:pt x="2156127" y="-28081"/>
                  <a:pt x="2058054" y="18073"/>
                  <a:pt x="2245651" y="0"/>
                </a:cubicBezTo>
                <a:cubicBezTo>
                  <a:pt x="2433248" y="-18073"/>
                  <a:pt x="2530567" y="14984"/>
                  <a:pt x="2748812" y="0"/>
                </a:cubicBezTo>
                <a:cubicBezTo>
                  <a:pt x="2967057" y="-14984"/>
                  <a:pt x="3200067" y="2320"/>
                  <a:pt x="3340767" y="0"/>
                </a:cubicBezTo>
                <a:cubicBezTo>
                  <a:pt x="3481467" y="-2320"/>
                  <a:pt x="3564149" y="24018"/>
                  <a:pt x="3666342" y="0"/>
                </a:cubicBezTo>
                <a:cubicBezTo>
                  <a:pt x="3768536" y="-24018"/>
                  <a:pt x="4006490" y="18159"/>
                  <a:pt x="4258296" y="0"/>
                </a:cubicBezTo>
                <a:cubicBezTo>
                  <a:pt x="4510102" y="-18159"/>
                  <a:pt x="4594680" y="55103"/>
                  <a:pt x="4761458" y="0"/>
                </a:cubicBezTo>
                <a:cubicBezTo>
                  <a:pt x="4928236" y="-55103"/>
                  <a:pt x="5220792" y="13364"/>
                  <a:pt x="5442205" y="0"/>
                </a:cubicBezTo>
                <a:cubicBezTo>
                  <a:pt x="5663618" y="-13364"/>
                  <a:pt x="5926064" y="38868"/>
                  <a:pt x="6211746" y="0"/>
                </a:cubicBezTo>
                <a:cubicBezTo>
                  <a:pt x="6497428" y="-38868"/>
                  <a:pt x="6675199" y="40142"/>
                  <a:pt x="6803701" y="0"/>
                </a:cubicBezTo>
                <a:cubicBezTo>
                  <a:pt x="6932204" y="-40142"/>
                  <a:pt x="7247044" y="30441"/>
                  <a:pt x="7395655" y="0"/>
                </a:cubicBezTo>
                <a:cubicBezTo>
                  <a:pt x="7544266" y="-30441"/>
                  <a:pt x="7799794" y="6089"/>
                  <a:pt x="8165196" y="0"/>
                </a:cubicBezTo>
                <a:cubicBezTo>
                  <a:pt x="8530598" y="-6089"/>
                  <a:pt x="8729042" y="19035"/>
                  <a:pt x="9260312" y="0"/>
                </a:cubicBezTo>
                <a:cubicBezTo>
                  <a:pt x="9423792" y="-18361"/>
                  <a:pt x="9632893" y="174287"/>
                  <a:pt x="9641306" y="380994"/>
                </a:cubicBezTo>
                <a:cubicBezTo>
                  <a:pt x="9670314" y="561332"/>
                  <a:pt x="9593300" y="647939"/>
                  <a:pt x="9641306" y="819808"/>
                </a:cubicBezTo>
                <a:cubicBezTo>
                  <a:pt x="9689312" y="991677"/>
                  <a:pt x="9603145" y="1149364"/>
                  <a:pt x="9641306" y="1258623"/>
                </a:cubicBezTo>
                <a:cubicBezTo>
                  <a:pt x="9679467" y="1367882"/>
                  <a:pt x="9624671" y="1624756"/>
                  <a:pt x="9641306" y="1793762"/>
                </a:cubicBezTo>
                <a:cubicBezTo>
                  <a:pt x="9657941" y="1962768"/>
                  <a:pt x="9576158" y="2287617"/>
                  <a:pt x="9641306" y="2425227"/>
                </a:cubicBezTo>
                <a:cubicBezTo>
                  <a:pt x="9706454" y="2562837"/>
                  <a:pt x="9613127" y="2693241"/>
                  <a:pt x="9641306" y="2912204"/>
                </a:cubicBezTo>
                <a:cubicBezTo>
                  <a:pt x="9669485" y="3131167"/>
                  <a:pt x="9628345" y="3215001"/>
                  <a:pt x="9641306" y="3302856"/>
                </a:cubicBezTo>
                <a:cubicBezTo>
                  <a:pt x="9654267" y="3390711"/>
                  <a:pt x="9600536" y="3580266"/>
                  <a:pt x="9641306" y="3789833"/>
                </a:cubicBezTo>
                <a:cubicBezTo>
                  <a:pt x="9682076" y="3999400"/>
                  <a:pt x="9590419" y="4113558"/>
                  <a:pt x="9641306" y="4324973"/>
                </a:cubicBezTo>
                <a:cubicBezTo>
                  <a:pt x="9692193" y="4536388"/>
                  <a:pt x="9619842" y="4762516"/>
                  <a:pt x="9641306" y="5197250"/>
                </a:cubicBezTo>
                <a:cubicBezTo>
                  <a:pt x="9658044" y="5400514"/>
                  <a:pt x="9469176" y="5617943"/>
                  <a:pt x="9260312" y="5578244"/>
                </a:cubicBezTo>
                <a:cubicBezTo>
                  <a:pt x="9103260" y="5595939"/>
                  <a:pt x="8995342" y="5572540"/>
                  <a:pt x="8845944" y="5578244"/>
                </a:cubicBezTo>
                <a:cubicBezTo>
                  <a:pt x="8696546" y="5583948"/>
                  <a:pt x="8343899" y="5569298"/>
                  <a:pt x="8076403" y="5578244"/>
                </a:cubicBezTo>
                <a:cubicBezTo>
                  <a:pt x="7808907" y="5587190"/>
                  <a:pt x="7832923" y="5556622"/>
                  <a:pt x="7750828" y="5578244"/>
                </a:cubicBezTo>
                <a:cubicBezTo>
                  <a:pt x="7668734" y="5599866"/>
                  <a:pt x="7472266" y="5559098"/>
                  <a:pt x="7336460" y="5578244"/>
                </a:cubicBezTo>
                <a:cubicBezTo>
                  <a:pt x="7200654" y="5597390"/>
                  <a:pt x="6995809" y="5536630"/>
                  <a:pt x="6833298" y="5578244"/>
                </a:cubicBezTo>
                <a:cubicBezTo>
                  <a:pt x="6670787" y="5619858"/>
                  <a:pt x="6615478" y="5550174"/>
                  <a:pt x="6507723" y="5578244"/>
                </a:cubicBezTo>
                <a:cubicBezTo>
                  <a:pt x="6399968" y="5606314"/>
                  <a:pt x="6032274" y="5494801"/>
                  <a:pt x="5738183" y="5578244"/>
                </a:cubicBezTo>
                <a:cubicBezTo>
                  <a:pt x="5444092" y="5661687"/>
                  <a:pt x="5504919" y="5554045"/>
                  <a:pt x="5412608" y="5578244"/>
                </a:cubicBezTo>
                <a:cubicBezTo>
                  <a:pt x="5320298" y="5602443"/>
                  <a:pt x="5067822" y="5568645"/>
                  <a:pt x="4909446" y="5578244"/>
                </a:cubicBezTo>
                <a:cubicBezTo>
                  <a:pt x="4751070" y="5587843"/>
                  <a:pt x="4535240" y="5511429"/>
                  <a:pt x="4317492" y="5578244"/>
                </a:cubicBezTo>
                <a:cubicBezTo>
                  <a:pt x="4099744" y="5645059"/>
                  <a:pt x="3844677" y="5561124"/>
                  <a:pt x="3725537" y="5578244"/>
                </a:cubicBezTo>
                <a:cubicBezTo>
                  <a:pt x="3606398" y="5595364"/>
                  <a:pt x="3491061" y="5565177"/>
                  <a:pt x="3399962" y="5578244"/>
                </a:cubicBezTo>
                <a:cubicBezTo>
                  <a:pt x="3308864" y="5591311"/>
                  <a:pt x="3141591" y="5575198"/>
                  <a:pt x="2896801" y="5578244"/>
                </a:cubicBezTo>
                <a:cubicBezTo>
                  <a:pt x="2652011" y="5581290"/>
                  <a:pt x="2334160" y="5490819"/>
                  <a:pt x="2127260" y="5578244"/>
                </a:cubicBezTo>
                <a:cubicBezTo>
                  <a:pt x="1920360" y="5665669"/>
                  <a:pt x="1837348" y="5546101"/>
                  <a:pt x="1624099" y="5578244"/>
                </a:cubicBezTo>
                <a:cubicBezTo>
                  <a:pt x="1410850" y="5610387"/>
                  <a:pt x="919350" y="5553650"/>
                  <a:pt x="380994" y="5578244"/>
                </a:cubicBezTo>
                <a:cubicBezTo>
                  <a:pt x="213059" y="5601257"/>
                  <a:pt x="-42496" y="5403787"/>
                  <a:pt x="0" y="5197250"/>
                </a:cubicBezTo>
                <a:cubicBezTo>
                  <a:pt x="-27194" y="5082010"/>
                  <a:pt x="28678" y="4932943"/>
                  <a:pt x="0" y="4806598"/>
                </a:cubicBezTo>
                <a:cubicBezTo>
                  <a:pt x="-28678" y="4680253"/>
                  <a:pt x="11034" y="4383570"/>
                  <a:pt x="0" y="4271459"/>
                </a:cubicBezTo>
                <a:cubicBezTo>
                  <a:pt x="-11034" y="4159348"/>
                  <a:pt x="674" y="4007954"/>
                  <a:pt x="0" y="3784482"/>
                </a:cubicBezTo>
                <a:cubicBezTo>
                  <a:pt x="-674" y="3561010"/>
                  <a:pt x="22443" y="3500543"/>
                  <a:pt x="0" y="3393830"/>
                </a:cubicBezTo>
                <a:cubicBezTo>
                  <a:pt x="-22443" y="3287117"/>
                  <a:pt x="2799" y="3102944"/>
                  <a:pt x="0" y="2858690"/>
                </a:cubicBezTo>
                <a:cubicBezTo>
                  <a:pt x="-2799" y="2614436"/>
                  <a:pt x="19491" y="2594195"/>
                  <a:pt x="0" y="2468038"/>
                </a:cubicBezTo>
                <a:cubicBezTo>
                  <a:pt x="-19491" y="2341881"/>
                  <a:pt x="46881" y="2214814"/>
                  <a:pt x="0" y="1981061"/>
                </a:cubicBezTo>
                <a:cubicBezTo>
                  <a:pt x="-46881" y="1747308"/>
                  <a:pt x="20602" y="1680256"/>
                  <a:pt x="0" y="1494084"/>
                </a:cubicBezTo>
                <a:cubicBezTo>
                  <a:pt x="-20602" y="1307912"/>
                  <a:pt x="20783" y="1133020"/>
                  <a:pt x="0" y="958945"/>
                </a:cubicBezTo>
                <a:cubicBezTo>
                  <a:pt x="-20783" y="784870"/>
                  <a:pt x="60175" y="667156"/>
                  <a:pt x="0" y="380994"/>
                </a:cubicBezTo>
                <a:close/>
              </a:path>
            </a:pathLst>
          </a:custGeom>
          <a:solidFill>
            <a:schemeClr val="bg1">
              <a:alpha val="90000"/>
            </a:schemeClr>
          </a:solidFill>
          <a:ln w="19050" cap="rnd" cmpd="thickThin">
            <a:solidFill>
              <a:srgbClr val="663300"/>
            </a:solidFill>
            <a:prstDash val="dash"/>
            <a:round/>
            <a:extLst>
              <a:ext uri="{C807C97D-BFC1-408E-A445-0C87EB9F89A2}">
                <ask:lineSketchStyleProps xmlns:ask="http://schemas.microsoft.com/office/drawing/2018/sketchyshapes" xmln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a:extLst>
              <a:ext uri="{FF2B5EF4-FFF2-40B4-BE49-F238E27FC236}">
                <a16:creationId xmlns:a16="http://schemas.microsoft.com/office/drawing/2014/main" id="{2291ED74-1580-4798-643A-900EB00DDF13}"/>
              </a:ext>
            </a:extLst>
          </p:cNvPr>
          <p:cNvPicPr>
            <a:picLocks noChangeAspect="1"/>
          </p:cNvPicPr>
          <p:nvPr/>
        </p:nvPicPr>
        <p:blipFill>
          <a:blip r:embed="rId3"/>
          <a:stretch>
            <a:fillRect/>
          </a:stretch>
        </p:blipFill>
        <p:spPr>
          <a:xfrm>
            <a:off x="-323609" y="2672745"/>
            <a:ext cx="2909955" cy="4133459"/>
          </a:xfrm>
          <a:prstGeom prst="rect">
            <a:avLst/>
          </a:prstGeom>
          <a:effectLst>
            <a:innerShdw blurRad="63500" dist="38100" dir="13500000">
              <a:schemeClr val="tx1">
                <a:lumMod val="65000"/>
                <a:lumOff val="35000"/>
                <a:alpha val="50000"/>
              </a:schemeClr>
            </a:innerShdw>
          </a:effectLst>
        </p:spPr>
      </p:pic>
      <p:grpSp>
        <p:nvGrpSpPr>
          <p:cNvPr id="4" name="Group 3">
            <a:extLst>
              <a:ext uri="{FF2B5EF4-FFF2-40B4-BE49-F238E27FC236}">
                <a16:creationId xmlns:a16="http://schemas.microsoft.com/office/drawing/2014/main" id="{22543140-CA44-D39E-38B6-EE90C3D78204}"/>
              </a:ext>
            </a:extLst>
          </p:cNvPr>
          <p:cNvGrpSpPr/>
          <p:nvPr/>
        </p:nvGrpSpPr>
        <p:grpSpPr>
          <a:xfrm>
            <a:off x="2971986" y="277124"/>
            <a:ext cx="6248020" cy="646331"/>
            <a:chOff x="2374870" y="404520"/>
            <a:chExt cx="6248020" cy="646331"/>
          </a:xfrm>
        </p:grpSpPr>
        <p:sp>
          <p:nvSpPr>
            <p:cNvPr id="5" name="TextBox 4">
              <a:extLst>
                <a:ext uri="{FF2B5EF4-FFF2-40B4-BE49-F238E27FC236}">
                  <a16:creationId xmlns:a16="http://schemas.microsoft.com/office/drawing/2014/main" id="{E44AFCA9-DCC0-6A66-ED21-15E7B3617C8F}"/>
                </a:ext>
              </a:extLst>
            </p:cNvPr>
            <p:cNvSpPr txBox="1"/>
            <p:nvPr/>
          </p:nvSpPr>
          <p:spPr>
            <a:xfrm>
              <a:off x="2374871" y="404520"/>
              <a:ext cx="6248019" cy="646331"/>
            </a:xfrm>
            <a:prstGeom prst="rect">
              <a:avLst/>
            </a:prstGeom>
            <a:noFill/>
          </p:spPr>
          <p:txBody>
            <a:bodyPr wrap="square" rtlCol="0">
              <a:spAutoFit/>
            </a:bodyPr>
            <a:lstStyle/>
            <a:p>
              <a:pPr algn="ctr"/>
              <a:r>
                <a:rPr lang="en-US" sz="3600" b="1" dirty="0" err="1">
                  <a:ln w="127000">
                    <a:solidFill>
                      <a:schemeClr val="bg1"/>
                    </a:solidFill>
                  </a:ln>
                  <a:solidFill>
                    <a:srgbClr val="A01CA7"/>
                  </a:solidFill>
                  <a:effectLst>
                    <a:innerShdw blurRad="63500" dist="50800" dir="13500000">
                      <a:schemeClr val="tx1">
                        <a:lumMod val="75000"/>
                        <a:lumOff val="25000"/>
                        <a:alpha val="50000"/>
                      </a:schemeClr>
                    </a:innerShdw>
                  </a:effectLst>
                  <a:latin typeface="Calibri" panose="020F0502020204030204" pitchFamily="34" charset="0"/>
                  <a:cs typeface="Calibri" panose="020F0502020204030204" pitchFamily="34" charset="0"/>
                </a:rPr>
                <a:t>Thứ</a:t>
              </a:r>
              <a:r>
                <a:rPr lang="en-US" sz="3600" b="1" dirty="0">
                  <a:ln w="127000">
                    <a:solidFill>
                      <a:schemeClr val="bg1"/>
                    </a:solidFill>
                  </a:ln>
                  <a:solidFill>
                    <a:srgbClr val="A01CA7"/>
                  </a:solidFill>
                  <a:effectLst>
                    <a:innerShdw blurRad="63500" dist="50800" dir="13500000">
                      <a:schemeClr val="tx1">
                        <a:lumMod val="75000"/>
                        <a:lumOff val="25000"/>
                        <a:alpha val="50000"/>
                      </a:schemeClr>
                    </a:innerShdw>
                  </a:effectLst>
                  <a:latin typeface="Calibri" panose="020F0502020204030204" pitchFamily="34" charset="0"/>
                  <a:cs typeface="Calibri" panose="020F0502020204030204" pitchFamily="34" charset="0"/>
                </a:rPr>
                <a:t> … </a:t>
              </a:r>
              <a:r>
                <a:rPr lang="en-US" sz="3600" b="1" dirty="0" err="1">
                  <a:ln w="127000">
                    <a:solidFill>
                      <a:schemeClr val="bg1"/>
                    </a:solidFill>
                  </a:ln>
                  <a:solidFill>
                    <a:srgbClr val="A01CA7"/>
                  </a:solidFill>
                  <a:effectLst>
                    <a:innerShdw blurRad="63500" dist="50800" dir="13500000">
                      <a:schemeClr val="tx1">
                        <a:lumMod val="75000"/>
                        <a:lumOff val="25000"/>
                        <a:alpha val="50000"/>
                      </a:schemeClr>
                    </a:innerShdw>
                  </a:effectLst>
                  <a:latin typeface="Calibri" panose="020F0502020204030204" pitchFamily="34" charset="0"/>
                  <a:cs typeface="Calibri" panose="020F0502020204030204" pitchFamily="34" charset="0"/>
                </a:rPr>
                <a:t>ngày</a:t>
              </a:r>
              <a:r>
                <a:rPr lang="en-US" sz="3600" b="1" dirty="0">
                  <a:ln w="127000">
                    <a:solidFill>
                      <a:schemeClr val="bg1"/>
                    </a:solidFill>
                  </a:ln>
                  <a:solidFill>
                    <a:srgbClr val="A01CA7"/>
                  </a:solidFill>
                  <a:effectLst>
                    <a:innerShdw blurRad="63500" dist="50800" dir="13500000">
                      <a:schemeClr val="tx1">
                        <a:lumMod val="75000"/>
                        <a:lumOff val="25000"/>
                        <a:alpha val="50000"/>
                      </a:schemeClr>
                    </a:innerShdw>
                  </a:effectLst>
                  <a:latin typeface="Calibri" panose="020F0502020204030204" pitchFamily="34" charset="0"/>
                  <a:cs typeface="Calibri" panose="020F0502020204030204" pitchFamily="34" charset="0"/>
                </a:rPr>
                <a:t> … </a:t>
              </a:r>
              <a:r>
                <a:rPr lang="en-US" sz="3600" b="1" dirty="0" err="1">
                  <a:ln w="127000">
                    <a:solidFill>
                      <a:schemeClr val="bg1"/>
                    </a:solidFill>
                  </a:ln>
                  <a:solidFill>
                    <a:srgbClr val="A01CA7"/>
                  </a:solidFill>
                  <a:effectLst>
                    <a:innerShdw blurRad="63500" dist="50800" dir="13500000">
                      <a:schemeClr val="tx1">
                        <a:lumMod val="75000"/>
                        <a:lumOff val="25000"/>
                        <a:alpha val="50000"/>
                      </a:schemeClr>
                    </a:innerShdw>
                  </a:effectLst>
                  <a:latin typeface="Calibri" panose="020F0502020204030204" pitchFamily="34" charset="0"/>
                  <a:cs typeface="Calibri" panose="020F0502020204030204" pitchFamily="34" charset="0"/>
                </a:rPr>
                <a:t>tháng</a:t>
              </a:r>
              <a:r>
                <a:rPr lang="en-US" sz="3600" b="1" dirty="0">
                  <a:ln w="127000">
                    <a:solidFill>
                      <a:schemeClr val="bg1"/>
                    </a:solidFill>
                  </a:ln>
                  <a:solidFill>
                    <a:srgbClr val="A01CA7"/>
                  </a:solidFill>
                  <a:effectLst>
                    <a:innerShdw blurRad="63500" dist="50800" dir="13500000">
                      <a:schemeClr val="tx1">
                        <a:lumMod val="75000"/>
                        <a:lumOff val="25000"/>
                        <a:alpha val="50000"/>
                      </a:schemeClr>
                    </a:innerShdw>
                  </a:effectLst>
                  <a:latin typeface="Calibri" panose="020F0502020204030204" pitchFamily="34" charset="0"/>
                  <a:cs typeface="Calibri" panose="020F0502020204030204" pitchFamily="34" charset="0"/>
                </a:rPr>
                <a:t> … </a:t>
              </a:r>
              <a:r>
                <a:rPr lang="en-US" sz="3600" b="1" err="1">
                  <a:ln w="127000">
                    <a:solidFill>
                      <a:schemeClr val="bg1"/>
                    </a:solidFill>
                  </a:ln>
                  <a:solidFill>
                    <a:srgbClr val="A01CA7"/>
                  </a:solidFill>
                  <a:effectLst>
                    <a:innerShdw blurRad="63500" dist="50800" dir="13500000">
                      <a:schemeClr val="tx1">
                        <a:lumMod val="75000"/>
                        <a:lumOff val="25000"/>
                        <a:alpha val="50000"/>
                      </a:schemeClr>
                    </a:innerShdw>
                  </a:effectLst>
                  <a:latin typeface="Calibri" panose="020F0502020204030204" pitchFamily="34" charset="0"/>
                  <a:cs typeface="Calibri" panose="020F0502020204030204" pitchFamily="34" charset="0"/>
                </a:rPr>
                <a:t>năm</a:t>
              </a:r>
              <a:r>
                <a:rPr lang="en-US" sz="3600" b="1">
                  <a:ln w="127000">
                    <a:solidFill>
                      <a:schemeClr val="bg1"/>
                    </a:solidFill>
                  </a:ln>
                  <a:solidFill>
                    <a:srgbClr val="A01CA7"/>
                  </a:solidFill>
                  <a:effectLst>
                    <a:innerShdw blurRad="63500" dist="50800" dir="13500000">
                      <a:schemeClr val="tx1">
                        <a:lumMod val="75000"/>
                        <a:lumOff val="25000"/>
                        <a:alpha val="50000"/>
                      </a:schemeClr>
                    </a:innerShdw>
                  </a:effectLst>
                  <a:latin typeface="Calibri" panose="020F0502020204030204" pitchFamily="34" charset="0"/>
                  <a:cs typeface="Calibri" panose="020F0502020204030204" pitchFamily="34" charset="0"/>
                </a:rPr>
                <a:t> …</a:t>
              </a:r>
              <a:endParaRPr lang="en-US" sz="3600" b="1" dirty="0">
                <a:ln w="127000">
                  <a:solidFill>
                    <a:schemeClr val="bg1"/>
                  </a:solidFill>
                </a:ln>
                <a:solidFill>
                  <a:srgbClr val="A01CA7"/>
                </a:solidFill>
                <a:effectLst>
                  <a:innerShdw blurRad="63500" dist="50800" dir="13500000">
                    <a:schemeClr val="tx1">
                      <a:lumMod val="75000"/>
                      <a:lumOff val="25000"/>
                      <a:alpha val="50000"/>
                    </a:schemeClr>
                  </a:innerShdw>
                </a:effectLst>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DC139873-8C24-144C-7260-9FB013A55B40}"/>
                </a:ext>
              </a:extLst>
            </p:cNvPr>
            <p:cNvSpPr txBox="1"/>
            <p:nvPr/>
          </p:nvSpPr>
          <p:spPr>
            <a:xfrm>
              <a:off x="2374870" y="404520"/>
              <a:ext cx="6248019" cy="646331"/>
            </a:xfrm>
            <a:prstGeom prst="rect">
              <a:avLst/>
            </a:prstGeom>
            <a:noFill/>
          </p:spPr>
          <p:txBody>
            <a:bodyPr wrap="square" rtlCol="0">
              <a:spAutoFit/>
            </a:bodyPr>
            <a:lstStyle/>
            <a:p>
              <a:pPr algn="ctr"/>
              <a:r>
                <a:rPr lang="en-US" sz="3600" b="1" dirty="0" err="1">
                  <a:solidFill>
                    <a:srgbClr val="B207B0"/>
                  </a:solidFill>
                  <a:latin typeface="Calibri" panose="020F0502020204030204" pitchFamily="34" charset="0"/>
                  <a:cs typeface="Calibri" panose="020F0502020204030204" pitchFamily="34" charset="0"/>
                </a:rPr>
                <a:t>Thứ</a:t>
              </a:r>
              <a:r>
                <a:rPr lang="en-US" sz="3600" b="1" dirty="0">
                  <a:solidFill>
                    <a:srgbClr val="B207B0"/>
                  </a:solidFill>
                  <a:latin typeface="Calibri" panose="020F0502020204030204" pitchFamily="34" charset="0"/>
                  <a:cs typeface="Calibri" panose="020F0502020204030204" pitchFamily="34" charset="0"/>
                </a:rPr>
                <a:t> … </a:t>
              </a:r>
              <a:r>
                <a:rPr lang="en-US" sz="3600" b="1" dirty="0" err="1">
                  <a:solidFill>
                    <a:srgbClr val="B207B0"/>
                  </a:solidFill>
                  <a:latin typeface="Calibri" panose="020F0502020204030204" pitchFamily="34" charset="0"/>
                  <a:cs typeface="Calibri" panose="020F0502020204030204" pitchFamily="34" charset="0"/>
                </a:rPr>
                <a:t>ngày</a:t>
              </a:r>
              <a:r>
                <a:rPr lang="en-US" sz="3600" b="1" dirty="0">
                  <a:solidFill>
                    <a:srgbClr val="B207B0"/>
                  </a:solidFill>
                  <a:latin typeface="Calibri" panose="020F0502020204030204" pitchFamily="34" charset="0"/>
                  <a:cs typeface="Calibri" panose="020F0502020204030204" pitchFamily="34" charset="0"/>
                </a:rPr>
                <a:t> … </a:t>
              </a:r>
              <a:r>
                <a:rPr lang="en-US" sz="3600" b="1" dirty="0" err="1">
                  <a:solidFill>
                    <a:srgbClr val="B207B0"/>
                  </a:solidFill>
                  <a:latin typeface="Calibri" panose="020F0502020204030204" pitchFamily="34" charset="0"/>
                  <a:cs typeface="Calibri" panose="020F0502020204030204" pitchFamily="34" charset="0"/>
                </a:rPr>
                <a:t>tháng</a:t>
              </a:r>
              <a:r>
                <a:rPr lang="en-US" sz="3600" b="1" dirty="0">
                  <a:solidFill>
                    <a:srgbClr val="B207B0"/>
                  </a:solidFill>
                  <a:latin typeface="Calibri" panose="020F0502020204030204" pitchFamily="34" charset="0"/>
                  <a:cs typeface="Calibri" panose="020F0502020204030204" pitchFamily="34" charset="0"/>
                </a:rPr>
                <a:t> … </a:t>
              </a:r>
              <a:r>
                <a:rPr lang="en-US" sz="3600" b="1" dirty="0" err="1">
                  <a:solidFill>
                    <a:srgbClr val="B207B0"/>
                  </a:solidFill>
                  <a:latin typeface="Calibri" panose="020F0502020204030204" pitchFamily="34" charset="0"/>
                  <a:cs typeface="Calibri" panose="020F0502020204030204" pitchFamily="34" charset="0"/>
                </a:rPr>
                <a:t>năm</a:t>
              </a:r>
              <a:r>
                <a:rPr lang="en-US" sz="3600" b="1" dirty="0">
                  <a:solidFill>
                    <a:srgbClr val="B207B0"/>
                  </a:solidFill>
                  <a:latin typeface="Calibri" panose="020F0502020204030204" pitchFamily="34" charset="0"/>
                  <a:cs typeface="Calibri" panose="020F0502020204030204" pitchFamily="34" charset="0"/>
                </a:rPr>
                <a:t> …</a:t>
              </a:r>
            </a:p>
          </p:txBody>
        </p:sp>
      </p:grpSp>
      <p:pic>
        <p:nvPicPr>
          <p:cNvPr id="9" name="Picture 8">
            <a:extLst>
              <a:ext uri="{FF2B5EF4-FFF2-40B4-BE49-F238E27FC236}">
                <a16:creationId xmlns:a16="http://schemas.microsoft.com/office/drawing/2014/main" id="{50424979-FFC2-257D-9DE0-55AC83A3DB29}"/>
              </a:ext>
            </a:extLst>
          </p:cNvPr>
          <p:cNvPicPr>
            <a:picLocks noChangeAspect="1"/>
          </p:cNvPicPr>
          <p:nvPr/>
        </p:nvPicPr>
        <p:blipFill>
          <a:blip r:embed="rId4"/>
          <a:stretch>
            <a:fillRect/>
          </a:stretch>
        </p:blipFill>
        <p:spPr>
          <a:xfrm>
            <a:off x="3981943" y="1053333"/>
            <a:ext cx="3933825" cy="1009650"/>
          </a:xfrm>
          <a:prstGeom prst="rect">
            <a:avLst/>
          </a:prstGeom>
        </p:spPr>
      </p:pic>
      <p:sp>
        <p:nvSpPr>
          <p:cNvPr id="10" name="Freeform 3">
            <a:extLst>
              <a:ext uri="{FF2B5EF4-FFF2-40B4-BE49-F238E27FC236}">
                <a16:creationId xmlns:a16="http://schemas.microsoft.com/office/drawing/2014/main" id="{D8AE3DD7-B2F7-FA91-4140-15D1D5D5871C}"/>
              </a:ext>
            </a:extLst>
          </p:cNvPr>
          <p:cNvSpPr/>
          <p:nvPr/>
        </p:nvSpPr>
        <p:spPr>
          <a:xfrm>
            <a:off x="7792720" y="4003040"/>
            <a:ext cx="4543033" cy="3188664"/>
          </a:xfrm>
          <a:custGeom>
            <a:avLst/>
            <a:gdLst/>
            <a:ahLst/>
            <a:cxnLst/>
            <a:rect l="l" t="t" r="r" b="b"/>
            <a:pathLst>
              <a:path w="5646381" h="4114800">
                <a:moveTo>
                  <a:pt x="0" y="0"/>
                </a:moveTo>
                <a:lnTo>
                  <a:pt x="5646381" y="0"/>
                </a:lnTo>
                <a:lnTo>
                  <a:pt x="5646381"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pic>
        <p:nvPicPr>
          <p:cNvPr id="11" name="Picture 10">
            <a:extLst>
              <a:ext uri="{FF2B5EF4-FFF2-40B4-BE49-F238E27FC236}">
                <a16:creationId xmlns:a16="http://schemas.microsoft.com/office/drawing/2014/main" id="{ED611C52-D4F7-4EEE-F746-ABD0E4EA6A6C}"/>
              </a:ext>
            </a:extLst>
          </p:cNvPr>
          <p:cNvPicPr>
            <a:picLocks noChangeAspect="1"/>
          </p:cNvPicPr>
          <p:nvPr/>
        </p:nvPicPr>
        <p:blipFill>
          <a:blip r:embed="rId7"/>
          <a:stretch>
            <a:fillRect/>
          </a:stretch>
        </p:blipFill>
        <p:spPr>
          <a:xfrm>
            <a:off x="2154621" y="2158400"/>
            <a:ext cx="9283402" cy="2321880"/>
          </a:xfrm>
          <a:prstGeom prst="rect">
            <a:avLst/>
          </a:prstGeom>
        </p:spPr>
      </p:pic>
      <p:pic>
        <p:nvPicPr>
          <p:cNvPr id="13" name="Picture 12">
            <a:extLst>
              <a:ext uri="{FF2B5EF4-FFF2-40B4-BE49-F238E27FC236}">
                <a16:creationId xmlns:a16="http://schemas.microsoft.com/office/drawing/2014/main" id="{32D3D808-E881-FB50-EF5E-A8B486FAC6EF}"/>
              </a:ext>
            </a:extLst>
          </p:cNvPr>
          <p:cNvPicPr>
            <a:picLocks noChangeAspect="1"/>
          </p:cNvPicPr>
          <p:nvPr/>
        </p:nvPicPr>
        <p:blipFill>
          <a:blip r:embed="rId8"/>
          <a:stretch>
            <a:fillRect/>
          </a:stretch>
        </p:blipFill>
        <p:spPr>
          <a:xfrm>
            <a:off x="5083852" y="4056836"/>
            <a:ext cx="2444708" cy="1182727"/>
          </a:xfrm>
          <a:prstGeom prst="rect">
            <a:avLst/>
          </a:prstGeom>
        </p:spPr>
      </p:pic>
    </p:spTree>
    <p:extLst>
      <p:ext uri="{BB962C8B-B14F-4D97-AF65-F5344CB8AC3E}">
        <p14:creationId xmlns:p14="http://schemas.microsoft.com/office/powerpoint/2010/main" val="338352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p:tgtEl>
                                          <p:spTgt spid="4"/>
                                        </p:tgtEl>
                                        <p:attrNameLst>
                                          <p:attrName>ppt_x</p:attrName>
                                        </p:attrNameLst>
                                      </p:cBhvr>
                                      <p:tavLst>
                                        <p:tav tm="0">
                                          <p:val>
                                            <p:strVal val="#ppt_x-#ppt_w*1.125000"/>
                                          </p:val>
                                        </p:tav>
                                        <p:tav tm="100000">
                                          <p:val>
                                            <p:strVal val="#ppt_x"/>
                                          </p:val>
                                        </p:tav>
                                      </p:tavLst>
                                    </p:anim>
                                    <p:animEffect transition="in" filter="wipe(right)">
                                      <p:cBhvr>
                                        <p:cTn id="8" dur="75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9A4D81-27CB-E521-1438-DAE986FFCD31}"/>
              </a:ext>
            </a:extLst>
          </p:cNvPr>
          <p:cNvPicPr>
            <a:picLocks noChangeAspect="1"/>
          </p:cNvPicPr>
          <p:nvPr/>
        </p:nvPicPr>
        <p:blipFill>
          <a:blip r:embed="rId2"/>
          <a:stretch>
            <a:fillRect/>
          </a:stretch>
        </p:blipFill>
        <p:spPr>
          <a:xfrm>
            <a:off x="592024" y="864143"/>
            <a:ext cx="11059102" cy="3627434"/>
          </a:xfrm>
          <a:prstGeom prst="rect">
            <a:avLst/>
          </a:prstGeom>
        </p:spPr>
      </p:pic>
      <p:sp>
        <p:nvSpPr>
          <p:cNvPr id="3" name="Freeform 2">
            <a:extLst>
              <a:ext uri="{FF2B5EF4-FFF2-40B4-BE49-F238E27FC236}">
                <a16:creationId xmlns:a16="http://schemas.microsoft.com/office/drawing/2014/main" id="{33828853-D67F-C11B-99FF-AF7910B43053}"/>
              </a:ext>
            </a:extLst>
          </p:cNvPr>
          <p:cNvSpPr/>
          <p:nvPr/>
        </p:nvSpPr>
        <p:spPr>
          <a:xfrm>
            <a:off x="3749040" y="3749039"/>
            <a:ext cx="4575464" cy="2935061"/>
          </a:xfrm>
          <a:custGeom>
            <a:avLst/>
            <a:gdLst/>
            <a:ahLst/>
            <a:cxnLst/>
            <a:rect l="l" t="t" r="r" b="b"/>
            <a:pathLst>
              <a:path w="5985164" h="4114800">
                <a:moveTo>
                  <a:pt x="0" y="0"/>
                </a:moveTo>
                <a:lnTo>
                  <a:pt x="5985164" y="0"/>
                </a:lnTo>
                <a:lnTo>
                  <a:pt x="598516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extLst>
      <p:ext uri="{BB962C8B-B14F-4D97-AF65-F5344CB8AC3E}">
        <p14:creationId xmlns:p14="http://schemas.microsoft.com/office/powerpoint/2010/main" val="2101437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AF774AC-774F-46D5-9619-EAE7E4875FF9}"/>
              </a:ext>
            </a:extLst>
          </p:cNvPr>
          <p:cNvSpPr txBox="1"/>
          <p:nvPr/>
        </p:nvSpPr>
        <p:spPr>
          <a:xfrm>
            <a:off x="108333" y="1455452"/>
            <a:ext cx="9300072" cy="2123658"/>
          </a:xfrm>
          <a:prstGeom prst="rect">
            <a:avLst/>
          </a:prstGeom>
          <a:noFill/>
        </p:spPr>
        <p:txBody>
          <a:bodyPr wrap="square">
            <a:spAutoFit/>
          </a:bodyPr>
          <a:lstStyle/>
          <a:p>
            <a:pPr algn="ctr" defTabSz="609630"/>
            <a:r>
              <a:rPr lang="en-US" sz="6600" b="1" dirty="0">
                <a:solidFill>
                  <a:srgbClr val="1F497D">
                    <a:lumMod val="75000"/>
                  </a:srgbClr>
                </a:solidFill>
                <a:effectLst>
                  <a:outerShdw blurRad="12700" dist="38100" dir="240000" algn="tl">
                    <a:srgbClr val="1F497D">
                      <a:lumMod val="40000"/>
                      <a:lumOff val="60000"/>
                    </a:srgbClr>
                  </a:outerShdw>
                </a:effectLst>
                <a:latin typeface="Cambria" panose="02040503050406030204" pitchFamily="18" charset="0"/>
                <a:ea typeface="Cambria" panose="02040503050406030204" pitchFamily="18" charset="0"/>
                <a:cs typeface="Times New Roman" panose="02020603050405020304" pitchFamily="18" charset="0"/>
              </a:rPr>
              <a:t>3. </a:t>
            </a:r>
            <a:r>
              <a:rPr lang="en-US" sz="6600" b="1" dirty="0" err="1">
                <a:solidFill>
                  <a:srgbClr val="1F497D">
                    <a:lumMod val="75000"/>
                  </a:srgbClr>
                </a:solidFill>
                <a:effectLst>
                  <a:outerShdw blurRad="12700" dist="38100" dir="240000" algn="tl">
                    <a:srgbClr val="1F497D">
                      <a:lumMod val="40000"/>
                      <a:lumOff val="60000"/>
                    </a:srgbClr>
                  </a:outerShdw>
                </a:effectLst>
                <a:latin typeface="Cambria" panose="02040503050406030204" pitchFamily="18" charset="0"/>
                <a:ea typeface="Cambria" panose="02040503050406030204" pitchFamily="18" charset="0"/>
                <a:cs typeface="Times New Roman" panose="02020603050405020304" pitchFamily="18" charset="0"/>
              </a:rPr>
              <a:t>Sử</a:t>
            </a:r>
            <a:r>
              <a:rPr lang="en-US" sz="6600" b="1" dirty="0">
                <a:solidFill>
                  <a:srgbClr val="1F497D">
                    <a:lumMod val="75000"/>
                  </a:srgbClr>
                </a:solidFill>
                <a:effectLst>
                  <a:outerShdw blurRad="12700" dist="38100" dir="240000" algn="tl">
                    <a:srgbClr val="1F497D">
                      <a:lumMod val="40000"/>
                      <a:lumOff val="6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6600" b="1" dirty="0" err="1">
                <a:solidFill>
                  <a:srgbClr val="1F497D">
                    <a:lumMod val="75000"/>
                  </a:srgbClr>
                </a:solidFill>
                <a:effectLst>
                  <a:outerShdw blurRad="12700" dist="38100" dir="240000" algn="tl">
                    <a:srgbClr val="1F497D">
                      <a:lumMod val="40000"/>
                      <a:lumOff val="60000"/>
                    </a:srgbClr>
                  </a:outerShdw>
                </a:effectLst>
                <a:latin typeface="Cambria" panose="02040503050406030204" pitchFamily="18" charset="0"/>
                <a:ea typeface="Cambria" panose="02040503050406030204" pitchFamily="18" charset="0"/>
                <a:cs typeface="Times New Roman" panose="02020603050405020304" pitchFamily="18" charset="0"/>
              </a:rPr>
              <a:t>dụng</a:t>
            </a:r>
            <a:r>
              <a:rPr lang="en-US" sz="6600" b="1" dirty="0">
                <a:solidFill>
                  <a:srgbClr val="1F497D">
                    <a:lumMod val="75000"/>
                  </a:srgbClr>
                </a:solidFill>
                <a:effectLst>
                  <a:outerShdw blurRad="12700" dist="38100" dir="240000" algn="tl">
                    <a:srgbClr val="1F497D">
                      <a:lumMod val="40000"/>
                      <a:lumOff val="60000"/>
                    </a:srgbClr>
                  </a:outerShdw>
                </a:effectLst>
                <a:latin typeface="Cambria" panose="02040503050406030204" pitchFamily="18" charset="0"/>
                <a:ea typeface="Cambria" panose="02040503050406030204" pitchFamily="18" charset="0"/>
                <a:cs typeface="Times New Roman" panose="02020603050405020304" pitchFamily="18" charset="0"/>
              </a:rPr>
              <a:t> </a:t>
            </a:r>
          </a:p>
          <a:p>
            <a:pPr algn="ctr" defTabSz="609630"/>
            <a:r>
              <a:rPr lang="en-US" sz="6600" b="1" dirty="0" err="1">
                <a:solidFill>
                  <a:srgbClr val="1F497D">
                    <a:lumMod val="75000"/>
                  </a:srgbClr>
                </a:solidFill>
                <a:effectLst>
                  <a:outerShdw blurRad="12700" dist="38100" dir="240000" algn="tl">
                    <a:srgbClr val="1F497D">
                      <a:lumMod val="40000"/>
                      <a:lumOff val="60000"/>
                    </a:srgbClr>
                  </a:outerShdw>
                </a:effectLst>
                <a:latin typeface="Cambria" panose="02040503050406030204" pitchFamily="18" charset="0"/>
                <a:ea typeface="Cambria" panose="02040503050406030204" pitchFamily="18" charset="0"/>
                <a:cs typeface="Times New Roman" panose="02020603050405020304" pitchFamily="18" charset="0"/>
              </a:rPr>
              <a:t>năng</a:t>
            </a:r>
            <a:r>
              <a:rPr lang="en-US" sz="6600" b="1" dirty="0">
                <a:solidFill>
                  <a:srgbClr val="1F497D">
                    <a:lumMod val="75000"/>
                  </a:srgbClr>
                </a:solidFill>
                <a:effectLst>
                  <a:outerShdw blurRad="12700" dist="38100" dir="240000" algn="tl">
                    <a:srgbClr val="1F497D">
                      <a:lumMod val="40000"/>
                      <a:lumOff val="6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6600" b="1" dirty="0" err="1">
                <a:solidFill>
                  <a:srgbClr val="1F497D">
                    <a:lumMod val="75000"/>
                  </a:srgbClr>
                </a:solidFill>
                <a:effectLst>
                  <a:outerShdw blurRad="12700" dist="38100" dir="240000" algn="tl">
                    <a:srgbClr val="1F497D">
                      <a:lumMod val="40000"/>
                      <a:lumOff val="60000"/>
                    </a:srgbClr>
                  </a:outerShdw>
                </a:effectLst>
                <a:latin typeface="Cambria" panose="02040503050406030204" pitchFamily="18" charset="0"/>
                <a:ea typeface="Cambria" panose="02040503050406030204" pitchFamily="18" charset="0"/>
                <a:cs typeface="Times New Roman" panose="02020603050405020304" pitchFamily="18" charset="0"/>
              </a:rPr>
              <a:t>lượng</a:t>
            </a:r>
            <a:r>
              <a:rPr lang="en-US" sz="6600" b="1" dirty="0">
                <a:solidFill>
                  <a:srgbClr val="1F497D">
                    <a:lumMod val="75000"/>
                  </a:srgbClr>
                </a:solidFill>
                <a:effectLst>
                  <a:outerShdw blurRad="12700" dist="38100" dir="240000" algn="tl">
                    <a:srgbClr val="1F497D">
                      <a:lumMod val="40000"/>
                      <a:lumOff val="6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6600" b="1" dirty="0" err="1">
                <a:solidFill>
                  <a:srgbClr val="1F497D">
                    <a:lumMod val="75000"/>
                  </a:srgbClr>
                </a:solidFill>
                <a:effectLst>
                  <a:outerShdw blurRad="12700" dist="38100" dir="240000" algn="tl">
                    <a:srgbClr val="1F497D">
                      <a:lumMod val="40000"/>
                      <a:lumOff val="60000"/>
                    </a:srgbClr>
                  </a:outerShdw>
                </a:effectLst>
                <a:latin typeface="Cambria" panose="02040503050406030204" pitchFamily="18" charset="0"/>
                <a:ea typeface="Cambria" panose="02040503050406030204" pitchFamily="18" charset="0"/>
                <a:cs typeface="Times New Roman" panose="02020603050405020304" pitchFamily="18" charset="0"/>
              </a:rPr>
              <a:t>nước</a:t>
            </a:r>
            <a:r>
              <a:rPr lang="en-US" sz="6600" b="1" dirty="0">
                <a:solidFill>
                  <a:srgbClr val="1F497D">
                    <a:lumMod val="75000"/>
                  </a:srgbClr>
                </a:solidFill>
                <a:effectLst>
                  <a:outerShdw blurRad="12700" dist="38100" dir="240000" algn="tl">
                    <a:srgbClr val="1F497D">
                      <a:lumMod val="40000"/>
                      <a:lumOff val="6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6600" b="1" dirty="0" err="1">
                <a:solidFill>
                  <a:srgbClr val="1F497D">
                    <a:lumMod val="75000"/>
                  </a:srgbClr>
                </a:solidFill>
                <a:effectLst>
                  <a:outerShdw blurRad="12700" dist="38100" dir="240000" algn="tl">
                    <a:srgbClr val="1F497D">
                      <a:lumMod val="40000"/>
                      <a:lumOff val="60000"/>
                    </a:srgbClr>
                  </a:outerShdw>
                </a:effectLst>
                <a:latin typeface="Cambria" panose="02040503050406030204" pitchFamily="18" charset="0"/>
                <a:ea typeface="Cambria" panose="02040503050406030204" pitchFamily="18" charset="0"/>
                <a:cs typeface="Times New Roman" panose="02020603050405020304" pitchFamily="18" charset="0"/>
              </a:rPr>
              <a:t>chảy</a:t>
            </a:r>
            <a:endParaRPr lang="en-US" sz="1100" dirty="0">
              <a:solidFill>
                <a:srgbClr val="1F497D">
                  <a:lumMod val="75000"/>
                </a:srgbClr>
              </a:solidFill>
              <a:effectLst>
                <a:outerShdw blurRad="12700" dist="38100" dir="240000" algn="tl">
                  <a:srgbClr val="1F497D">
                    <a:lumMod val="40000"/>
                    <a:lumOff val="60000"/>
                  </a:srgb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6315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6">
            <a:extLst>
              <a:ext uri="{FF2B5EF4-FFF2-40B4-BE49-F238E27FC236}">
                <a16:creationId xmlns:a16="http://schemas.microsoft.com/office/drawing/2014/main" id="{EEE96D83-221E-4105-8FC3-B6CCAFA8E3A0}"/>
              </a:ext>
            </a:extLst>
          </p:cNvPr>
          <p:cNvSpPr/>
          <p:nvPr/>
        </p:nvSpPr>
        <p:spPr>
          <a:xfrm>
            <a:off x="246000" y="279000"/>
            <a:ext cx="11700000" cy="6300000"/>
          </a:xfrm>
          <a:custGeom>
            <a:avLst/>
            <a:gdLst>
              <a:gd name="connsiteX0" fmla="*/ 0 w 11700000"/>
              <a:gd name="connsiteY0" fmla="*/ 430290 h 6300000"/>
              <a:gd name="connsiteX1" fmla="*/ 430290 w 11700000"/>
              <a:gd name="connsiteY1" fmla="*/ 0 h 6300000"/>
              <a:gd name="connsiteX2" fmla="*/ 1000786 w 11700000"/>
              <a:gd name="connsiteY2" fmla="*/ 0 h 6300000"/>
              <a:gd name="connsiteX3" fmla="*/ 1571282 w 11700000"/>
              <a:gd name="connsiteY3" fmla="*/ 0 h 6300000"/>
              <a:gd name="connsiteX4" fmla="*/ 2358566 w 11700000"/>
              <a:gd name="connsiteY4" fmla="*/ 0 h 6300000"/>
              <a:gd name="connsiteX5" fmla="*/ 2712273 w 11700000"/>
              <a:gd name="connsiteY5" fmla="*/ 0 h 6300000"/>
              <a:gd name="connsiteX6" fmla="*/ 3391163 w 11700000"/>
              <a:gd name="connsiteY6" fmla="*/ 0 h 6300000"/>
              <a:gd name="connsiteX7" fmla="*/ 3853265 w 11700000"/>
              <a:gd name="connsiteY7" fmla="*/ 0 h 6300000"/>
              <a:gd name="connsiteX8" fmla="*/ 4423761 w 11700000"/>
              <a:gd name="connsiteY8" fmla="*/ 0 h 6300000"/>
              <a:gd name="connsiteX9" fmla="*/ 5211045 w 11700000"/>
              <a:gd name="connsiteY9" fmla="*/ 0 h 6300000"/>
              <a:gd name="connsiteX10" fmla="*/ 5889935 w 11700000"/>
              <a:gd name="connsiteY10" fmla="*/ 0 h 6300000"/>
              <a:gd name="connsiteX11" fmla="*/ 6352036 w 11700000"/>
              <a:gd name="connsiteY11" fmla="*/ 0 h 6300000"/>
              <a:gd name="connsiteX12" fmla="*/ 6597349 w 11700000"/>
              <a:gd name="connsiteY12" fmla="*/ 0 h 6300000"/>
              <a:gd name="connsiteX13" fmla="*/ 6951057 w 11700000"/>
              <a:gd name="connsiteY13" fmla="*/ 0 h 6300000"/>
              <a:gd name="connsiteX14" fmla="*/ 7413158 w 11700000"/>
              <a:gd name="connsiteY14" fmla="*/ 0 h 6300000"/>
              <a:gd name="connsiteX15" fmla="*/ 7983654 w 11700000"/>
              <a:gd name="connsiteY15" fmla="*/ 0 h 6300000"/>
              <a:gd name="connsiteX16" fmla="*/ 8770938 w 11700000"/>
              <a:gd name="connsiteY16" fmla="*/ 0 h 6300000"/>
              <a:gd name="connsiteX17" fmla="*/ 9341434 w 11700000"/>
              <a:gd name="connsiteY17" fmla="*/ 0 h 6300000"/>
              <a:gd name="connsiteX18" fmla="*/ 10128718 w 11700000"/>
              <a:gd name="connsiteY18" fmla="*/ 0 h 6300000"/>
              <a:gd name="connsiteX19" fmla="*/ 11269710 w 11700000"/>
              <a:gd name="connsiteY19" fmla="*/ 0 h 6300000"/>
              <a:gd name="connsiteX20" fmla="*/ 11700000 w 11700000"/>
              <a:gd name="connsiteY20" fmla="*/ 430290 h 6300000"/>
              <a:gd name="connsiteX21" fmla="*/ 11700000 w 11700000"/>
              <a:gd name="connsiteY21" fmla="*/ 974232 h 6300000"/>
              <a:gd name="connsiteX22" fmla="*/ 11700000 w 11700000"/>
              <a:gd name="connsiteY22" fmla="*/ 1409386 h 6300000"/>
              <a:gd name="connsiteX23" fmla="*/ 11700000 w 11700000"/>
              <a:gd name="connsiteY23" fmla="*/ 1844539 h 6300000"/>
              <a:gd name="connsiteX24" fmla="*/ 11700000 w 11700000"/>
              <a:gd name="connsiteY24" fmla="*/ 2279693 h 6300000"/>
              <a:gd name="connsiteX25" fmla="*/ 11700000 w 11700000"/>
              <a:gd name="connsiteY25" fmla="*/ 2714846 h 6300000"/>
              <a:gd name="connsiteX26" fmla="*/ 11700000 w 11700000"/>
              <a:gd name="connsiteY26" fmla="*/ 3367577 h 6300000"/>
              <a:gd name="connsiteX27" fmla="*/ 11700000 w 11700000"/>
              <a:gd name="connsiteY27" fmla="*/ 4020307 h 6300000"/>
              <a:gd name="connsiteX28" fmla="*/ 11700000 w 11700000"/>
              <a:gd name="connsiteY28" fmla="*/ 4401067 h 6300000"/>
              <a:gd name="connsiteX29" fmla="*/ 11700000 w 11700000"/>
              <a:gd name="connsiteY29" fmla="*/ 4781826 h 6300000"/>
              <a:gd name="connsiteX30" fmla="*/ 11700000 w 11700000"/>
              <a:gd name="connsiteY30" fmla="*/ 5162585 h 6300000"/>
              <a:gd name="connsiteX31" fmla="*/ 11700000 w 11700000"/>
              <a:gd name="connsiteY31" fmla="*/ 5869710 h 6300000"/>
              <a:gd name="connsiteX32" fmla="*/ 11269710 w 11700000"/>
              <a:gd name="connsiteY32" fmla="*/ 6300000 h 6300000"/>
              <a:gd name="connsiteX33" fmla="*/ 10482426 w 11700000"/>
              <a:gd name="connsiteY33" fmla="*/ 6300000 h 6300000"/>
              <a:gd name="connsiteX34" fmla="*/ 10020324 w 11700000"/>
              <a:gd name="connsiteY34" fmla="*/ 6300000 h 6300000"/>
              <a:gd name="connsiteX35" fmla="*/ 9449828 w 11700000"/>
              <a:gd name="connsiteY35" fmla="*/ 6300000 h 6300000"/>
              <a:gd name="connsiteX36" fmla="*/ 8662544 w 11700000"/>
              <a:gd name="connsiteY36" fmla="*/ 6300000 h 6300000"/>
              <a:gd name="connsiteX37" fmla="*/ 8308837 w 11700000"/>
              <a:gd name="connsiteY37" fmla="*/ 6300000 h 6300000"/>
              <a:gd name="connsiteX38" fmla="*/ 7955129 w 11700000"/>
              <a:gd name="connsiteY38" fmla="*/ 6300000 h 6300000"/>
              <a:gd name="connsiteX39" fmla="*/ 7167845 w 11700000"/>
              <a:gd name="connsiteY39" fmla="*/ 6300000 h 6300000"/>
              <a:gd name="connsiteX40" fmla="*/ 6380561 w 11700000"/>
              <a:gd name="connsiteY40" fmla="*/ 6300000 h 6300000"/>
              <a:gd name="connsiteX41" fmla="*/ 5810065 w 11700000"/>
              <a:gd name="connsiteY41" fmla="*/ 6300000 h 6300000"/>
              <a:gd name="connsiteX42" fmla="*/ 5239570 w 11700000"/>
              <a:gd name="connsiteY42" fmla="*/ 6300000 h 6300000"/>
              <a:gd name="connsiteX43" fmla="*/ 4994256 w 11700000"/>
              <a:gd name="connsiteY43" fmla="*/ 6300000 h 6300000"/>
              <a:gd name="connsiteX44" fmla="*/ 4315366 w 11700000"/>
              <a:gd name="connsiteY44" fmla="*/ 6300000 h 6300000"/>
              <a:gd name="connsiteX45" fmla="*/ 3744871 w 11700000"/>
              <a:gd name="connsiteY45" fmla="*/ 6300000 h 6300000"/>
              <a:gd name="connsiteX46" fmla="*/ 3499557 w 11700000"/>
              <a:gd name="connsiteY46" fmla="*/ 6300000 h 6300000"/>
              <a:gd name="connsiteX47" fmla="*/ 2929062 w 11700000"/>
              <a:gd name="connsiteY47" fmla="*/ 6300000 h 6300000"/>
              <a:gd name="connsiteX48" fmla="*/ 2575354 w 11700000"/>
              <a:gd name="connsiteY48" fmla="*/ 6300000 h 6300000"/>
              <a:gd name="connsiteX49" fmla="*/ 2330041 w 11700000"/>
              <a:gd name="connsiteY49" fmla="*/ 6300000 h 6300000"/>
              <a:gd name="connsiteX50" fmla="*/ 1651151 w 11700000"/>
              <a:gd name="connsiteY50" fmla="*/ 6300000 h 6300000"/>
              <a:gd name="connsiteX51" fmla="*/ 430290 w 11700000"/>
              <a:gd name="connsiteY51" fmla="*/ 6300000 h 6300000"/>
              <a:gd name="connsiteX52" fmla="*/ 0 w 11700000"/>
              <a:gd name="connsiteY52" fmla="*/ 5869710 h 6300000"/>
              <a:gd name="connsiteX53" fmla="*/ 0 w 11700000"/>
              <a:gd name="connsiteY53" fmla="*/ 5271374 h 6300000"/>
              <a:gd name="connsiteX54" fmla="*/ 0 w 11700000"/>
              <a:gd name="connsiteY54" fmla="*/ 4781826 h 6300000"/>
              <a:gd name="connsiteX55" fmla="*/ 0 w 11700000"/>
              <a:gd name="connsiteY55" fmla="*/ 4346672 h 6300000"/>
              <a:gd name="connsiteX56" fmla="*/ 0 w 11700000"/>
              <a:gd name="connsiteY56" fmla="*/ 3857125 h 6300000"/>
              <a:gd name="connsiteX57" fmla="*/ 0 w 11700000"/>
              <a:gd name="connsiteY57" fmla="*/ 3476365 h 6300000"/>
              <a:gd name="connsiteX58" fmla="*/ 0 w 11700000"/>
              <a:gd name="connsiteY58" fmla="*/ 2986817 h 6300000"/>
              <a:gd name="connsiteX59" fmla="*/ 0 w 11700000"/>
              <a:gd name="connsiteY59" fmla="*/ 2442875 h 6300000"/>
              <a:gd name="connsiteX60" fmla="*/ 0 w 11700000"/>
              <a:gd name="connsiteY60" fmla="*/ 1844539 h 6300000"/>
              <a:gd name="connsiteX61" fmla="*/ 0 w 11700000"/>
              <a:gd name="connsiteY61" fmla="*/ 1300597 h 6300000"/>
              <a:gd name="connsiteX62" fmla="*/ 0 w 11700000"/>
              <a:gd name="connsiteY62" fmla="*/ 43029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00000" fill="none" extrusionOk="0">
                <a:moveTo>
                  <a:pt x="0" y="430290"/>
                </a:moveTo>
                <a:cubicBezTo>
                  <a:pt x="-3429" y="164075"/>
                  <a:pt x="242605" y="44567"/>
                  <a:pt x="430290" y="0"/>
                </a:cubicBezTo>
                <a:cubicBezTo>
                  <a:pt x="709811" y="-14127"/>
                  <a:pt x="739786" y="41411"/>
                  <a:pt x="1000786" y="0"/>
                </a:cubicBezTo>
                <a:cubicBezTo>
                  <a:pt x="1261786" y="-41411"/>
                  <a:pt x="1315700" y="44356"/>
                  <a:pt x="1571282" y="0"/>
                </a:cubicBezTo>
                <a:cubicBezTo>
                  <a:pt x="1826864" y="-44356"/>
                  <a:pt x="2158676" y="15141"/>
                  <a:pt x="2358566" y="0"/>
                </a:cubicBezTo>
                <a:cubicBezTo>
                  <a:pt x="2558456" y="-15141"/>
                  <a:pt x="2615854" y="3061"/>
                  <a:pt x="2712273" y="0"/>
                </a:cubicBezTo>
                <a:cubicBezTo>
                  <a:pt x="2808692" y="-3061"/>
                  <a:pt x="3185963" y="8912"/>
                  <a:pt x="3391163" y="0"/>
                </a:cubicBezTo>
                <a:cubicBezTo>
                  <a:pt x="3596363" y="-8912"/>
                  <a:pt x="3674176" y="39618"/>
                  <a:pt x="3853265" y="0"/>
                </a:cubicBezTo>
                <a:cubicBezTo>
                  <a:pt x="4032354" y="-39618"/>
                  <a:pt x="4290075" y="38271"/>
                  <a:pt x="4423761" y="0"/>
                </a:cubicBezTo>
                <a:cubicBezTo>
                  <a:pt x="4557447" y="-38271"/>
                  <a:pt x="4949171" y="3320"/>
                  <a:pt x="5211045" y="0"/>
                </a:cubicBezTo>
                <a:cubicBezTo>
                  <a:pt x="5472919" y="-3320"/>
                  <a:pt x="5594408" y="54317"/>
                  <a:pt x="5889935" y="0"/>
                </a:cubicBezTo>
                <a:cubicBezTo>
                  <a:pt x="6185462" y="-54317"/>
                  <a:pt x="6151160" y="4524"/>
                  <a:pt x="6352036" y="0"/>
                </a:cubicBezTo>
                <a:cubicBezTo>
                  <a:pt x="6552912" y="-4524"/>
                  <a:pt x="6527005" y="13932"/>
                  <a:pt x="6597349" y="0"/>
                </a:cubicBezTo>
                <a:cubicBezTo>
                  <a:pt x="6667693" y="-13932"/>
                  <a:pt x="6817876" y="30247"/>
                  <a:pt x="6951057" y="0"/>
                </a:cubicBezTo>
                <a:cubicBezTo>
                  <a:pt x="7084238" y="-30247"/>
                  <a:pt x="7280189" y="14521"/>
                  <a:pt x="7413158" y="0"/>
                </a:cubicBezTo>
                <a:cubicBezTo>
                  <a:pt x="7546127" y="-14521"/>
                  <a:pt x="7771019" y="59150"/>
                  <a:pt x="7983654" y="0"/>
                </a:cubicBezTo>
                <a:cubicBezTo>
                  <a:pt x="8196289" y="-59150"/>
                  <a:pt x="8449812" y="82041"/>
                  <a:pt x="8770938" y="0"/>
                </a:cubicBezTo>
                <a:cubicBezTo>
                  <a:pt x="9092064" y="-82041"/>
                  <a:pt x="9100968" y="17331"/>
                  <a:pt x="9341434" y="0"/>
                </a:cubicBezTo>
                <a:cubicBezTo>
                  <a:pt x="9581900" y="-17331"/>
                  <a:pt x="9822600" y="65114"/>
                  <a:pt x="10128718" y="0"/>
                </a:cubicBezTo>
                <a:cubicBezTo>
                  <a:pt x="10434836" y="-65114"/>
                  <a:pt x="10743885" y="122352"/>
                  <a:pt x="11269710" y="0"/>
                </a:cubicBezTo>
                <a:cubicBezTo>
                  <a:pt x="11494954" y="30325"/>
                  <a:pt x="11720957" y="204288"/>
                  <a:pt x="11700000" y="430290"/>
                </a:cubicBezTo>
                <a:cubicBezTo>
                  <a:pt x="11739317" y="544819"/>
                  <a:pt x="11641677" y="726666"/>
                  <a:pt x="11700000" y="974232"/>
                </a:cubicBezTo>
                <a:cubicBezTo>
                  <a:pt x="11758323" y="1221798"/>
                  <a:pt x="11658524" y="1252689"/>
                  <a:pt x="11700000" y="1409386"/>
                </a:cubicBezTo>
                <a:cubicBezTo>
                  <a:pt x="11741476" y="1566083"/>
                  <a:pt x="11664709" y="1677780"/>
                  <a:pt x="11700000" y="1844539"/>
                </a:cubicBezTo>
                <a:cubicBezTo>
                  <a:pt x="11735291" y="2011298"/>
                  <a:pt x="11673556" y="2120890"/>
                  <a:pt x="11700000" y="2279693"/>
                </a:cubicBezTo>
                <a:cubicBezTo>
                  <a:pt x="11726444" y="2438496"/>
                  <a:pt x="11690949" y="2532944"/>
                  <a:pt x="11700000" y="2714846"/>
                </a:cubicBezTo>
                <a:cubicBezTo>
                  <a:pt x="11709051" y="2896748"/>
                  <a:pt x="11687785" y="3055047"/>
                  <a:pt x="11700000" y="3367577"/>
                </a:cubicBezTo>
                <a:cubicBezTo>
                  <a:pt x="11712215" y="3680107"/>
                  <a:pt x="11667314" y="3725440"/>
                  <a:pt x="11700000" y="4020307"/>
                </a:cubicBezTo>
                <a:cubicBezTo>
                  <a:pt x="11732686" y="4315174"/>
                  <a:pt x="11660530" y="4273691"/>
                  <a:pt x="11700000" y="4401067"/>
                </a:cubicBezTo>
                <a:cubicBezTo>
                  <a:pt x="11739470" y="4528443"/>
                  <a:pt x="11655700" y="4601297"/>
                  <a:pt x="11700000" y="4781826"/>
                </a:cubicBezTo>
                <a:cubicBezTo>
                  <a:pt x="11744300" y="4962355"/>
                  <a:pt x="11668958" y="5076166"/>
                  <a:pt x="11700000" y="5162585"/>
                </a:cubicBezTo>
                <a:cubicBezTo>
                  <a:pt x="11731042" y="5249004"/>
                  <a:pt x="11666709" y="5614807"/>
                  <a:pt x="11700000" y="5869710"/>
                </a:cubicBezTo>
                <a:cubicBezTo>
                  <a:pt x="11723039" y="6067749"/>
                  <a:pt x="11542566" y="6316386"/>
                  <a:pt x="11269710" y="6300000"/>
                </a:cubicBezTo>
                <a:cubicBezTo>
                  <a:pt x="11008525" y="6357623"/>
                  <a:pt x="10871051" y="6250943"/>
                  <a:pt x="10482426" y="6300000"/>
                </a:cubicBezTo>
                <a:cubicBezTo>
                  <a:pt x="10093801" y="6349057"/>
                  <a:pt x="10149752" y="6255469"/>
                  <a:pt x="10020324" y="6300000"/>
                </a:cubicBezTo>
                <a:cubicBezTo>
                  <a:pt x="9890896" y="6344531"/>
                  <a:pt x="9699110" y="6254056"/>
                  <a:pt x="9449828" y="6300000"/>
                </a:cubicBezTo>
                <a:cubicBezTo>
                  <a:pt x="9200546" y="6345944"/>
                  <a:pt x="9021874" y="6273936"/>
                  <a:pt x="8662544" y="6300000"/>
                </a:cubicBezTo>
                <a:cubicBezTo>
                  <a:pt x="8303214" y="6326064"/>
                  <a:pt x="8468052" y="6277561"/>
                  <a:pt x="8308837" y="6300000"/>
                </a:cubicBezTo>
                <a:cubicBezTo>
                  <a:pt x="8149622" y="6322439"/>
                  <a:pt x="8059608" y="6299715"/>
                  <a:pt x="7955129" y="6300000"/>
                </a:cubicBezTo>
                <a:cubicBezTo>
                  <a:pt x="7850650" y="6300285"/>
                  <a:pt x="7462217" y="6242603"/>
                  <a:pt x="7167845" y="6300000"/>
                </a:cubicBezTo>
                <a:cubicBezTo>
                  <a:pt x="6873473" y="6357397"/>
                  <a:pt x="6728599" y="6250439"/>
                  <a:pt x="6380561" y="6300000"/>
                </a:cubicBezTo>
                <a:cubicBezTo>
                  <a:pt x="6032523" y="6349561"/>
                  <a:pt x="5985270" y="6294058"/>
                  <a:pt x="5810065" y="6300000"/>
                </a:cubicBezTo>
                <a:cubicBezTo>
                  <a:pt x="5634860" y="6305942"/>
                  <a:pt x="5418973" y="6257171"/>
                  <a:pt x="5239570" y="6300000"/>
                </a:cubicBezTo>
                <a:cubicBezTo>
                  <a:pt x="5060167" y="6342829"/>
                  <a:pt x="5044830" y="6288835"/>
                  <a:pt x="4994256" y="6300000"/>
                </a:cubicBezTo>
                <a:cubicBezTo>
                  <a:pt x="4943682" y="6311165"/>
                  <a:pt x="4514769" y="6246420"/>
                  <a:pt x="4315366" y="6300000"/>
                </a:cubicBezTo>
                <a:cubicBezTo>
                  <a:pt x="4115963" y="6353580"/>
                  <a:pt x="3980425" y="6281597"/>
                  <a:pt x="3744871" y="6300000"/>
                </a:cubicBezTo>
                <a:cubicBezTo>
                  <a:pt x="3509318" y="6318403"/>
                  <a:pt x="3603196" y="6298067"/>
                  <a:pt x="3499557" y="6300000"/>
                </a:cubicBezTo>
                <a:cubicBezTo>
                  <a:pt x="3395918" y="6301933"/>
                  <a:pt x="3078166" y="6263544"/>
                  <a:pt x="2929062" y="6300000"/>
                </a:cubicBezTo>
                <a:cubicBezTo>
                  <a:pt x="2779958" y="6336456"/>
                  <a:pt x="2708090" y="6258387"/>
                  <a:pt x="2575354" y="6300000"/>
                </a:cubicBezTo>
                <a:cubicBezTo>
                  <a:pt x="2442618" y="6341613"/>
                  <a:pt x="2385755" y="6292306"/>
                  <a:pt x="2330041" y="6300000"/>
                </a:cubicBezTo>
                <a:cubicBezTo>
                  <a:pt x="2274327" y="6307694"/>
                  <a:pt x="1908741" y="6235167"/>
                  <a:pt x="1651151" y="6300000"/>
                </a:cubicBezTo>
                <a:cubicBezTo>
                  <a:pt x="1393561" y="6364833"/>
                  <a:pt x="1007870" y="6223436"/>
                  <a:pt x="430290" y="6300000"/>
                </a:cubicBezTo>
                <a:cubicBezTo>
                  <a:pt x="231792" y="6250100"/>
                  <a:pt x="-27722" y="6109561"/>
                  <a:pt x="0" y="5869710"/>
                </a:cubicBezTo>
                <a:cubicBezTo>
                  <a:pt x="-64230" y="5586246"/>
                  <a:pt x="37612" y="5553710"/>
                  <a:pt x="0" y="5271374"/>
                </a:cubicBezTo>
                <a:cubicBezTo>
                  <a:pt x="-37612" y="4989038"/>
                  <a:pt x="15712" y="4964968"/>
                  <a:pt x="0" y="4781826"/>
                </a:cubicBezTo>
                <a:cubicBezTo>
                  <a:pt x="-15712" y="4598684"/>
                  <a:pt x="11289" y="4490797"/>
                  <a:pt x="0" y="4346672"/>
                </a:cubicBezTo>
                <a:cubicBezTo>
                  <a:pt x="-11289" y="4202547"/>
                  <a:pt x="23577" y="4048352"/>
                  <a:pt x="0" y="3857125"/>
                </a:cubicBezTo>
                <a:cubicBezTo>
                  <a:pt x="-23577" y="3665898"/>
                  <a:pt x="14624" y="3580867"/>
                  <a:pt x="0" y="3476365"/>
                </a:cubicBezTo>
                <a:cubicBezTo>
                  <a:pt x="-14624" y="3371863"/>
                  <a:pt x="18029" y="3217381"/>
                  <a:pt x="0" y="2986817"/>
                </a:cubicBezTo>
                <a:cubicBezTo>
                  <a:pt x="-18029" y="2756253"/>
                  <a:pt x="2948" y="2610514"/>
                  <a:pt x="0" y="2442875"/>
                </a:cubicBezTo>
                <a:cubicBezTo>
                  <a:pt x="-2948" y="2275236"/>
                  <a:pt x="4118" y="2099451"/>
                  <a:pt x="0" y="1844539"/>
                </a:cubicBezTo>
                <a:cubicBezTo>
                  <a:pt x="-4118" y="1589627"/>
                  <a:pt x="45912" y="1414251"/>
                  <a:pt x="0" y="1300597"/>
                </a:cubicBezTo>
                <a:cubicBezTo>
                  <a:pt x="-45912" y="1186943"/>
                  <a:pt x="19409" y="698348"/>
                  <a:pt x="0" y="430290"/>
                </a:cubicBezTo>
                <a:close/>
              </a:path>
              <a:path w="11700000" h="6300000" stroke="0" extrusionOk="0">
                <a:moveTo>
                  <a:pt x="0" y="430290"/>
                </a:moveTo>
                <a:cubicBezTo>
                  <a:pt x="11938" y="191282"/>
                  <a:pt x="198348" y="-380"/>
                  <a:pt x="430290" y="0"/>
                </a:cubicBezTo>
                <a:cubicBezTo>
                  <a:pt x="764084" y="-57444"/>
                  <a:pt x="892753" y="68176"/>
                  <a:pt x="1109180" y="0"/>
                </a:cubicBezTo>
                <a:cubicBezTo>
                  <a:pt x="1325607" y="-68176"/>
                  <a:pt x="1689525" y="66442"/>
                  <a:pt x="1896464" y="0"/>
                </a:cubicBezTo>
                <a:cubicBezTo>
                  <a:pt x="2103403" y="-66442"/>
                  <a:pt x="2172788" y="42217"/>
                  <a:pt x="2250172" y="0"/>
                </a:cubicBezTo>
                <a:cubicBezTo>
                  <a:pt x="2327556" y="-42217"/>
                  <a:pt x="2481745" y="48871"/>
                  <a:pt x="2712273" y="0"/>
                </a:cubicBezTo>
                <a:cubicBezTo>
                  <a:pt x="2942801" y="-48871"/>
                  <a:pt x="3040031" y="10737"/>
                  <a:pt x="3282769" y="0"/>
                </a:cubicBezTo>
                <a:cubicBezTo>
                  <a:pt x="3525507" y="-10737"/>
                  <a:pt x="3436991" y="13641"/>
                  <a:pt x="3528082" y="0"/>
                </a:cubicBezTo>
                <a:cubicBezTo>
                  <a:pt x="3619173" y="-13641"/>
                  <a:pt x="3888600" y="52092"/>
                  <a:pt x="4098578" y="0"/>
                </a:cubicBezTo>
                <a:cubicBezTo>
                  <a:pt x="4308556" y="-52092"/>
                  <a:pt x="4428863" y="47785"/>
                  <a:pt x="4560680" y="0"/>
                </a:cubicBezTo>
                <a:cubicBezTo>
                  <a:pt x="4692497" y="-47785"/>
                  <a:pt x="5051169" y="74832"/>
                  <a:pt x="5239570" y="0"/>
                </a:cubicBezTo>
                <a:cubicBezTo>
                  <a:pt x="5427971" y="-74832"/>
                  <a:pt x="5866286" y="38032"/>
                  <a:pt x="6026854" y="0"/>
                </a:cubicBezTo>
                <a:cubicBezTo>
                  <a:pt x="6187422" y="-38032"/>
                  <a:pt x="6328270" y="26991"/>
                  <a:pt x="6597349" y="0"/>
                </a:cubicBezTo>
                <a:cubicBezTo>
                  <a:pt x="6866428" y="-26991"/>
                  <a:pt x="6998112" y="41829"/>
                  <a:pt x="7167845" y="0"/>
                </a:cubicBezTo>
                <a:cubicBezTo>
                  <a:pt x="7337578" y="-41829"/>
                  <a:pt x="7604532" y="35979"/>
                  <a:pt x="7955129" y="0"/>
                </a:cubicBezTo>
                <a:cubicBezTo>
                  <a:pt x="8305726" y="-35979"/>
                  <a:pt x="8472934" y="68037"/>
                  <a:pt x="8634019" y="0"/>
                </a:cubicBezTo>
                <a:cubicBezTo>
                  <a:pt x="8795104" y="-68037"/>
                  <a:pt x="8850018" y="2974"/>
                  <a:pt x="8987727" y="0"/>
                </a:cubicBezTo>
                <a:cubicBezTo>
                  <a:pt x="9125436" y="-2974"/>
                  <a:pt x="9479557" y="7882"/>
                  <a:pt x="9666617" y="0"/>
                </a:cubicBezTo>
                <a:cubicBezTo>
                  <a:pt x="9853677" y="-7882"/>
                  <a:pt x="9949615" y="30695"/>
                  <a:pt x="10128718" y="0"/>
                </a:cubicBezTo>
                <a:cubicBezTo>
                  <a:pt x="10307821" y="-30695"/>
                  <a:pt x="10376369" y="41495"/>
                  <a:pt x="10482426" y="0"/>
                </a:cubicBezTo>
                <a:cubicBezTo>
                  <a:pt x="10588483" y="-41495"/>
                  <a:pt x="11095709" y="52916"/>
                  <a:pt x="11269710" y="0"/>
                </a:cubicBezTo>
                <a:cubicBezTo>
                  <a:pt x="11513454" y="-28528"/>
                  <a:pt x="11670436" y="208571"/>
                  <a:pt x="11700000" y="430290"/>
                </a:cubicBezTo>
                <a:cubicBezTo>
                  <a:pt x="11733731" y="694207"/>
                  <a:pt x="11668700" y="839443"/>
                  <a:pt x="11700000" y="1083020"/>
                </a:cubicBezTo>
                <a:cubicBezTo>
                  <a:pt x="11731300" y="1326597"/>
                  <a:pt x="11644002" y="1425810"/>
                  <a:pt x="11700000" y="1572568"/>
                </a:cubicBezTo>
                <a:cubicBezTo>
                  <a:pt x="11755998" y="1719326"/>
                  <a:pt x="11637190" y="1864232"/>
                  <a:pt x="11700000" y="2116510"/>
                </a:cubicBezTo>
                <a:cubicBezTo>
                  <a:pt x="11762810" y="2368788"/>
                  <a:pt x="11669707" y="2375029"/>
                  <a:pt x="11700000" y="2606058"/>
                </a:cubicBezTo>
                <a:cubicBezTo>
                  <a:pt x="11730293" y="2837087"/>
                  <a:pt x="11681056" y="3118503"/>
                  <a:pt x="11700000" y="3258788"/>
                </a:cubicBezTo>
                <a:cubicBezTo>
                  <a:pt x="11718944" y="3399073"/>
                  <a:pt x="11683949" y="3584833"/>
                  <a:pt x="11700000" y="3802730"/>
                </a:cubicBezTo>
                <a:cubicBezTo>
                  <a:pt x="11716051" y="4020627"/>
                  <a:pt x="11682118" y="4004750"/>
                  <a:pt x="11700000" y="4183490"/>
                </a:cubicBezTo>
                <a:cubicBezTo>
                  <a:pt x="11717882" y="4362230"/>
                  <a:pt x="11653475" y="4597087"/>
                  <a:pt x="11700000" y="4836220"/>
                </a:cubicBezTo>
                <a:cubicBezTo>
                  <a:pt x="11746525" y="5075353"/>
                  <a:pt x="11663190" y="5099279"/>
                  <a:pt x="11700000" y="5216980"/>
                </a:cubicBezTo>
                <a:cubicBezTo>
                  <a:pt x="11736810" y="5334681"/>
                  <a:pt x="11682336" y="5643347"/>
                  <a:pt x="11700000" y="5869710"/>
                </a:cubicBezTo>
                <a:cubicBezTo>
                  <a:pt x="11721430" y="6053180"/>
                  <a:pt x="11460101" y="6334933"/>
                  <a:pt x="11269710" y="6300000"/>
                </a:cubicBezTo>
                <a:cubicBezTo>
                  <a:pt x="11120154" y="6312926"/>
                  <a:pt x="11071606" y="6296608"/>
                  <a:pt x="10916003" y="6300000"/>
                </a:cubicBezTo>
                <a:cubicBezTo>
                  <a:pt x="10760400" y="6303392"/>
                  <a:pt x="10752518" y="6297576"/>
                  <a:pt x="10670689" y="6300000"/>
                </a:cubicBezTo>
                <a:cubicBezTo>
                  <a:pt x="10588860" y="6302424"/>
                  <a:pt x="10347602" y="6297273"/>
                  <a:pt x="10208588" y="6300000"/>
                </a:cubicBezTo>
                <a:cubicBezTo>
                  <a:pt x="10069574" y="6302727"/>
                  <a:pt x="9812984" y="6233887"/>
                  <a:pt x="9638092" y="6300000"/>
                </a:cubicBezTo>
                <a:cubicBezTo>
                  <a:pt x="9463200" y="6366113"/>
                  <a:pt x="9275336" y="6241580"/>
                  <a:pt x="9067596" y="6300000"/>
                </a:cubicBezTo>
                <a:cubicBezTo>
                  <a:pt x="8859856" y="6358420"/>
                  <a:pt x="8885824" y="6289563"/>
                  <a:pt x="8822283" y="6300000"/>
                </a:cubicBezTo>
                <a:cubicBezTo>
                  <a:pt x="8758742" y="6310437"/>
                  <a:pt x="8460881" y="6283013"/>
                  <a:pt x="8360181" y="6300000"/>
                </a:cubicBezTo>
                <a:cubicBezTo>
                  <a:pt x="8259481" y="6316987"/>
                  <a:pt x="7815450" y="6237963"/>
                  <a:pt x="7572897" y="6300000"/>
                </a:cubicBezTo>
                <a:cubicBezTo>
                  <a:pt x="7330344" y="6362037"/>
                  <a:pt x="7224485" y="6291671"/>
                  <a:pt x="7110796" y="6300000"/>
                </a:cubicBezTo>
                <a:cubicBezTo>
                  <a:pt x="6997107" y="6308329"/>
                  <a:pt x="6691317" y="6274426"/>
                  <a:pt x="6323512" y="6300000"/>
                </a:cubicBezTo>
                <a:cubicBezTo>
                  <a:pt x="5955707" y="6325574"/>
                  <a:pt x="5962752" y="6267355"/>
                  <a:pt x="5753016" y="6300000"/>
                </a:cubicBezTo>
                <a:cubicBezTo>
                  <a:pt x="5543280" y="6332645"/>
                  <a:pt x="5416309" y="6281278"/>
                  <a:pt x="5290914" y="6300000"/>
                </a:cubicBezTo>
                <a:cubicBezTo>
                  <a:pt x="5165519" y="6318722"/>
                  <a:pt x="5108283" y="6285731"/>
                  <a:pt x="4937207" y="6300000"/>
                </a:cubicBezTo>
                <a:cubicBezTo>
                  <a:pt x="4766131" y="6314269"/>
                  <a:pt x="4501308" y="6257053"/>
                  <a:pt x="4366711" y="6300000"/>
                </a:cubicBezTo>
                <a:cubicBezTo>
                  <a:pt x="4232114" y="6342947"/>
                  <a:pt x="4029578" y="6284889"/>
                  <a:pt x="3904609" y="6300000"/>
                </a:cubicBezTo>
                <a:cubicBezTo>
                  <a:pt x="3779640" y="6315111"/>
                  <a:pt x="3709348" y="6292784"/>
                  <a:pt x="3659296" y="6300000"/>
                </a:cubicBezTo>
                <a:cubicBezTo>
                  <a:pt x="3609244" y="6307216"/>
                  <a:pt x="3286288" y="6268048"/>
                  <a:pt x="3088800" y="6300000"/>
                </a:cubicBezTo>
                <a:cubicBezTo>
                  <a:pt x="2891312" y="6331952"/>
                  <a:pt x="2912585" y="6291329"/>
                  <a:pt x="2843487" y="6300000"/>
                </a:cubicBezTo>
                <a:cubicBezTo>
                  <a:pt x="2774389" y="6308671"/>
                  <a:pt x="2607619" y="6265169"/>
                  <a:pt x="2381386" y="6300000"/>
                </a:cubicBezTo>
                <a:cubicBezTo>
                  <a:pt x="2155153" y="6334831"/>
                  <a:pt x="2021332" y="6289742"/>
                  <a:pt x="1919284" y="6300000"/>
                </a:cubicBezTo>
                <a:cubicBezTo>
                  <a:pt x="1817236" y="6310258"/>
                  <a:pt x="1581515" y="6245123"/>
                  <a:pt x="1348788" y="6300000"/>
                </a:cubicBezTo>
                <a:cubicBezTo>
                  <a:pt x="1116061" y="6354877"/>
                  <a:pt x="1163633" y="6263969"/>
                  <a:pt x="995081" y="6300000"/>
                </a:cubicBezTo>
                <a:cubicBezTo>
                  <a:pt x="826529" y="6336031"/>
                  <a:pt x="630221" y="6293202"/>
                  <a:pt x="430290" y="6300000"/>
                </a:cubicBezTo>
                <a:cubicBezTo>
                  <a:pt x="133830" y="6296890"/>
                  <a:pt x="-20247" y="6042159"/>
                  <a:pt x="0" y="5869710"/>
                </a:cubicBezTo>
                <a:cubicBezTo>
                  <a:pt x="-45572" y="5634327"/>
                  <a:pt x="43238" y="5608726"/>
                  <a:pt x="0" y="5380162"/>
                </a:cubicBezTo>
                <a:cubicBezTo>
                  <a:pt x="-43238" y="5151598"/>
                  <a:pt x="26249" y="5113310"/>
                  <a:pt x="0" y="4945009"/>
                </a:cubicBezTo>
                <a:cubicBezTo>
                  <a:pt x="-26249" y="4776708"/>
                  <a:pt x="67347" y="4577144"/>
                  <a:pt x="0" y="4346672"/>
                </a:cubicBezTo>
                <a:cubicBezTo>
                  <a:pt x="-67347" y="4116200"/>
                  <a:pt x="5501" y="3913237"/>
                  <a:pt x="0" y="3748336"/>
                </a:cubicBezTo>
                <a:cubicBezTo>
                  <a:pt x="-5501" y="3583435"/>
                  <a:pt x="54790" y="3394341"/>
                  <a:pt x="0" y="3150000"/>
                </a:cubicBezTo>
                <a:cubicBezTo>
                  <a:pt x="-54790" y="2905659"/>
                  <a:pt x="11271" y="2782854"/>
                  <a:pt x="0" y="2606058"/>
                </a:cubicBezTo>
                <a:cubicBezTo>
                  <a:pt x="-11271" y="2429262"/>
                  <a:pt x="48095" y="2208117"/>
                  <a:pt x="0" y="1953328"/>
                </a:cubicBezTo>
                <a:cubicBezTo>
                  <a:pt x="-48095" y="1698539"/>
                  <a:pt x="17027" y="1688589"/>
                  <a:pt x="0" y="1572568"/>
                </a:cubicBezTo>
                <a:cubicBezTo>
                  <a:pt x="-17027" y="1456547"/>
                  <a:pt x="59920" y="1215709"/>
                  <a:pt x="0" y="974232"/>
                </a:cubicBezTo>
                <a:cubicBezTo>
                  <a:pt x="-59920" y="732755"/>
                  <a:pt x="4910" y="623695"/>
                  <a:pt x="0" y="430290"/>
                </a:cubicBezTo>
                <a:close/>
              </a:path>
            </a:pathLst>
          </a:custGeom>
          <a:solidFill>
            <a:schemeClr val="bg1">
              <a:alpha val="88000"/>
            </a:schemeClr>
          </a:solidFill>
          <a:ln w="63500" cap="rnd" cmpd="thickThin">
            <a:solidFill>
              <a:srgbClr val="663300"/>
            </a:solidFill>
            <a:prstDash val="dash"/>
            <a:round/>
            <a:extLst>
              <a:ext uri="{C807C97D-BFC1-408E-A445-0C87EB9F89A2}">
                <ask:lineSketchStyleProps xmlns:ask="http://schemas.microsoft.com/office/drawing/2018/sketchyshapes" xmln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id="{B4F0E609-3A97-0B26-6153-1F106DBDAD35}"/>
              </a:ext>
            </a:extLst>
          </p:cNvPr>
          <p:cNvSpPr txBox="1"/>
          <p:nvPr/>
        </p:nvSpPr>
        <p:spPr>
          <a:xfrm>
            <a:off x="968718" y="459305"/>
            <a:ext cx="10468724" cy="1754326"/>
          </a:xfrm>
          <a:prstGeom prst="rect">
            <a:avLst/>
          </a:prstGeom>
          <a:noFill/>
        </p:spPr>
        <p:txBody>
          <a:bodyPr wrap="square">
            <a:spAutoFit/>
          </a:bodyPr>
          <a:lstStyle/>
          <a:p>
            <a:pPr algn="ctr"/>
            <a:r>
              <a:rPr lang="vi-VN" sz="3600" b="1" dirty="0">
                <a:solidFill>
                  <a:srgbClr val="CF2024"/>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Quan sát hình 5 và cho biết con người sử dụng năng lượng nước chảy vào những việc gì trong cuộc sống.</a:t>
            </a:r>
          </a:p>
          <a:p>
            <a:pPr algn="ctr"/>
            <a:endParaRPr lang="vi-VN" sz="3600" b="1" dirty="0">
              <a:solidFill>
                <a:srgbClr val="CF2024"/>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p:txBody>
      </p:sp>
      <p:pic>
        <p:nvPicPr>
          <p:cNvPr id="5" name="Picture 4">
            <a:extLst>
              <a:ext uri="{FF2B5EF4-FFF2-40B4-BE49-F238E27FC236}">
                <a16:creationId xmlns:a16="http://schemas.microsoft.com/office/drawing/2014/main" id="{42ACA109-10F3-873E-4C3D-D70823FE18CB}"/>
              </a:ext>
            </a:extLst>
          </p:cNvPr>
          <p:cNvPicPr>
            <a:picLocks noChangeAspect="1"/>
          </p:cNvPicPr>
          <p:nvPr/>
        </p:nvPicPr>
        <p:blipFill>
          <a:blip r:embed="rId2"/>
          <a:stretch>
            <a:fillRect/>
          </a:stretch>
        </p:blipFill>
        <p:spPr>
          <a:xfrm>
            <a:off x="2787266" y="1700134"/>
            <a:ext cx="6792013" cy="4803719"/>
          </a:xfrm>
          <a:prstGeom prst="rect">
            <a:avLst/>
          </a:prstGeom>
        </p:spPr>
      </p:pic>
    </p:spTree>
    <p:extLst>
      <p:ext uri="{BB962C8B-B14F-4D97-AF65-F5344CB8AC3E}">
        <p14:creationId xmlns:p14="http://schemas.microsoft.com/office/powerpoint/2010/main" val="1601805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6">
            <a:extLst>
              <a:ext uri="{FF2B5EF4-FFF2-40B4-BE49-F238E27FC236}">
                <a16:creationId xmlns:a16="http://schemas.microsoft.com/office/drawing/2014/main" id="{EEE96D83-221E-4105-8FC3-B6CCAFA8E3A0}"/>
              </a:ext>
            </a:extLst>
          </p:cNvPr>
          <p:cNvSpPr/>
          <p:nvPr/>
        </p:nvSpPr>
        <p:spPr>
          <a:xfrm>
            <a:off x="246000" y="279000"/>
            <a:ext cx="11700000" cy="6300000"/>
          </a:xfrm>
          <a:custGeom>
            <a:avLst/>
            <a:gdLst>
              <a:gd name="connsiteX0" fmla="*/ 0 w 11700000"/>
              <a:gd name="connsiteY0" fmla="*/ 430290 h 6300000"/>
              <a:gd name="connsiteX1" fmla="*/ 430290 w 11700000"/>
              <a:gd name="connsiteY1" fmla="*/ 0 h 6300000"/>
              <a:gd name="connsiteX2" fmla="*/ 1000786 w 11700000"/>
              <a:gd name="connsiteY2" fmla="*/ 0 h 6300000"/>
              <a:gd name="connsiteX3" fmla="*/ 1571282 w 11700000"/>
              <a:gd name="connsiteY3" fmla="*/ 0 h 6300000"/>
              <a:gd name="connsiteX4" fmla="*/ 2358566 w 11700000"/>
              <a:gd name="connsiteY4" fmla="*/ 0 h 6300000"/>
              <a:gd name="connsiteX5" fmla="*/ 2712273 w 11700000"/>
              <a:gd name="connsiteY5" fmla="*/ 0 h 6300000"/>
              <a:gd name="connsiteX6" fmla="*/ 3391163 w 11700000"/>
              <a:gd name="connsiteY6" fmla="*/ 0 h 6300000"/>
              <a:gd name="connsiteX7" fmla="*/ 3853265 w 11700000"/>
              <a:gd name="connsiteY7" fmla="*/ 0 h 6300000"/>
              <a:gd name="connsiteX8" fmla="*/ 4423761 w 11700000"/>
              <a:gd name="connsiteY8" fmla="*/ 0 h 6300000"/>
              <a:gd name="connsiteX9" fmla="*/ 5211045 w 11700000"/>
              <a:gd name="connsiteY9" fmla="*/ 0 h 6300000"/>
              <a:gd name="connsiteX10" fmla="*/ 5889935 w 11700000"/>
              <a:gd name="connsiteY10" fmla="*/ 0 h 6300000"/>
              <a:gd name="connsiteX11" fmla="*/ 6352036 w 11700000"/>
              <a:gd name="connsiteY11" fmla="*/ 0 h 6300000"/>
              <a:gd name="connsiteX12" fmla="*/ 6597349 w 11700000"/>
              <a:gd name="connsiteY12" fmla="*/ 0 h 6300000"/>
              <a:gd name="connsiteX13" fmla="*/ 6951057 w 11700000"/>
              <a:gd name="connsiteY13" fmla="*/ 0 h 6300000"/>
              <a:gd name="connsiteX14" fmla="*/ 7413158 w 11700000"/>
              <a:gd name="connsiteY14" fmla="*/ 0 h 6300000"/>
              <a:gd name="connsiteX15" fmla="*/ 7983654 w 11700000"/>
              <a:gd name="connsiteY15" fmla="*/ 0 h 6300000"/>
              <a:gd name="connsiteX16" fmla="*/ 8770938 w 11700000"/>
              <a:gd name="connsiteY16" fmla="*/ 0 h 6300000"/>
              <a:gd name="connsiteX17" fmla="*/ 9341434 w 11700000"/>
              <a:gd name="connsiteY17" fmla="*/ 0 h 6300000"/>
              <a:gd name="connsiteX18" fmla="*/ 10128718 w 11700000"/>
              <a:gd name="connsiteY18" fmla="*/ 0 h 6300000"/>
              <a:gd name="connsiteX19" fmla="*/ 11269710 w 11700000"/>
              <a:gd name="connsiteY19" fmla="*/ 0 h 6300000"/>
              <a:gd name="connsiteX20" fmla="*/ 11700000 w 11700000"/>
              <a:gd name="connsiteY20" fmla="*/ 430290 h 6300000"/>
              <a:gd name="connsiteX21" fmla="*/ 11700000 w 11700000"/>
              <a:gd name="connsiteY21" fmla="*/ 974232 h 6300000"/>
              <a:gd name="connsiteX22" fmla="*/ 11700000 w 11700000"/>
              <a:gd name="connsiteY22" fmla="*/ 1409386 h 6300000"/>
              <a:gd name="connsiteX23" fmla="*/ 11700000 w 11700000"/>
              <a:gd name="connsiteY23" fmla="*/ 1844539 h 6300000"/>
              <a:gd name="connsiteX24" fmla="*/ 11700000 w 11700000"/>
              <a:gd name="connsiteY24" fmla="*/ 2279693 h 6300000"/>
              <a:gd name="connsiteX25" fmla="*/ 11700000 w 11700000"/>
              <a:gd name="connsiteY25" fmla="*/ 2714846 h 6300000"/>
              <a:gd name="connsiteX26" fmla="*/ 11700000 w 11700000"/>
              <a:gd name="connsiteY26" fmla="*/ 3367577 h 6300000"/>
              <a:gd name="connsiteX27" fmla="*/ 11700000 w 11700000"/>
              <a:gd name="connsiteY27" fmla="*/ 4020307 h 6300000"/>
              <a:gd name="connsiteX28" fmla="*/ 11700000 w 11700000"/>
              <a:gd name="connsiteY28" fmla="*/ 4401067 h 6300000"/>
              <a:gd name="connsiteX29" fmla="*/ 11700000 w 11700000"/>
              <a:gd name="connsiteY29" fmla="*/ 4781826 h 6300000"/>
              <a:gd name="connsiteX30" fmla="*/ 11700000 w 11700000"/>
              <a:gd name="connsiteY30" fmla="*/ 5162585 h 6300000"/>
              <a:gd name="connsiteX31" fmla="*/ 11700000 w 11700000"/>
              <a:gd name="connsiteY31" fmla="*/ 5869710 h 6300000"/>
              <a:gd name="connsiteX32" fmla="*/ 11269710 w 11700000"/>
              <a:gd name="connsiteY32" fmla="*/ 6300000 h 6300000"/>
              <a:gd name="connsiteX33" fmla="*/ 10482426 w 11700000"/>
              <a:gd name="connsiteY33" fmla="*/ 6300000 h 6300000"/>
              <a:gd name="connsiteX34" fmla="*/ 10020324 w 11700000"/>
              <a:gd name="connsiteY34" fmla="*/ 6300000 h 6300000"/>
              <a:gd name="connsiteX35" fmla="*/ 9449828 w 11700000"/>
              <a:gd name="connsiteY35" fmla="*/ 6300000 h 6300000"/>
              <a:gd name="connsiteX36" fmla="*/ 8662544 w 11700000"/>
              <a:gd name="connsiteY36" fmla="*/ 6300000 h 6300000"/>
              <a:gd name="connsiteX37" fmla="*/ 8308837 w 11700000"/>
              <a:gd name="connsiteY37" fmla="*/ 6300000 h 6300000"/>
              <a:gd name="connsiteX38" fmla="*/ 7955129 w 11700000"/>
              <a:gd name="connsiteY38" fmla="*/ 6300000 h 6300000"/>
              <a:gd name="connsiteX39" fmla="*/ 7167845 w 11700000"/>
              <a:gd name="connsiteY39" fmla="*/ 6300000 h 6300000"/>
              <a:gd name="connsiteX40" fmla="*/ 6380561 w 11700000"/>
              <a:gd name="connsiteY40" fmla="*/ 6300000 h 6300000"/>
              <a:gd name="connsiteX41" fmla="*/ 5810065 w 11700000"/>
              <a:gd name="connsiteY41" fmla="*/ 6300000 h 6300000"/>
              <a:gd name="connsiteX42" fmla="*/ 5239570 w 11700000"/>
              <a:gd name="connsiteY42" fmla="*/ 6300000 h 6300000"/>
              <a:gd name="connsiteX43" fmla="*/ 4994256 w 11700000"/>
              <a:gd name="connsiteY43" fmla="*/ 6300000 h 6300000"/>
              <a:gd name="connsiteX44" fmla="*/ 4315366 w 11700000"/>
              <a:gd name="connsiteY44" fmla="*/ 6300000 h 6300000"/>
              <a:gd name="connsiteX45" fmla="*/ 3744871 w 11700000"/>
              <a:gd name="connsiteY45" fmla="*/ 6300000 h 6300000"/>
              <a:gd name="connsiteX46" fmla="*/ 3499557 w 11700000"/>
              <a:gd name="connsiteY46" fmla="*/ 6300000 h 6300000"/>
              <a:gd name="connsiteX47" fmla="*/ 2929062 w 11700000"/>
              <a:gd name="connsiteY47" fmla="*/ 6300000 h 6300000"/>
              <a:gd name="connsiteX48" fmla="*/ 2575354 w 11700000"/>
              <a:gd name="connsiteY48" fmla="*/ 6300000 h 6300000"/>
              <a:gd name="connsiteX49" fmla="*/ 2330041 w 11700000"/>
              <a:gd name="connsiteY49" fmla="*/ 6300000 h 6300000"/>
              <a:gd name="connsiteX50" fmla="*/ 1651151 w 11700000"/>
              <a:gd name="connsiteY50" fmla="*/ 6300000 h 6300000"/>
              <a:gd name="connsiteX51" fmla="*/ 430290 w 11700000"/>
              <a:gd name="connsiteY51" fmla="*/ 6300000 h 6300000"/>
              <a:gd name="connsiteX52" fmla="*/ 0 w 11700000"/>
              <a:gd name="connsiteY52" fmla="*/ 5869710 h 6300000"/>
              <a:gd name="connsiteX53" fmla="*/ 0 w 11700000"/>
              <a:gd name="connsiteY53" fmla="*/ 5271374 h 6300000"/>
              <a:gd name="connsiteX54" fmla="*/ 0 w 11700000"/>
              <a:gd name="connsiteY54" fmla="*/ 4781826 h 6300000"/>
              <a:gd name="connsiteX55" fmla="*/ 0 w 11700000"/>
              <a:gd name="connsiteY55" fmla="*/ 4346672 h 6300000"/>
              <a:gd name="connsiteX56" fmla="*/ 0 w 11700000"/>
              <a:gd name="connsiteY56" fmla="*/ 3857125 h 6300000"/>
              <a:gd name="connsiteX57" fmla="*/ 0 w 11700000"/>
              <a:gd name="connsiteY57" fmla="*/ 3476365 h 6300000"/>
              <a:gd name="connsiteX58" fmla="*/ 0 w 11700000"/>
              <a:gd name="connsiteY58" fmla="*/ 2986817 h 6300000"/>
              <a:gd name="connsiteX59" fmla="*/ 0 w 11700000"/>
              <a:gd name="connsiteY59" fmla="*/ 2442875 h 6300000"/>
              <a:gd name="connsiteX60" fmla="*/ 0 w 11700000"/>
              <a:gd name="connsiteY60" fmla="*/ 1844539 h 6300000"/>
              <a:gd name="connsiteX61" fmla="*/ 0 w 11700000"/>
              <a:gd name="connsiteY61" fmla="*/ 1300597 h 6300000"/>
              <a:gd name="connsiteX62" fmla="*/ 0 w 11700000"/>
              <a:gd name="connsiteY62" fmla="*/ 43029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00000" fill="none" extrusionOk="0">
                <a:moveTo>
                  <a:pt x="0" y="430290"/>
                </a:moveTo>
                <a:cubicBezTo>
                  <a:pt x="-3429" y="164075"/>
                  <a:pt x="242605" y="44567"/>
                  <a:pt x="430290" y="0"/>
                </a:cubicBezTo>
                <a:cubicBezTo>
                  <a:pt x="709811" y="-14127"/>
                  <a:pt x="739786" y="41411"/>
                  <a:pt x="1000786" y="0"/>
                </a:cubicBezTo>
                <a:cubicBezTo>
                  <a:pt x="1261786" y="-41411"/>
                  <a:pt x="1315700" y="44356"/>
                  <a:pt x="1571282" y="0"/>
                </a:cubicBezTo>
                <a:cubicBezTo>
                  <a:pt x="1826864" y="-44356"/>
                  <a:pt x="2158676" y="15141"/>
                  <a:pt x="2358566" y="0"/>
                </a:cubicBezTo>
                <a:cubicBezTo>
                  <a:pt x="2558456" y="-15141"/>
                  <a:pt x="2615854" y="3061"/>
                  <a:pt x="2712273" y="0"/>
                </a:cubicBezTo>
                <a:cubicBezTo>
                  <a:pt x="2808692" y="-3061"/>
                  <a:pt x="3185963" y="8912"/>
                  <a:pt x="3391163" y="0"/>
                </a:cubicBezTo>
                <a:cubicBezTo>
                  <a:pt x="3596363" y="-8912"/>
                  <a:pt x="3674176" y="39618"/>
                  <a:pt x="3853265" y="0"/>
                </a:cubicBezTo>
                <a:cubicBezTo>
                  <a:pt x="4032354" y="-39618"/>
                  <a:pt x="4290075" y="38271"/>
                  <a:pt x="4423761" y="0"/>
                </a:cubicBezTo>
                <a:cubicBezTo>
                  <a:pt x="4557447" y="-38271"/>
                  <a:pt x="4949171" y="3320"/>
                  <a:pt x="5211045" y="0"/>
                </a:cubicBezTo>
                <a:cubicBezTo>
                  <a:pt x="5472919" y="-3320"/>
                  <a:pt x="5594408" y="54317"/>
                  <a:pt x="5889935" y="0"/>
                </a:cubicBezTo>
                <a:cubicBezTo>
                  <a:pt x="6185462" y="-54317"/>
                  <a:pt x="6151160" y="4524"/>
                  <a:pt x="6352036" y="0"/>
                </a:cubicBezTo>
                <a:cubicBezTo>
                  <a:pt x="6552912" y="-4524"/>
                  <a:pt x="6527005" y="13932"/>
                  <a:pt x="6597349" y="0"/>
                </a:cubicBezTo>
                <a:cubicBezTo>
                  <a:pt x="6667693" y="-13932"/>
                  <a:pt x="6817876" y="30247"/>
                  <a:pt x="6951057" y="0"/>
                </a:cubicBezTo>
                <a:cubicBezTo>
                  <a:pt x="7084238" y="-30247"/>
                  <a:pt x="7280189" y="14521"/>
                  <a:pt x="7413158" y="0"/>
                </a:cubicBezTo>
                <a:cubicBezTo>
                  <a:pt x="7546127" y="-14521"/>
                  <a:pt x="7771019" y="59150"/>
                  <a:pt x="7983654" y="0"/>
                </a:cubicBezTo>
                <a:cubicBezTo>
                  <a:pt x="8196289" y="-59150"/>
                  <a:pt x="8449812" y="82041"/>
                  <a:pt x="8770938" y="0"/>
                </a:cubicBezTo>
                <a:cubicBezTo>
                  <a:pt x="9092064" y="-82041"/>
                  <a:pt x="9100968" y="17331"/>
                  <a:pt x="9341434" y="0"/>
                </a:cubicBezTo>
                <a:cubicBezTo>
                  <a:pt x="9581900" y="-17331"/>
                  <a:pt x="9822600" y="65114"/>
                  <a:pt x="10128718" y="0"/>
                </a:cubicBezTo>
                <a:cubicBezTo>
                  <a:pt x="10434836" y="-65114"/>
                  <a:pt x="10743885" y="122352"/>
                  <a:pt x="11269710" y="0"/>
                </a:cubicBezTo>
                <a:cubicBezTo>
                  <a:pt x="11494954" y="30325"/>
                  <a:pt x="11720957" y="204288"/>
                  <a:pt x="11700000" y="430290"/>
                </a:cubicBezTo>
                <a:cubicBezTo>
                  <a:pt x="11739317" y="544819"/>
                  <a:pt x="11641677" y="726666"/>
                  <a:pt x="11700000" y="974232"/>
                </a:cubicBezTo>
                <a:cubicBezTo>
                  <a:pt x="11758323" y="1221798"/>
                  <a:pt x="11658524" y="1252689"/>
                  <a:pt x="11700000" y="1409386"/>
                </a:cubicBezTo>
                <a:cubicBezTo>
                  <a:pt x="11741476" y="1566083"/>
                  <a:pt x="11664709" y="1677780"/>
                  <a:pt x="11700000" y="1844539"/>
                </a:cubicBezTo>
                <a:cubicBezTo>
                  <a:pt x="11735291" y="2011298"/>
                  <a:pt x="11673556" y="2120890"/>
                  <a:pt x="11700000" y="2279693"/>
                </a:cubicBezTo>
                <a:cubicBezTo>
                  <a:pt x="11726444" y="2438496"/>
                  <a:pt x="11690949" y="2532944"/>
                  <a:pt x="11700000" y="2714846"/>
                </a:cubicBezTo>
                <a:cubicBezTo>
                  <a:pt x="11709051" y="2896748"/>
                  <a:pt x="11687785" y="3055047"/>
                  <a:pt x="11700000" y="3367577"/>
                </a:cubicBezTo>
                <a:cubicBezTo>
                  <a:pt x="11712215" y="3680107"/>
                  <a:pt x="11667314" y="3725440"/>
                  <a:pt x="11700000" y="4020307"/>
                </a:cubicBezTo>
                <a:cubicBezTo>
                  <a:pt x="11732686" y="4315174"/>
                  <a:pt x="11660530" y="4273691"/>
                  <a:pt x="11700000" y="4401067"/>
                </a:cubicBezTo>
                <a:cubicBezTo>
                  <a:pt x="11739470" y="4528443"/>
                  <a:pt x="11655700" y="4601297"/>
                  <a:pt x="11700000" y="4781826"/>
                </a:cubicBezTo>
                <a:cubicBezTo>
                  <a:pt x="11744300" y="4962355"/>
                  <a:pt x="11668958" y="5076166"/>
                  <a:pt x="11700000" y="5162585"/>
                </a:cubicBezTo>
                <a:cubicBezTo>
                  <a:pt x="11731042" y="5249004"/>
                  <a:pt x="11666709" y="5614807"/>
                  <a:pt x="11700000" y="5869710"/>
                </a:cubicBezTo>
                <a:cubicBezTo>
                  <a:pt x="11723039" y="6067749"/>
                  <a:pt x="11542566" y="6316386"/>
                  <a:pt x="11269710" y="6300000"/>
                </a:cubicBezTo>
                <a:cubicBezTo>
                  <a:pt x="11008525" y="6357623"/>
                  <a:pt x="10871051" y="6250943"/>
                  <a:pt x="10482426" y="6300000"/>
                </a:cubicBezTo>
                <a:cubicBezTo>
                  <a:pt x="10093801" y="6349057"/>
                  <a:pt x="10149752" y="6255469"/>
                  <a:pt x="10020324" y="6300000"/>
                </a:cubicBezTo>
                <a:cubicBezTo>
                  <a:pt x="9890896" y="6344531"/>
                  <a:pt x="9699110" y="6254056"/>
                  <a:pt x="9449828" y="6300000"/>
                </a:cubicBezTo>
                <a:cubicBezTo>
                  <a:pt x="9200546" y="6345944"/>
                  <a:pt x="9021874" y="6273936"/>
                  <a:pt x="8662544" y="6300000"/>
                </a:cubicBezTo>
                <a:cubicBezTo>
                  <a:pt x="8303214" y="6326064"/>
                  <a:pt x="8468052" y="6277561"/>
                  <a:pt x="8308837" y="6300000"/>
                </a:cubicBezTo>
                <a:cubicBezTo>
                  <a:pt x="8149622" y="6322439"/>
                  <a:pt x="8059608" y="6299715"/>
                  <a:pt x="7955129" y="6300000"/>
                </a:cubicBezTo>
                <a:cubicBezTo>
                  <a:pt x="7850650" y="6300285"/>
                  <a:pt x="7462217" y="6242603"/>
                  <a:pt x="7167845" y="6300000"/>
                </a:cubicBezTo>
                <a:cubicBezTo>
                  <a:pt x="6873473" y="6357397"/>
                  <a:pt x="6728599" y="6250439"/>
                  <a:pt x="6380561" y="6300000"/>
                </a:cubicBezTo>
                <a:cubicBezTo>
                  <a:pt x="6032523" y="6349561"/>
                  <a:pt x="5985270" y="6294058"/>
                  <a:pt x="5810065" y="6300000"/>
                </a:cubicBezTo>
                <a:cubicBezTo>
                  <a:pt x="5634860" y="6305942"/>
                  <a:pt x="5418973" y="6257171"/>
                  <a:pt x="5239570" y="6300000"/>
                </a:cubicBezTo>
                <a:cubicBezTo>
                  <a:pt x="5060167" y="6342829"/>
                  <a:pt x="5044830" y="6288835"/>
                  <a:pt x="4994256" y="6300000"/>
                </a:cubicBezTo>
                <a:cubicBezTo>
                  <a:pt x="4943682" y="6311165"/>
                  <a:pt x="4514769" y="6246420"/>
                  <a:pt x="4315366" y="6300000"/>
                </a:cubicBezTo>
                <a:cubicBezTo>
                  <a:pt x="4115963" y="6353580"/>
                  <a:pt x="3980425" y="6281597"/>
                  <a:pt x="3744871" y="6300000"/>
                </a:cubicBezTo>
                <a:cubicBezTo>
                  <a:pt x="3509318" y="6318403"/>
                  <a:pt x="3603196" y="6298067"/>
                  <a:pt x="3499557" y="6300000"/>
                </a:cubicBezTo>
                <a:cubicBezTo>
                  <a:pt x="3395918" y="6301933"/>
                  <a:pt x="3078166" y="6263544"/>
                  <a:pt x="2929062" y="6300000"/>
                </a:cubicBezTo>
                <a:cubicBezTo>
                  <a:pt x="2779958" y="6336456"/>
                  <a:pt x="2708090" y="6258387"/>
                  <a:pt x="2575354" y="6300000"/>
                </a:cubicBezTo>
                <a:cubicBezTo>
                  <a:pt x="2442618" y="6341613"/>
                  <a:pt x="2385755" y="6292306"/>
                  <a:pt x="2330041" y="6300000"/>
                </a:cubicBezTo>
                <a:cubicBezTo>
                  <a:pt x="2274327" y="6307694"/>
                  <a:pt x="1908741" y="6235167"/>
                  <a:pt x="1651151" y="6300000"/>
                </a:cubicBezTo>
                <a:cubicBezTo>
                  <a:pt x="1393561" y="6364833"/>
                  <a:pt x="1007870" y="6223436"/>
                  <a:pt x="430290" y="6300000"/>
                </a:cubicBezTo>
                <a:cubicBezTo>
                  <a:pt x="231792" y="6250100"/>
                  <a:pt x="-27722" y="6109561"/>
                  <a:pt x="0" y="5869710"/>
                </a:cubicBezTo>
                <a:cubicBezTo>
                  <a:pt x="-64230" y="5586246"/>
                  <a:pt x="37612" y="5553710"/>
                  <a:pt x="0" y="5271374"/>
                </a:cubicBezTo>
                <a:cubicBezTo>
                  <a:pt x="-37612" y="4989038"/>
                  <a:pt x="15712" y="4964968"/>
                  <a:pt x="0" y="4781826"/>
                </a:cubicBezTo>
                <a:cubicBezTo>
                  <a:pt x="-15712" y="4598684"/>
                  <a:pt x="11289" y="4490797"/>
                  <a:pt x="0" y="4346672"/>
                </a:cubicBezTo>
                <a:cubicBezTo>
                  <a:pt x="-11289" y="4202547"/>
                  <a:pt x="23577" y="4048352"/>
                  <a:pt x="0" y="3857125"/>
                </a:cubicBezTo>
                <a:cubicBezTo>
                  <a:pt x="-23577" y="3665898"/>
                  <a:pt x="14624" y="3580867"/>
                  <a:pt x="0" y="3476365"/>
                </a:cubicBezTo>
                <a:cubicBezTo>
                  <a:pt x="-14624" y="3371863"/>
                  <a:pt x="18029" y="3217381"/>
                  <a:pt x="0" y="2986817"/>
                </a:cubicBezTo>
                <a:cubicBezTo>
                  <a:pt x="-18029" y="2756253"/>
                  <a:pt x="2948" y="2610514"/>
                  <a:pt x="0" y="2442875"/>
                </a:cubicBezTo>
                <a:cubicBezTo>
                  <a:pt x="-2948" y="2275236"/>
                  <a:pt x="4118" y="2099451"/>
                  <a:pt x="0" y="1844539"/>
                </a:cubicBezTo>
                <a:cubicBezTo>
                  <a:pt x="-4118" y="1589627"/>
                  <a:pt x="45912" y="1414251"/>
                  <a:pt x="0" y="1300597"/>
                </a:cubicBezTo>
                <a:cubicBezTo>
                  <a:pt x="-45912" y="1186943"/>
                  <a:pt x="19409" y="698348"/>
                  <a:pt x="0" y="430290"/>
                </a:cubicBezTo>
                <a:close/>
              </a:path>
              <a:path w="11700000" h="6300000" stroke="0" extrusionOk="0">
                <a:moveTo>
                  <a:pt x="0" y="430290"/>
                </a:moveTo>
                <a:cubicBezTo>
                  <a:pt x="11938" y="191282"/>
                  <a:pt x="198348" y="-380"/>
                  <a:pt x="430290" y="0"/>
                </a:cubicBezTo>
                <a:cubicBezTo>
                  <a:pt x="764084" y="-57444"/>
                  <a:pt x="892753" y="68176"/>
                  <a:pt x="1109180" y="0"/>
                </a:cubicBezTo>
                <a:cubicBezTo>
                  <a:pt x="1325607" y="-68176"/>
                  <a:pt x="1689525" y="66442"/>
                  <a:pt x="1896464" y="0"/>
                </a:cubicBezTo>
                <a:cubicBezTo>
                  <a:pt x="2103403" y="-66442"/>
                  <a:pt x="2172788" y="42217"/>
                  <a:pt x="2250172" y="0"/>
                </a:cubicBezTo>
                <a:cubicBezTo>
                  <a:pt x="2327556" y="-42217"/>
                  <a:pt x="2481745" y="48871"/>
                  <a:pt x="2712273" y="0"/>
                </a:cubicBezTo>
                <a:cubicBezTo>
                  <a:pt x="2942801" y="-48871"/>
                  <a:pt x="3040031" y="10737"/>
                  <a:pt x="3282769" y="0"/>
                </a:cubicBezTo>
                <a:cubicBezTo>
                  <a:pt x="3525507" y="-10737"/>
                  <a:pt x="3436991" y="13641"/>
                  <a:pt x="3528082" y="0"/>
                </a:cubicBezTo>
                <a:cubicBezTo>
                  <a:pt x="3619173" y="-13641"/>
                  <a:pt x="3888600" y="52092"/>
                  <a:pt x="4098578" y="0"/>
                </a:cubicBezTo>
                <a:cubicBezTo>
                  <a:pt x="4308556" y="-52092"/>
                  <a:pt x="4428863" y="47785"/>
                  <a:pt x="4560680" y="0"/>
                </a:cubicBezTo>
                <a:cubicBezTo>
                  <a:pt x="4692497" y="-47785"/>
                  <a:pt x="5051169" y="74832"/>
                  <a:pt x="5239570" y="0"/>
                </a:cubicBezTo>
                <a:cubicBezTo>
                  <a:pt x="5427971" y="-74832"/>
                  <a:pt x="5866286" y="38032"/>
                  <a:pt x="6026854" y="0"/>
                </a:cubicBezTo>
                <a:cubicBezTo>
                  <a:pt x="6187422" y="-38032"/>
                  <a:pt x="6328270" y="26991"/>
                  <a:pt x="6597349" y="0"/>
                </a:cubicBezTo>
                <a:cubicBezTo>
                  <a:pt x="6866428" y="-26991"/>
                  <a:pt x="6998112" y="41829"/>
                  <a:pt x="7167845" y="0"/>
                </a:cubicBezTo>
                <a:cubicBezTo>
                  <a:pt x="7337578" y="-41829"/>
                  <a:pt x="7604532" y="35979"/>
                  <a:pt x="7955129" y="0"/>
                </a:cubicBezTo>
                <a:cubicBezTo>
                  <a:pt x="8305726" y="-35979"/>
                  <a:pt x="8472934" y="68037"/>
                  <a:pt x="8634019" y="0"/>
                </a:cubicBezTo>
                <a:cubicBezTo>
                  <a:pt x="8795104" y="-68037"/>
                  <a:pt x="8850018" y="2974"/>
                  <a:pt x="8987727" y="0"/>
                </a:cubicBezTo>
                <a:cubicBezTo>
                  <a:pt x="9125436" y="-2974"/>
                  <a:pt x="9479557" y="7882"/>
                  <a:pt x="9666617" y="0"/>
                </a:cubicBezTo>
                <a:cubicBezTo>
                  <a:pt x="9853677" y="-7882"/>
                  <a:pt x="9949615" y="30695"/>
                  <a:pt x="10128718" y="0"/>
                </a:cubicBezTo>
                <a:cubicBezTo>
                  <a:pt x="10307821" y="-30695"/>
                  <a:pt x="10376369" y="41495"/>
                  <a:pt x="10482426" y="0"/>
                </a:cubicBezTo>
                <a:cubicBezTo>
                  <a:pt x="10588483" y="-41495"/>
                  <a:pt x="11095709" y="52916"/>
                  <a:pt x="11269710" y="0"/>
                </a:cubicBezTo>
                <a:cubicBezTo>
                  <a:pt x="11513454" y="-28528"/>
                  <a:pt x="11670436" y="208571"/>
                  <a:pt x="11700000" y="430290"/>
                </a:cubicBezTo>
                <a:cubicBezTo>
                  <a:pt x="11733731" y="694207"/>
                  <a:pt x="11668700" y="839443"/>
                  <a:pt x="11700000" y="1083020"/>
                </a:cubicBezTo>
                <a:cubicBezTo>
                  <a:pt x="11731300" y="1326597"/>
                  <a:pt x="11644002" y="1425810"/>
                  <a:pt x="11700000" y="1572568"/>
                </a:cubicBezTo>
                <a:cubicBezTo>
                  <a:pt x="11755998" y="1719326"/>
                  <a:pt x="11637190" y="1864232"/>
                  <a:pt x="11700000" y="2116510"/>
                </a:cubicBezTo>
                <a:cubicBezTo>
                  <a:pt x="11762810" y="2368788"/>
                  <a:pt x="11669707" y="2375029"/>
                  <a:pt x="11700000" y="2606058"/>
                </a:cubicBezTo>
                <a:cubicBezTo>
                  <a:pt x="11730293" y="2837087"/>
                  <a:pt x="11681056" y="3118503"/>
                  <a:pt x="11700000" y="3258788"/>
                </a:cubicBezTo>
                <a:cubicBezTo>
                  <a:pt x="11718944" y="3399073"/>
                  <a:pt x="11683949" y="3584833"/>
                  <a:pt x="11700000" y="3802730"/>
                </a:cubicBezTo>
                <a:cubicBezTo>
                  <a:pt x="11716051" y="4020627"/>
                  <a:pt x="11682118" y="4004750"/>
                  <a:pt x="11700000" y="4183490"/>
                </a:cubicBezTo>
                <a:cubicBezTo>
                  <a:pt x="11717882" y="4362230"/>
                  <a:pt x="11653475" y="4597087"/>
                  <a:pt x="11700000" y="4836220"/>
                </a:cubicBezTo>
                <a:cubicBezTo>
                  <a:pt x="11746525" y="5075353"/>
                  <a:pt x="11663190" y="5099279"/>
                  <a:pt x="11700000" y="5216980"/>
                </a:cubicBezTo>
                <a:cubicBezTo>
                  <a:pt x="11736810" y="5334681"/>
                  <a:pt x="11682336" y="5643347"/>
                  <a:pt x="11700000" y="5869710"/>
                </a:cubicBezTo>
                <a:cubicBezTo>
                  <a:pt x="11721430" y="6053180"/>
                  <a:pt x="11460101" y="6334933"/>
                  <a:pt x="11269710" y="6300000"/>
                </a:cubicBezTo>
                <a:cubicBezTo>
                  <a:pt x="11120154" y="6312926"/>
                  <a:pt x="11071606" y="6296608"/>
                  <a:pt x="10916003" y="6300000"/>
                </a:cubicBezTo>
                <a:cubicBezTo>
                  <a:pt x="10760400" y="6303392"/>
                  <a:pt x="10752518" y="6297576"/>
                  <a:pt x="10670689" y="6300000"/>
                </a:cubicBezTo>
                <a:cubicBezTo>
                  <a:pt x="10588860" y="6302424"/>
                  <a:pt x="10347602" y="6297273"/>
                  <a:pt x="10208588" y="6300000"/>
                </a:cubicBezTo>
                <a:cubicBezTo>
                  <a:pt x="10069574" y="6302727"/>
                  <a:pt x="9812984" y="6233887"/>
                  <a:pt x="9638092" y="6300000"/>
                </a:cubicBezTo>
                <a:cubicBezTo>
                  <a:pt x="9463200" y="6366113"/>
                  <a:pt x="9275336" y="6241580"/>
                  <a:pt x="9067596" y="6300000"/>
                </a:cubicBezTo>
                <a:cubicBezTo>
                  <a:pt x="8859856" y="6358420"/>
                  <a:pt x="8885824" y="6289563"/>
                  <a:pt x="8822283" y="6300000"/>
                </a:cubicBezTo>
                <a:cubicBezTo>
                  <a:pt x="8758742" y="6310437"/>
                  <a:pt x="8460881" y="6283013"/>
                  <a:pt x="8360181" y="6300000"/>
                </a:cubicBezTo>
                <a:cubicBezTo>
                  <a:pt x="8259481" y="6316987"/>
                  <a:pt x="7815450" y="6237963"/>
                  <a:pt x="7572897" y="6300000"/>
                </a:cubicBezTo>
                <a:cubicBezTo>
                  <a:pt x="7330344" y="6362037"/>
                  <a:pt x="7224485" y="6291671"/>
                  <a:pt x="7110796" y="6300000"/>
                </a:cubicBezTo>
                <a:cubicBezTo>
                  <a:pt x="6997107" y="6308329"/>
                  <a:pt x="6691317" y="6274426"/>
                  <a:pt x="6323512" y="6300000"/>
                </a:cubicBezTo>
                <a:cubicBezTo>
                  <a:pt x="5955707" y="6325574"/>
                  <a:pt x="5962752" y="6267355"/>
                  <a:pt x="5753016" y="6300000"/>
                </a:cubicBezTo>
                <a:cubicBezTo>
                  <a:pt x="5543280" y="6332645"/>
                  <a:pt x="5416309" y="6281278"/>
                  <a:pt x="5290914" y="6300000"/>
                </a:cubicBezTo>
                <a:cubicBezTo>
                  <a:pt x="5165519" y="6318722"/>
                  <a:pt x="5108283" y="6285731"/>
                  <a:pt x="4937207" y="6300000"/>
                </a:cubicBezTo>
                <a:cubicBezTo>
                  <a:pt x="4766131" y="6314269"/>
                  <a:pt x="4501308" y="6257053"/>
                  <a:pt x="4366711" y="6300000"/>
                </a:cubicBezTo>
                <a:cubicBezTo>
                  <a:pt x="4232114" y="6342947"/>
                  <a:pt x="4029578" y="6284889"/>
                  <a:pt x="3904609" y="6300000"/>
                </a:cubicBezTo>
                <a:cubicBezTo>
                  <a:pt x="3779640" y="6315111"/>
                  <a:pt x="3709348" y="6292784"/>
                  <a:pt x="3659296" y="6300000"/>
                </a:cubicBezTo>
                <a:cubicBezTo>
                  <a:pt x="3609244" y="6307216"/>
                  <a:pt x="3286288" y="6268048"/>
                  <a:pt x="3088800" y="6300000"/>
                </a:cubicBezTo>
                <a:cubicBezTo>
                  <a:pt x="2891312" y="6331952"/>
                  <a:pt x="2912585" y="6291329"/>
                  <a:pt x="2843487" y="6300000"/>
                </a:cubicBezTo>
                <a:cubicBezTo>
                  <a:pt x="2774389" y="6308671"/>
                  <a:pt x="2607619" y="6265169"/>
                  <a:pt x="2381386" y="6300000"/>
                </a:cubicBezTo>
                <a:cubicBezTo>
                  <a:pt x="2155153" y="6334831"/>
                  <a:pt x="2021332" y="6289742"/>
                  <a:pt x="1919284" y="6300000"/>
                </a:cubicBezTo>
                <a:cubicBezTo>
                  <a:pt x="1817236" y="6310258"/>
                  <a:pt x="1581515" y="6245123"/>
                  <a:pt x="1348788" y="6300000"/>
                </a:cubicBezTo>
                <a:cubicBezTo>
                  <a:pt x="1116061" y="6354877"/>
                  <a:pt x="1163633" y="6263969"/>
                  <a:pt x="995081" y="6300000"/>
                </a:cubicBezTo>
                <a:cubicBezTo>
                  <a:pt x="826529" y="6336031"/>
                  <a:pt x="630221" y="6293202"/>
                  <a:pt x="430290" y="6300000"/>
                </a:cubicBezTo>
                <a:cubicBezTo>
                  <a:pt x="133830" y="6296890"/>
                  <a:pt x="-20247" y="6042159"/>
                  <a:pt x="0" y="5869710"/>
                </a:cubicBezTo>
                <a:cubicBezTo>
                  <a:pt x="-45572" y="5634327"/>
                  <a:pt x="43238" y="5608726"/>
                  <a:pt x="0" y="5380162"/>
                </a:cubicBezTo>
                <a:cubicBezTo>
                  <a:pt x="-43238" y="5151598"/>
                  <a:pt x="26249" y="5113310"/>
                  <a:pt x="0" y="4945009"/>
                </a:cubicBezTo>
                <a:cubicBezTo>
                  <a:pt x="-26249" y="4776708"/>
                  <a:pt x="67347" y="4577144"/>
                  <a:pt x="0" y="4346672"/>
                </a:cubicBezTo>
                <a:cubicBezTo>
                  <a:pt x="-67347" y="4116200"/>
                  <a:pt x="5501" y="3913237"/>
                  <a:pt x="0" y="3748336"/>
                </a:cubicBezTo>
                <a:cubicBezTo>
                  <a:pt x="-5501" y="3583435"/>
                  <a:pt x="54790" y="3394341"/>
                  <a:pt x="0" y="3150000"/>
                </a:cubicBezTo>
                <a:cubicBezTo>
                  <a:pt x="-54790" y="2905659"/>
                  <a:pt x="11271" y="2782854"/>
                  <a:pt x="0" y="2606058"/>
                </a:cubicBezTo>
                <a:cubicBezTo>
                  <a:pt x="-11271" y="2429262"/>
                  <a:pt x="48095" y="2208117"/>
                  <a:pt x="0" y="1953328"/>
                </a:cubicBezTo>
                <a:cubicBezTo>
                  <a:pt x="-48095" y="1698539"/>
                  <a:pt x="17027" y="1688589"/>
                  <a:pt x="0" y="1572568"/>
                </a:cubicBezTo>
                <a:cubicBezTo>
                  <a:pt x="-17027" y="1456547"/>
                  <a:pt x="59920" y="1215709"/>
                  <a:pt x="0" y="974232"/>
                </a:cubicBezTo>
                <a:cubicBezTo>
                  <a:pt x="-59920" y="732755"/>
                  <a:pt x="4910" y="623695"/>
                  <a:pt x="0" y="430290"/>
                </a:cubicBezTo>
                <a:close/>
              </a:path>
            </a:pathLst>
          </a:custGeom>
          <a:solidFill>
            <a:schemeClr val="bg1">
              <a:alpha val="88000"/>
            </a:schemeClr>
          </a:solidFill>
          <a:ln w="63500" cap="rnd" cmpd="thickThin">
            <a:solidFill>
              <a:srgbClr val="663300"/>
            </a:solidFill>
            <a:prstDash val="dash"/>
            <a:round/>
            <a:extLst>
              <a:ext uri="{C807C97D-BFC1-408E-A445-0C87EB9F89A2}">
                <ask:lineSketchStyleProps xmlns:ask="http://schemas.microsoft.com/office/drawing/2018/sketchyshapes" xmln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0D867E7B-2795-B4B5-394B-A0DB92838F96}"/>
              </a:ext>
            </a:extLst>
          </p:cNvPr>
          <p:cNvPicPr>
            <a:picLocks noChangeAspect="1"/>
          </p:cNvPicPr>
          <p:nvPr/>
        </p:nvPicPr>
        <p:blipFill>
          <a:blip r:embed="rId2"/>
          <a:stretch>
            <a:fillRect/>
          </a:stretch>
        </p:blipFill>
        <p:spPr>
          <a:xfrm>
            <a:off x="614707" y="578730"/>
            <a:ext cx="4203979" cy="2748364"/>
          </a:xfrm>
          <a:prstGeom prst="rect">
            <a:avLst/>
          </a:prstGeom>
        </p:spPr>
      </p:pic>
      <p:grpSp>
        <p:nvGrpSpPr>
          <p:cNvPr id="7" name="Group 6">
            <a:extLst>
              <a:ext uri="{FF2B5EF4-FFF2-40B4-BE49-F238E27FC236}">
                <a16:creationId xmlns:a16="http://schemas.microsoft.com/office/drawing/2014/main" id="{BADC00DD-211F-7998-F1AA-782E73CB3649}"/>
              </a:ext>
            </a:extLst>
          </p:cNvPr>
          <p:cNvGrpSpPr/>
          <p:nvPr/>
        </p:nvGrpSpPr>
        <p:grpSpPr>
          <a:xfrm>
            <a:off x="5012674" y="1022273"/>
            <a:ext cx="6279615" cy="1764994"/>
            <a:chOff x="1524000" y="5976846"/>
            <a:chExt cx="5817870" cy="1186762"/>
          </a:xfrm>
        </p:grpSpPr>
        <p:sp>
          <p:nvSpPr>
            <p:cNvPr id="8" name="Rounded Rectangle 10">
              <a:extLst>
                <a:ext uri="{FF2B5EF4-FFF2-40B4-BE49-F238E27FC236}">
                  <a16:creationId xmlns:a16="http://schemas.microsoft.com/office/drawing/2014/main" id="{EE1BEA91-D00C-42A0-E4F7-3CB44808E492}"/>
                </a:ext>
              </a:extLst>
            </p:cNvPr>
            <p:cNvSpPr/>
            <p:nvPr/>
          </p:nvSpPr>
          <p:spPr>
            <a:xfrm>
              <a:off x="1524000" y="5976846"/>
              <a:ext cx="5817870" cy="1186762"/>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9" name="TextBox 13">
              <a:extLst>
                <a:ext uri="{FF2B5EF4-FFF2-40B4-BE49-F238E27FC236}">
                  <a16:creationId xmlns:a16="http://schemas.microsoft.com/office/drawing/2014/main" id="{2EA5BE65-8909-0642-D405-3E77B6D2933F}"/>
                </a:ext>
              </a:extLst>
            </p:cNvPr>
            <p:cNvSpPr txBox="1"/>
            <p:nvPr/>
          </p:nvSpPr>
          <p:spPr>
            <a:xfrm>
              <a:off x="1614032" y="6026134"/>
              <a:ext cx="5322203" cy="802357"/>
            </a:xfrm>
            <a:prstGeom prst="rect">
              <a:avLst/>
            </a:prstGeom>
          </p:spPr>
          <p:txBody>
            <a:bodyPr wrap="square" lIns="0" tIns="0" rIns="0" bIns="0" rtlCol="0" anchor="t">
              <a:spAutoFit/>
            </a:bodyPr>
            <a:lstStyle/>
            <a:p>
              <a:pPr marL="0" marR="0" algn="ctr">
                <a:lnSpc>
                  <a:spcPct val="120000"/>
                </a:lnSpc>
                <a:spcBef>
                  <a:spcPts val="0"/>
                </a:spcBef>
                <a:spcAft>
                  <a:spcPts val="0"/>
                </a:spcAft>
                <a:tabLst>
                  <a:tab pos="3283585" algn="l"/>
                </a:tabLst>
              </a:pPr>
              <a:r>
                <a:rPr lang="en-US" sz="4000" dirty="0" err="1">
                  <a:effectLst/>
                  <a:latin typeface="Cambria" panose="02040503050406030204" pitchFamily="18" charset="0"/>
                  <a:ea typeface="Cambria" panose="02040503050406030204" pitchFamily="18" charset="0"/>
                </a:rPr>
                <a:t>Làm</a:t>
              </a:r>
              <a:r>
                <a:rPr lang="en-US" sz="4000" dirty="0">
                  <a:effectLst/>
                  <a:latin typeface="Cambria" panose="02040503050406030204" pitchFamily="18" charset="0"/>
                  <a:ea typeface="Cambria" panose="02040503050406030204" pitchFamily="18" charset="0"/>
                </a:rPr>
                <a:t> quay </a:t>
              </a:r>
              <a:r>
                <a:rPr lang="en-US" sz="4000" dirty="0" err="1">
                  <a:effectLst/>
                  <a:latin typeface="Cambria" panose="02040503050406030204" pitchFamily="18" charset="0"/>
                  <a:ea typeface="Cambria" panose="02040503050406030204" pitchFamily="18" charset="0"/>
                </a:rPr>
                <a:t>cọn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nước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đưa</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nước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về</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bản</a:t>
              </a:r>
              <a:r>
                <a:rPr lang="en-US" sz="4000" dirty="0">
                  <a:effectLst/>
                  <a:latin typeface="Cambria" panose="02040503050406030204" pitchFamily="18" charset="0"/>
                  <a:ea typeface="Cambria" panose="02040503050406030204" pitchFamily="18" charset="0"/>
                </a:rPr>
                <a:t>.</a:t>
              </a:r>
            </a:p>
          </p:txBody>
        </p:sp>
      </p:grpSp>
      <p:pic>
        <p:nvPicPr>
          <p:cNvPr id="11" name="Picture 10">
            <a:extLst>
              <a:ext uri="{FF2B5EF4-FFF2-40B4-BE49-F238E27FC236}">
                <a16:creationId xmlns:a16="http://schemas.microsoft.com/office/drawing/2014/main" id="{C423AF30-EFCA-4407-CA46-F3A08EC9E26D}"/>
              </a:ext>
            </a:extLst>
          </p:cNvPr>
          <p:cNvPicPr>
            <a:picLocks noChangeAspect="1"/>
          </p:cNvPicPr>
          <p:nvPr/>
        </p:nvPicPr>
        <p:blipFill>
          <a:blip r:embed="rId3"/>
          <a:stretch>
            <a:fillRect/>
          </a:stretch>
        </p:blipFill>
        <p:spPr>
          <a:xfrm>
            <a:off x="6551866" y="3371161"/>
            <a:ext cx="4371244" cy="2883379"/>
          </a:xfrm>
          <a:prstGeom prst="rect">
            <a:avLst/>
          </a:prstGeom>
        </p:spPr>
      </p:pic>
      <p:grpSp>
        <p:nvGrpSpPr>
          <p:cNvPr id="13" name="Group 12">
            <a:extLst>
              <a:ext uri="{FF2B5EF4-FFF2-40B4-BE49-F238E27FC236}">
                <a16:creationId xmlns:a16="http://schemas.microsoft.com/office/drawing/2014/main" id="{17402E6C-BDB5-2A94-DFDB-4FE039FB7263}"/>
              </a:ext>
            </a:extLst>
          </p:cNvPr>
          <p:cNvGrpSpPr/>
          <p:nvPr/>
        </p:nvGrpSpPr>
        <p:grpSpPr>
          <a:xfrm>
            <a:off x="451691" y="3996827"/>
            <a:ext cx="5849957" cy="1632792"/>
            <a:chOff x="1524000" y="5976846"/>
            <a:chExt cx="5817870" cy="1186762"/>
          </a:xfrm>
        </p:grpSpPr>
        <p:sp>
          <p:nvSpPr>
            <p:cNvPr id="14" name="Rounded Rectangle 10">
              <a:extLst>
                <a:ext uri="{FF2B5EF4-FFF2-40B4-BE49-F238E27FC236}">
                  <a16:creationId xmlns:a16="http://schemas.microsoft.com/office/drawing/2014/main" id="{C0AD5914-33C0-9194-807F-C334E2E00C33}"/>
                </a:ext>
              </a:extLst>
            </p:cNvPr>
            <p:cNvSpPr/>
            <p:nvPr/>
          </p:nvSpPr>
          <p:spPr>
            <a:xfrm>
              <a:off x="1524000" y="5976846"/>
              <a:ext cx="5817870" cy="1186762"/>
            </a:xfrm>
            <a:prstGeom prst="roundRect">
              <a:avLst/>
            </a:prstGeom>
            <a:solidFill>
              <a:srgbClr val="B2D9F3"/>
            </a:solidFill>
            <a:ln w="28575">
              <a:solidFill>
                <a:srgbClr val="B2D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6" name="TextBox 13">
              <a:extLst>
                <a:ext uri="{FF2B5EF4-FFF2-40B4-BE49-F238E27FC236}">
                  <a16:creationId xmlns:a16="http://schemas.microsoft.com/office/drawing/2014/main" id="{DDF69CF6-64B8-3C7F-2A7B-0BEDD9312076}"/>
                </a:ext>
              </a:extLst>
            </p:cNvPr>
            <p:cNvSpPr txBox="1"/>
            <p:nvPr/>
          </p:nvSpPr>
          <p:spPr>
            <a:xfrm>
              <a:off x="1614032" y="6026134"/>
              <a:ext cx="5322203" cy="947595"/>
            </a:xfrm>
            <a:prstGeom prst="rect">
              <a:avLst/>
            </a:prstGeom>
          </p:spPr>
          <p:txBody>
            <a:bodyPr wrap="square" lIns="0" tIns="0" rIns="0" bIns="0" rtlCol="0" anchor="t">
              <a:spAutoFit/>
            </a:bodyPr>
            <a:lstStyle/>
            <a:p>
              <a:pPr marL="0" marR="0" algn="ctr">
                <a:lnSpc>
                  <a:spcPct val="120000"/>
                </a:lnSpc>
                <a:spcBef>
                  <a:spcPts val="0"/>
                </a:spcBef>
                <a:spcAft>
                  <a:spcPts val="0"/>
                </a:spcAft>
                <a:tabLst>
                  <a:tab pos="3283585" algn="l"/>
                </a:tabLst>
              </a:pPr>
              <a:r>
                <a:rPr lang="en-US" sz="4000" dirty="0" err="1">
                  <a:effectLst/>
                  <a:latin typeface="Cambria" panose="02040503050406030204" pitchFamily="18" charset="0"/>
                  <a:ea typeface="Cambria" panose="02040503050406030204" pitchFamily="18" charset="0"/>
                </a:rPr>
                <a:t>Chạy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máy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phát</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điện</a:t>
              </a:r>
              <a:r>
                <a:rPr lang="en-US" sz="4000" dirty="0">
                  <a:effectLst/>
                  <a:latin typeface="Cambria" panose="02040503050406030204" pitchFamily="18" charset="0"/>
                  <a:ea typeface="Cambria" panose="02040503050406030204" pitchFamily="18" charset="0"/>
                </a:rPr>
                <a:t> ở </a:t>
              </a:r>
              <a:r>
                <a:rPr lang="en-US" sz="4000" dirty="0" err="1">
                  <a:effectLst/>
                  <a:latin typeface="Cambria" panose="02040503050406030204" pitchFamily="18" charset="0"/>
                  <a:ea typeface="Cambria" panose="02040503050406030204" pitchFamily="18" charset="0"/>
                </a:rPr>
                <a:t>nhà</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máy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thuỷ</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điện</a:t>
              </a:r>
              <a:r>
                <a:rPr lang="en-US" sz="4000"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4252680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5212</TotalTime>
  <Words>836</Words>
  <Application>Microsoft Office PowerPoint</Application>
  <PresentationFormat>Widescreen</PresentationFormat>
  <Paragraphs>75</Paragraphs>
  <Slides>26</Slides>
  <Notes>1</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26</vt:i4>
      </vt:variant>
    </vt:vector>
  </HeadingPairs>
  <TitlesOfParts>
    <vt:vector size="42" baseType="lpstr">
      <vt:lpstr>宋体</vt:lpstr>
      <vt:lpstr>#9Slide06 SVNDope Script</vt:lpstr>
      <vt:lpstr>Aptos</vt:lpstr>
      <vt:lpstr>Aptos Display</vt:lpstr>
      <vt:lpstr>Arial</vt:lpstr>
      <vt:lpstr>Calibri</vt:lpstr>
      <vt:lpstr>Cambria</vt:lpstr>
      <vt:lpstr>Times New Roman</vt:lpstr>
      <vt:lpstr>UTM Mabella</vt:lpstr>
      <vt:lpstr>Wingdings</vt:lpstr>
      <vt:lpstr>Custom Design</vt:lpstr>
      <vt:lpstr>1_Custom Design</vt:lpstr>
      <vt:lpstr>2_Custom Design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TT</cp:lastModifiedBy>
  <cp:revision>25</cp:revision>
  <dcterms:created xsi:type="dcterms:W3CDTF">2023-06-12T06:26:05Z</dcterms:created>
  <dcterms:modified xsi:type="dcterms:W3CDTF">2024-10-12T09:22:17Z</dcterms:modified>
  <cp:category>9Slide.vn</cp:category>
</cp:coreProperties>
</file>