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5" r:id="rId2"/>
    <p:sldId id="388" r:id="rId3"/>
    <p:sldId id="378" r:id="rId4"/>
    <p:sldId id="379" r:id="rId5"/>
    <p:sldId id="276" r:id="rId6"/>
    <p:sldId id="386" r:id="rId7"/>
    <p:sldId id="383" r:id="rId8"/>
    <p:sldId id="274" r:id="rId9"/>
    <p:sldId id="382" r:id="rId10"/>
    <p:sldId id="387" r:id="rId11"/>
    <p:sldId id="384" r:id="rId12"/>
    <p:sldId id="27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271A3F-A953-4CAF-937E-E3DEAACD4F6C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FF71BB-3D5F-43A7-AEC2-E9F6600E8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91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195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195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612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920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413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A0B87-630D-137D-FADC-53C870934B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D5ECDF-AB5E-D08A-D8EA-755372FFF0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48E4F-5E91-C8A2-1A9A-719740113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62E73-27AC-4046-9D25-24811AC01AE5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BBC6F-DEC9-0086-EE72-5D12DE884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75E97-548B-76B5-2688-B40B62231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1ACC5-1E8F-470A-9122-585303BED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3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5C15A-9F1C-4B3D-6491-A976952A1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1E4404-7AE7-FF4C-1B59-8C75736842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0829B-720A-0F1D-EBE2-A122E0AFC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62E73-27AC-4046-9D25-24811AC01AE5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35A0E-4844-E2FE-95EC-6CA22A97C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B663E-9AC8-1E09-C8E1-FAB65D4A4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1ACC5-1E8F-470A-9122-585303BED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49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D07F48-07DC-19D6-2458-6A8AA0DAE6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00B0DE-8BF4-18A3-5FC3-819F7D8E6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894BE-A3C7-DC7B-6065-C0E5ED6E1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62E73-27AC-4046-9D25-24811AC01AE5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87070-65ED-181D-31B4-BC25BFB66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B2880-C8CD-F855-D53E-A586DD9F6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1ACC5-1E8F-470A-9122-585303BED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359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43AE9-CDE2-5FC3-B2FC-8F9B4A105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DFBBD-0EAB-A59B-381F-26E045126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1B107-2AC4-E331-8739-D38EC9D26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62E73-27AC-4046-9D25-24811AC01AE5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236E3-069B-EE38-B8DC-8FB5065F0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84265-B7EF-B902-7372-B1F686B9F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1ACC5-1E8F-470A-9122-585303BED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41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7D56A-3087-29C5-7A54-06DE3A90E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15830-2755-F501-7083-216EBA3C6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C5903-EF89-70AE-3F6A-87DABC0B5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62E73-27AC-4046-9D25-24811AC01AE5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D7772-ABCE-7551-A3CD-78FC482D4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CC358-6C32-0541-1C5F-0F26DC077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1ACC5-1E8F-470A-9122-585303BED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88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FD1A5-6DA9-31C0-CD29-F150B7F62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464EB-BC1F-0170-1CF2-C8D168D2EC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74B1BA-2253-666A-C9C7-73EE4B0CB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060B0-3711-CBA7-FD6F-953B2FAAB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62E73-27AC-4046-9D25-24811AC01AE5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5E5C35-2EE8-4078-D8C0-0B482BEE8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4AC47A-7BF1-1FA8-B6BE-932FAF64E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1ACC5-1E8F-470A-9122-585303BED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62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FACB2-723C-ADC4-483A-A984FFF18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0B9C3-17A1-56AF-A9DC-D9A63D651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761BD8-FF84-528D-C99C-CF27A8D352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935D56-0A88-F021-A9D4-153A617213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E9CFD7-9E81-3592-FBB9-34609515E3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1E49D0-E041-A7A4-6634-E920CF4BB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62E73-27AC-4046-9D25-24811AC01AE5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FC0E57-7072-E2A3-A13E-A6BC67D25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7B0C81-0DCB-F842-7911-6510A9320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1ACC5-1E8F-470A-9122-585303BED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6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375A8-0858-5399-5F6A-D6A43DEFD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FD5A84-AB10-C460-65E9-B88087156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62E73-27AC-4046-9D25-24811AC01AE5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F79C54-002B-D0B8-7AD1-AD2317492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37C70-F1C8-9F38-8991-0587DA263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1ACC5-1E8F-470A-9122-585303BED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34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05767E-E209-0F9C-EC3B-FF1E1B1DA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62E73-27AC-4046-9D25-24811AC01AE5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D4DF9E-2892-D8F9-8153-FE55F1391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76B57-6C86-5FD0-1A5F-6BBD736C1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1ACC5-1E8F-470A-9122-585303BED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071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7C1F9-77F6-946A-5C52-9C0D14833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A15E3-E58A-58E8-631E-E04014F91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671E6-F1C1-C04A-C1B4-E6969B28D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9DFE7D-254F-388D-3ED4-CDA882BCA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62E73-27AC-4046-9D25-24811AC01AE5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AD3C86-E4AB-A994-0DFF-B03A3176E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22FC3D-02C4-57A1-62AA-69DD68258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1ACC5-1E8F-470A-9122-585303BED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73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F5FAD-1E5A-1F3F-2D80-A2F4C2FED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655E99-1826-C979-53BE-FFE1C8DF72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2843D4-158C-B564-6980-90B9C8E70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50EF50-01AF-7604-82A4-45520E9F1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62E73-27AC-4046-9D25-24811AC01AE5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BE159-694E-CCD2-E0AC-ABE535C51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79746-8CF8-1782-FA34-6A771541C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1ACC5-1E8F-470A-9122-585303BED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36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9A34DA-5BFE-0EAE-F932-765FF20C8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4A2B5-6D32-27AA-3D9C-215F1DB92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A1088-1CA1-8C14-0FCF-BA7655A86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62E73-27AC-4046-9D25-24811AC01AE5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6420B-91FB-0550-04B0-D081A1314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908BC-01CC-60A0-6759-9B6931FB48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1ACC5-1E8F-470A-9122-585303BED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0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18" Type="http://schemas.openxmlformats.org/officeDocument/2006/relationships/image" Target="../media/image12.svg"/><Relationship Id="rId3" Type="http://schemas.microsoft.com/office/2007/relationships/media" Target="../media/media2.mp3"/><Relationship Id="rId21" Type="http://schemas.openxmlformats.org/officeDocument/2006/relationships/image" Target="../media/image15.png"/><Relationship Id="rId7" Type="http://schemas.microsoft.com/office/2007/relationships/media" Target="../media/media4.mp3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0.svg"/><Relationship Id="rId20" Type="http://schemas.openxmlformats.org/officeDocument/2006/relationships/image" Target="../media/image14.sv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5.jpeg"/><Relationship Id="rId5" Type="http://schemas.openxmlformats.org/officeDocument/2006/relationships/audio" Target="NULL" TargetMode="External"/><Relationship Id="rId15" Type="http://schemas.openxmlformats.org/officeDocument/2006/relationships/image" Target="../media/image9.png"/><Relationship Id="rId23" Type="http://schemas.openxmlformats.org/officeDocument/2006/relationships/image" Target="../media/image16.png"/><Relationship Id="rId10" Type="http://schemas.openxmlformats.org/officeDocument/2006/relationships/notesSlide" Target="../notesSlides/notesSlide3.xml"/><Relationship Id="rId19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8.svg"/><Relationship Id="rId22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18" Type="http://schemas.openxmlformats.org/officeDocument/2006/relationships/image" Target="../media/image12.svg"/><Relationship Id="rId3" Type="http://schemas.microsoft.com/office/2007/relationships/media" Target="../media/media2.mp3"/><Relationship Id="rId21" Type="http://schemas.openxmlformats.org/officeDocument/2006/relationships/image" Target="../media/image15.png"/><Relationship Id="rId7" Type="http://schemas.microsoft.com/office/2007/relationships/media" Target="../media/media4.mp3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0.svg"/><Relationship Id="rId20" Type="http://schemas.openxmlformats.org/officeDocument/2006/relationships/image" Target="../media/image14.sv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5.jpeg"/><Relationship Id="rId5" Type="http://schemas.openxmlformats.org/officeDocument/2006/relationships/audio" Target="NULL" TargetMode="Externa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10" Type="http://schemas.openxmlformats.org/officeDocument/2006/relationships/notesSlide" Target="../notesSlides/notesSlide4.xml"/><Relationship Id="rId19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8.svg"/><Relationship Id="rId22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200953"/>
            <a:ext cx="12192000" cy="28282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344314" y="145730"/>
            <a:ext cx="2519916" cy="26095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245926" y="2524637"/>
            <a:ext cx="10270884" cy="37637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61805C-89EE-5F29-D06D-620EC1CA2218}"/>
              </a:ext>
            </a:extLst>
          </p:cNvPr>
          <p:cNvSpPr txBox="1"/>
          <p:nvPr/>
        </p:nvSpPr>
        <p:spPr>
          <a:xfrm>
            <a:off x="3131731" y="2917086"/>
            <a:ext cx="6499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5 - KNTT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FD6AC4-E87B-D6D6-C7E2-688F25DB54BC}"/>
              </a:ext>
            </a:extLst>
          </p:cNvPr>
          <p:cNvSpPr txBox="1"/>
          <p:nvPr/>
        </p:nvSpPr>
        <p:spPr>
          <a:xfrm>
            <a:off x="2175128" y="3894309"/>
            <a:ext cx="841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14: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 AI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780404-9989-B440-32E6-49CCC1A5FECF}"/>
              </a:ext>
            </a:extLst>
          </p:cNvPr>
          <p:cNvSpPr txBox="1"/>
          <p:nvPr/>
        </p:nvSpPr>
        <p:spPr>
          <a:xfrm>
            <a:off x="3812345" y="5001072"/>
            <a:ext cx="5331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1B188DE-96FA-1BAD-1D00-789E8F452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652"/>
            <a:ext cx="2519916" cy="174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7F5480-08AE-A101-EABF-E335D2CCD249}"/>
              </a:ext>
            </a:extLst>
          </p:cNvPr>
          <p:cNvSpPr txBox="1"/>
          <p:nvPr/>
        </p:nvSpPr>
        <p:spPr>
          <a:xfrm>
            <a:off x="112543" y="19980"/>
            <a:ext cx="2264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TOÀN THẮNG – TIÊN THẮNG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1473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1FFFA-C18B-1CF6-E1D8-C78A862F2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41)">
            <a:hlinkClick r:id="" action="ppaction://media"/>
            <a:extLst>
              <a:ext uri="{FF2B5EF4-FFF2-40B4-BE49-F238E27FC236}">
                <a16:creationId xmlns:a16="http://schemas.microsoft.com/office/drawing/2014/main" id="{6B8D8634-FC7A-BABA-E0AE-5ADBF40E8B7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73324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0F756E-4D5C-D061-E796-2B875DB03ABB}"/>
              </a:ext>
            </a:extLst>
          </p:cNvPr>
          <p:cNvSpPr txBox="1"/>
          <p:nvPr/>
        </p:nvSpPr>
        <p:spPr>
          <a:xfrm>
            <a:off x="1081087" y="999832"/>
            <a:ext cx="10029825" cy="3890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Dầu ăn: 0,9 kg làm tròn đến số tự nhiên gần nhất là 1 kg</a:t>
            </a:r>
          </a:p>
          <a:p>
            <a:pPr algn="just">
              <a:lnSpc>
                <a:spcPct val="150000"/>
              </a:lnSpc>
            </a:pP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Thủy ngân: 13,56 kg làm tròn số tự nhiên gần nhất là 14 kg</a:t>
            </a:r>
          </a:p>
          <a:p>
            <a:pPr algn="just">
              <a:lnSpc>
                <a:spcPct val="150000"/>
              </a:lnSpc>
            </a:pP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Rượu: 0,79 kg làm tròn hàng phần mười là 0,8 kg</a:t>
            </a:r>
          </a:p>
          <a:p>
            <a:pPr algn="just">
              <a:lnSpc>
                <a:spcPct val="150000"/>
              </a:lnSpc>
            </a:pP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Mật ong: 1,36 kg làm tròn hàng phần mười là 1,4 kg</a:t>
            </a:r>
          </a:p>
          <a:p>
            <a:pPr algn="just">
              <a:lnSpc>
                <a:spcPct val="150000"/>
              </a:lnSpc>
            </a:pP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Nước biển: 1,026 kg làm tròn hàng phần trăm là 1,03 kg</a:t>
            </a:r>
          </a:p>
          <a:p>
            <a:pPr algn="just">
              <a:lnSpc>
                <a:spcPct val="150000"/>
              </a:lnSpc>
            </a:pP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Hi-đrô lỏng: 0,07085 kg làm tròn hàng phần trăm là 0,07 kg</a:t>
            </a:r>
          </a:p>
        </p:txBody>
      </p:sp>
    </p:spTree>
    <p:extLst>
      <p:ext uri="{BB962C8B-B14F-4D97-AF65-F5344CB8AC3E}">
        <p14:creationId xmlns:p14="http://schemas.microsoft.com/office/powerpoint/2010/main" val="164128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F159432-9724-AF51-C6FF-F5522377E125}"/>
              </a:ext>
            </a:extLst>
          </p:cNvPr>
          <p:cNvGrpSpPr/>
          <p:nvPr/>
        </p:nvGrpSpPr>
        <p:grpSpPr>
          <a:xfrm>
            <a:off x="814388" y="114300"/>
            <a:ext cx="10806111" cy="871538"/>
            <a:chOff x="814388" y="114300"/>
            <a:chExt cx="10806111" cy="871538"/>
          </a:xfrm>
        </p:grpSpPr>
        <p:sp>
          <p:nvSpPr>
            <p:cNvPr id="5" name="Rounded Rectangle 4"/>
            <p:cNvSpPr/>
            <p:nvPr/>
          </p:nvSpPr>
          <p:spPr>
            <a:xfrm>
              <a:off x="814388" y="114300"/>
              <a:ext cx="10806111" cy="87153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4. </a:t>
              </a:r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 năm thẻ 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            </a:t>
              </a:r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 lập tất cả các số thập phân bé hơn 1.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52B0573-CF3E-2826-92CC-35D89B144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76600" y="285246"/>
              <a:ext cx="1947862" cy="514853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DA049B-70C1-8644-BAED-8B0D904F82D8}"/>
              </a:ext>
            </a:extLst>
          </p:cNvPr>
          <p:cNvSpPr/>
          <p:nvPr/>
        </p:nvSpPr>
        <p:spPr>
          <a:xfrm>
            <a:off x="1914525" y="1771650"/>
            <a:ext cx="1638300" cy="14382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0,157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472D3A1-3348-C8EB-2482-78AE7579801C}"/>
              </a:ext>
            </a:extLst>
          </p:cNvPr>
          <p:cNvSpPr/>
          <p:nvPr/>
        </p:nvSpPr>
        <p:spPr>
          <a:xfrm>
            <a:off x="4143375" y="1762125"/>
            <a:ext cx="1638300" cy="14382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0,175</a:t>
            </a:r>
            <a:endParaRPr lang="en-US" sz="40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EBAED25-021A-D99F-F296-28BBA70E2FBD}"/>
              </a:ext>
            </a:extLst>
          </p:cNvPr>
          <p:cNvSpPr/>
          <p:nvPr/>
        </p:nvSpPr>
        <p:spPr>
          <a:xfrm>
            <a:off x="6219825" y="1762125"/>
            <a:ext cx="1638300" cy="14382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0,517</a:t>
            </a:r>
            <a:endParaRPr lang="en-US" sz="40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7DDCA26-C605-5859-F13E-6EDD38AACE7D}"/>
              </a:ext>
            </a:extLst>
          </p:cNvPr>
          <p:cNvSpPr/>
          <p:nvPr/>
        </p:nvSpPr>
        <p:spPr>
          <a:xfrm>
            <a:off x="8353425" y="1733550"/>
            <a:ext cx="1638300" cy="14382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0,571</a:t>
            </a:r>
            <a:endParaRPr lang="en-US" sz="40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0B5C2A2-480E-9BA9-67A7-6940C65F1498}"/>
              </a:ext>
            </a:extLst>
          </p:cNvPr>
          <p:cNvSpPr/>
          <p:nvPr/>
        </p:nvSpPr>
        <p:spPr>
          <a:xfrm>
            <a:off x="4257675" y="3667125"/>
            <a:ext cx="1638300" cy="14382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0,715</a:t>
            </a:r>
            <a:endParaRPr lang="en-US" sz="40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8E6D63E-BFB1-E6C3-B94D-110AC9A04CD3}"/>
              </a:ext>
            </a:extLst>
          </p:cNvPr>
          <p:cNvSpPr/>
          <p:nvPr/>
        </p:nvSpPr>
        <p:spPr>
          <a:xfrm>
            <a:off x="6315075" y="3676650"/>
            <a:ext cx="1638300" cy="14382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0,751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337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16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200953"/>
            <a:ext cx="12192000" cy="28282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077027" y="65594"/>
            <a:ext cx="2519916" cy="26095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245926" y="2524637"/>
            <a:ext cx="10270884" cy="3763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049" y="2998792"/>
            <a:ext cx="10110638" cy="28165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635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ACAB14-EC7D-21E5-C9E2-18A72596BE6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" r="199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D6921B3-50F0-5426-A70D-91C9614F19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FFEFFF"/>
          </a:solidFill>
          <a:ln w="762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 tròn số thập phân 10,07 đến hàng phần mười, ta được số: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167974" y="2855277"/>
            <a:ext cx="5592400" cy="1559845"/>
            <a:chOff x="-6599" y="4298451"/>
            <a:chExt cx="8388599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6599" y="4298451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516771" cy="1459872"/>
            <a:chOff x="9105900" y="4442090"/>
            <a:chExt cx="8275156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6" y="4457701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10,2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10,1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571705" cy="1473200"/>
            <a:chOff x="9023498" y="7402261"/>
            <a:chExt cx="8357557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60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10,3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3" y="5108914"/>
            <a:ext cx="1486303" cy="1189041"/>
          </a:xfrm>
          <a:prstGeom prst="rect">
            <a:avLst/>
          </a:prstGeom>
        </p:spPr>
      </p:pic>
      <p:pic>
        <p:nvPicPr>
          <p:cNvPr id="5" name="Tieng-sam-set-www_tiengdong_com">
            <a:hlinkClick r:id="" action="ppaction://media"/>
            <a:extLst>
              <a:ext uri="{FF2B5EF4-FFF2-40B4-BE49-F238E27FC236}">
                <a16:creationId xmlns:a16="http://schemas.microsoft.com/office/drawing/2014/main" id="{E14A7833-DA2C-99A6-E6A4-9D944B27FEE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4376.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1492" y="-774242"/>
            <a:ext cx="774242" cy="7742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2CAA5B5-C3EF-1693-9278-1106D195645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435714" y="2853692"/>
            <a:ext cx="4579665" cy="3587156"/>
          </a:xfrm>
          <a:prstGeom prst="rect">
            <a:avLst/>
          </a:prstGeom>
        </p:spPr>
      </p:pic>
      <p:pic>
        <p:nvPicPr>
          <p:cNvPr id="27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EC8225AF-BBDD-D0DC-6A43-07ED306BA6B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4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repeatCount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689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5" presetClass="path" presetSubtype="0" accel="50000" fill="hold" nodeType="withEffect" p14:presetBounceEnd="75000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2.5E-6 3.7037E-6 L -0.45781 0.0287 " pathEditMode="relative" rAng="0" ptsTypes="AA" p14:bounceEnd="75000">
                                          <p:cBhvr>
                                            <p:cTn id="79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891" y="143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3448"/>
                                </p:stCondLst>
                                <p:childTnLst>
                                  <p:par>
                                    <p:cTn id="81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3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4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repeatCount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689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5" presetClass="path" presetSubtype="0" accel="5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2.5E-6 3.7037E-6 L -0.45781 0.0287 " pathEditMode="relative" rAng="0" ptsTypes="AA">
                                          <p:cBhvr>
                                            <p:cTn id="79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891" y="143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3448"/>
                                </p:stCondLst>
                                <p:childTnLst>
                                  <p:par>
                                    <p:cTn id="81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3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4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ACAB14-EC7D-21E5-C9E2-18A72596BE6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" r="199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D6921B3-50F0-5426-A70D-91C9614F19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FFEFFF"/>
          </a:solidFill>
          <a:ln w="762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 tròn số thập phân 324,96 đến số tự nhiên gần nhất, ta được số: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219344" y="2961444"/>
            <a:ext cx="5541030" cy="1380932"/>
            <a:chOff x="70456" y="4457700"/>
            <a:chExt cx="8311544" cy="207139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325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70456" y="4646120"/>
              <a:ext cx="1609665" cy="178356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088060" y="2944737"/>
            <a:ext cx="5718536" cy="1380932"/>
            <a:chOff x="8803253" y="4457701"/>
            <a:chExt cx="8577803" cy="2071397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6" y="4457701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324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803253" y="4780432"/>
              <a:ext cx="1437333" cy="159925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167974" y="4953038"/>
            <a:ext cx="5572669" cy="1380931"/>
            <a:chOff x="22996" y="7429560"/>
            <a:chExt cx="8359004" cy="2071397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323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22996" y="7553057"/>
              <a:ext cx="1732208" cy="189054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305079" y="4920402"/>
            <a:ext cx="5556451" cy="1380932"/>
            <a:chOff x="9046379" y="7429560"/>
            <a:chExt cx="8334676" cy="2071397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60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326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9046379" y="7698826"/>
              <a:ext cx="1437333" cy="1579488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8" y="3026239"/>
            <a:ext cx="1486303" cy="1189041"/>
          </a:xfrm>
          <a:prstGeom prst="rect">
            <a:avLst/>
          </a:prstGeom>
        </p:spPr>
      </p:pic>
      <p:pic>
        <p:nvPicPr>
          <p:cNvPr id="5" name="Tieng-sam-set-www_tiengdong_com">
            <a:hlinkClick r:id="" action="ppaction://media"/>
            <a:extLst>
              <a:ext uri="{FF2B5EF4-FFF2-40B4-BE49-F238E27FC236}">
                <a16:creationId xmlns:a16="http://schemas.microsoft.com/office/drawing/2014/main" id="{E14A7833-DA2C-99A6-E6A4-9D944B27FEE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4376.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1492" y="-774242"/>
            <a:ext cx="774242" cy="774242"/>
          </a:xfrm>
          <a:prstGeom prst="rect">
            <a:avLst/>
          </a:prstGeom>
        </p:spPr>
      </p:pic>
      <p:pic>
        <p:nvPicPr>
          <p:cNvPr id="27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EC8225AF-BBDD-D0DC-6A43-07ED306BA6B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sp>
        <p:nvSpPr>
          <p:cNvPr id="16" name="Freeform 9">
            <a:extLst>
              <a:ext uri="{FF2B5EF4-FFF2-40B4-BE49-F238E27FC236}">
                <a16:creationId xmlns:a16="http://schemas.microsoft.com/office/drawing/2014/main" id="{C88BD4A7-94A7-439A-72E1-C9A4F0766635}"/>
              </a:ext>
            </a:extLst>
          </p:cNvPr>
          <p:cNvSpPr/>
          <p:nvPr/>
        </p:nvSpPr>
        <p:spPr>
          <a:xfrm rot="1903864">
            <a:off x="12710365" y="3360370"/>
            <a:ext cx="4809187" cy="2206214"/>
          </a:xfrm>
          <a:custGeom>
            <a:avLst/>
            <a:gdLst/>
            <a:ahLst/>
            <a:cxnLst/>
            <a:rect l="l" t="t" r="r" b="b"/>
            <a:pathLst>
              <a:path w="2743386" h="1258528">
                <a:moveTo>
                  <a:pt x="0" y="0"/>
                </a:moveTo>
                <a:lnTo>
                  <a:pt x="2743386" y="0"/>
                </a:lnTo>
                <a:lnTo>
                  <a:pt x="2743386" y="1258528"/>
                </a:lnTo>
                <a:lnTo>
                  <a:pt x="0" y="125852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16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repeatCount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689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6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35" presetClass="path" presetSubtype="0" accel="50000" fill="hold" nodeType="withEffect" p14:presetBounceEnd="75000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3.54167E-6 4.07407E-6 L -0.4806 0.04467 " pathEditMode="relative" rAng="0" ptsTypes="AA" p14:bounceEnd="75000">
                                          <p:cBhvr>
                                            <p:cTn id="7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036" y="222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3448"/>
                                </p:stCondLst>
                                <p:childTnLst>
                                  <p:par>
                                    <p:cTn id="7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3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4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repeatCount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689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6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35" presetClass="path" presetSubtype="0" accel="5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3.54167E-6 4.07407E-6 L -0.4806 0.04467 " pathEditMode="relative" rAng="0" ptsTypes="AA">
                                          <p:cBhvr>
                                            <p:cTn id="7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036" y="222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3448"/>
                                </p:stCondLst>
                                <p:childTnLst>
                                  <p:par>
                                    <p:cTn id="7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3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4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066" y="2478335"/>
            <a:ext cx="12192000" cy="28282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077027" y="65594"/>
            <a:ext cx="2519916" cy="26095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226168" y="2478335"/>
            <a:ext cx="10270884" cy="37637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9CE628-4754-91B6-248A-B101B2E4A2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4821" y="2499405"/>
            <a:ext cx="8419306" cy="27861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2584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68AF3-3AFD-019C-C409-B108AD809B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153431-DB81-1347-B89B-24ACE7295D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hiết kế chưa có tên - 2025-10-05T184302.862">
            <a:hlinkClick r:id="" action="ppaction://media"/>
            <a:extLst>
              <a:ext uri="{FF2B5EF4-FFF2-40B4-BE49-F238E27FC236}">
                <a16:creationId xmlns:a16="http://schemas.microsoft.com/office/drawing/2014/main" id="{1B0568B8-7734-32B9-45A5-3571826041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6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7"/>
          <p:cNvSpPr/>
          <p:nvPr/>
        </p:nvSpPr>
        <p:spPr>
          <a:xfrm>
            <a:off x="2247900" y="190200"/>
            <a:ext cx="7105651" cy="1086150"/>
          </a:xfrm>
          <a:custGeom>
            <a:avLst/>
            <a:gdLst>
              <a:gd name="connsiteX0" fmla="*/ 0 w 2984739"/>
              <a:gd name="connsiteY0" fmla="*/ 129399 h 776377"/>
              <a:gd name="connsiteX1" fmla="*/ 129399 w 2984739"/>
              <a:gd name="connsiteY1" fmla="*/ 0 h 776377"/>
              <a:gd name="connsiteX2" fmla="*/ 2855340 w 2984739"/>
              <a:gd name="connsiteY2" fmla="*/ 0 h 776377"/>
              <a:gd name="connsiteX3" fmla="*/ 2984739 w 2984739"/>
              <a:gd name="connsiteY3" fmla="*/ 129399 h 776377"/>
              <a:gd name="connsiteX4" fmla="*/ 2984739 w 2984739"/>
              <a:gd name="connsiteY4" fmla="*/ 646978 h 776377"/>
              <a:gd name="connsiteX5" fmla="*/ 2855340 w 2984739"/>
              <a:gd name="connsiteY5" fmla="*/ 776377 h 776377"/>
              <a:gd name="connsiteX6" fmla="*/ 129399 w 2984739"/>
              <a:gd name="connsiteY6" fmla="*/ 776377 h 776377"/>
              <a:gd name="connsiteX7" fmla="*/ 0 w 2984739"/>
              <a:gd name="connsiteY7" fmla="*/ 646978 h 776377"/>
              <a:gd name="connsiteX8" fmla="*/ 0 w 2984739"/>
              <a:gd name="connsiteY8" fmla="*/ 129399 h 776377"/>
              <a:gd name="connsiteX0" fmla="*/ 0 w 2984739"/>
              <a:gd name="connsiteY0" fmla="*/ 200291 h 847269"/>
              <a:gd name="connsiteX1" fmla="*/ 129399 w 2984739"/>
              <a:gd name="connsiteY1" fmla="*/ 70892 h 847269"/>
              <a:gd name="connsiteX2" fmla="*/ 948905 w 2984739"/>
              <a:gd name="connsiteY2" fmla="*/ 0 h 847269"/>
              <a:gd name="connsiteX3" fmla="*/ 2855340 w 2984739"/>
              <a:gd name="connsiteY3" fmla="*/ 70892 h 847269"/>
              <a:gd name="connsiteX4" fmla="*/ 2984739 w 2984739"/>
              <a:gd name="connsiteY4" fmla="*/ 200291 h 847269"/>
              <a:gd name="connsiteX5" fmla="*/ 2984739 w 2984739"/>
              <a:gd name="connsiteY5" fmla="*/ 717870 h 847269"/>
              <a:gd name="connsiteX6" fmla="*/ 2855340 w 2984739"/>
              <a:gd name="connsiteY6" fmla="*/ 847269 h 847269"/>
              <a:gd name="connsiteX7" fmla="*/ 129399 w 2984739"/>
              <a:gd name="connsiteY7" fmla="*/ 847269 h 847269"/>
              <a:gd name="connsiteX8" fmla="*/ 0 w 2984739"/>
              <a:gd name="connsiteY8" fmla="*/ 717870 h 847269"/>
              <a:gd name="connsiteX9" fmla="*/ 0 w 2984739"/>
              <a:gd name="connsiteY9" fmla="*/ 200291 h 847269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855340 w 2984739"/>
              <a:gd name="connsiteY4" fmla="*/ 70970 h 847347"/>
              <a:gd name="connsiteX5" fmla="*/ 2984739 w 2984739"/>
              <a:gd name="connsiteY5" fmla="*/ 200369 h 847347"/>
              <a:gd name="connsiteX6" fmla="*/ 2984739 w 2984739"/>
              <a:gd name="connsiteY6" fmla="*/ 717948 h 847347"/>
              <a:gd name="connsiteX7" fmla="*/ 2855340 w 2984739"/>
              <a:gd name="connsiteY7" fmla="*/ 847347 h 847347"/>
              <a:gd name="connsiteX8" fmla="*/ 129399 w 2984739"/>
              <a:gd name="connsiteY8" fmla="*/ 847347 h 847347"/>
              <a:gd name="connsiteX9" fmla="*/ 0 w 2984739"/>
              <a:gd name="connsiteY9" fmla="*/ 717948 h 847347"/>
              <a:gd name="connsiteX10" fmla="*/ 0 w 2984739"/>
              <a:gd name="connsiteY10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129399 w 2984739"/>
              <a:gd name="connsiteY9" fmla="*/ 847347 h 847347"/>
              <a:gd name="connsiteX10" fmla="*/ 0 w 2984739"/>
              <a:gd name="connsiteY10" fmla="*/ 717948 h 847347"/>
              <a:gd name="connsiteX11" fmla="*/ 0 w 2984739"/>
              <a:gd name="connsiteY11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948905 w 2984739"/>
              <a:gd name="connsiteY9" fmla="*/ 776455 h 847347"/>
              <a:gd name="connsiteX10" fmla="*/ 129399 w 2984739"/>
              <a:gd name="connsiteY10" fmla="*/ 847347 h 847347"/>
              <a:gd name="connsiteX11" fmla="*/ 0 w 2984739"/>
              <a:gd name="connsiteY11" fmla="*/ 717948 h 847347"/>
              <a:gd name="connsiteX12" fmla="*/ 0 w 2984739"/>
              <a:gd name="connsiteY12" fmla="*/ 200369 h 847347"/>
              <a:gd name="connsiteX0" fmla="*/ 0 w 2984739"/>
              <a:gd name="connsiteY0" fmla="*/ 200369 h 899045"/>
              <a:gd name="connsiteX1" fmla="*/ 129399 w 2984739"/>
              <a:gd name="connsiteY1" fmla="*/ 70970 h 899045"/>
              <a:gd name="connsiteX2" fmla="*/ 948905 w 2984739"/>
              <a:gd name="connsiteY2" fmla="*/ 78 h 899045"/>
              <a:gd name="connsiteX3" fmla="*/ 1932317 w 2984739"/>
              <a:gd name="connsiteY3" fmla="*/ 103595 h 899045"/>
              <a:gd name="connsiteX4" fmla="*/ 2484407 w 2984739"/>
              <a:gd name="connsiteY4" fmla="*/ 17331 h 899045"/>
              <a:gd name="connsiteX5" fmla="*/ 2855340 w 2984739"/>
              <a:gd name="connsiteY5" fmla="*/ 70970 h 899045"/>
              <a:gd name="connsiteX6" fmla="*/ 2984739 w 2984739"/>
              <a:gd name="connsiteY6" fmla="*/ 200369 h 899045"/>
              <a:gd name="connsiteX7" fmla="*/ 2984739 w 2984739"/>
              <a:gd name="connsiteY7" fmla="*/ 717948 h 899045"/>
              <a:gd name="connsiteX8" fmla="*/ 2855340 w 2984739"/>
              <a:gd name="connsiteY8" fmla="*/ 847347 h 899045"/>
              <a:gd name="connsiteX9" fmla="*/ 1846052 w 2984739"/>
              <a:gd name="connsiteY9" fmla="*/ 897225 h 899045"/>
              <a:gd name="connsiteX10" fmla="*/ 948905 w 2984739"/>
              <a:gd name="connsiteY10" fmla="*/ 776455 h 899045"/>
              <a:gd name="connsiteX11" fmla="*/ 129399 w 2984739"/>
              <a:gd name="connsiteY11" fmla="*/ 847347 h 899045"/>
              <a:gd name="connsiteX12" fmla="*/ 0 w 2984739"/>
              <a:gd name="connsiteY12" fmla="*/ 717948 h 899045"/>
              <a:gd name="connsiteX13" fmla="*/ 0 w 2984739"/>
              <a:gd name="connsiteY13" fmla="*/ 200369 h 89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84739" h="899045">
                <a:moveTo>
                  <a:pt x="0" y="200369"/>
                </a:moveTo>
                <a:cubicBezTo>
                  <a:pt x="0" y="128904"/>
                  <a:pt x="57934" y="70970"/>
                  <a:pt x="129399" y="70970"/>
                </a:cubicBezTo>
                <a:cubicBezTo>
                  <a:pt x="402568" y="64592"/>
                  <a:pt x="675736" y="6456"/>
                  <a:pt x="948905" y="78"/>
                </a:cubicBezTo>
                <a:cubicBezTo>
                  <a:pt x="1249391" y="-3111"/>
                  <a:pt x="1614578" y="91780"/>
                  <a:pt x="1932317" y="103595"/>
                </a:cubicBezTo>
                <a:cubicBezTo>
                  <a:pt x="2185359" y="115097"/>
                  <a:pt x="2330570" y="22768"/>
                  <a:pt x="2484407" y="17331"/>
                </a:cubicBezTo>
                <a:cubicBezTo>
                  <a:pt x="2638244" y="11894"/>
                  <a:pt x="2769076" y="49090"/>
                  <a:pt x="2855340" y="70970"/>
                </a:cubicBezTo>
                <a:cubicBezTo>
                  <a:pt x="2926805" y="70970"/>
                  <a:pt x="2984739" y="128904"/>
                  <a:pt x="2984739" y="200369"/>
                </a:cubicBezTo>
                <a:lnTo>
                  <a:pt x="2984739" y="717948"/>
                </a:lnTo>
                <a:cubicBezTo>
                  <a:pt x="2984739" y="789413"/>
                  <a:pt x="2926805" y="847347"/>
                  <a:pt x="2855340" y="847347"/>
                </a:cubicBezTo>
                <a:cubicBezTo>
                  <a:pt x="2662684" y="859974"/>
                  <a:pt x="2163791" y="909040"/>
                  <a:pt x="1846052" y="897225"/>
                </a:cubicBezTo>
                <a:cubicBezTo>
                  <a:pt x="1528313" y="885410"/>
                  <a:pt x="1232138" y="767515"/>
                  <a:pt x="948905" y="776455"/>
                </a:cubicBezTo>
                <a:lnTo>
                  <a:pt x="129399" y="847347"/>
                </a:lnTo>
                <a:cubicBezTo>
                  <a:pt x="57934" y="847347"/>
                  <a:pt x="0" y="789413"/>
                  <a:pt x="0" y="717948"/>
                </a:cubicBezTo>
                <a:lnTo>
                  <a:pt x="0" y="200369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216000" rtlCol="0" anchor="ctr"/>
          <a:lstStyle/>
          <a:p>
            <a:pPr lvl="0" algn="ctr"/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C5A0F32-5F18-F36C-1C88-3726C6176F8A}"/>
              </a:ext>
            </a:extLst>
          </p:cNvPr>
          <p:cNvGraphicFramePr>
            <a:graphicFrameLocks noGrp="1"/>
          </p:cNvGraphicFramePr>
          <p:nvPr/>
        </p:nvGraphicFramePr>
        <p:xfrm>
          <a:off x="1266825" y="1885950"/>
          <a:ext cx="9915525" cy="4013128"/>
        </p:xfrm>
        <a:graphic>
          <a:graphicData uri="http://schemas.openxmlformats.org/drawingml/2006/table">
            <a:tbl>
              <a:tblPr/>
              <a:tblGrid>
                <a:gridCol w="6543675">
                  <a:extLst>
                    <a:ext uri="{9D8B030D-6E8A-4147-A177-3AD203B41FA5}">
                      <a16:colId xmlns:a16="http://schemas.microsoft.com/office/drawing/2014/main" val="215943938"/>
                    </a:ext>
                  </a:extLst>
                </a:gridCol>
                <a:gridCol w="3371850">
                  <a:extLst>
                    <a:ext uri="{9D8B030D-6E8A-4147-A177-3AD203B41FA5}">
                      <a16:colId xmlns:a16="http://schemas.microsoft.com/office/drawing/2014/main" val="219815968"/>
                    </a:ext>
                  </a:extLst>
                </a:gridCol>
              </a:tblGrid>
              <a:tr h="65892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thập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gồm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thập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536104"/>
                  </a:ext>
                </a:extLst>
              </a:tr>
              <a:tr h="988392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 chục, bảy đơn vị, ba phần mười, sáu phần trăm, bốn phần nghìn.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116594"/>
                  </a:ext>
                </a:extLst>
              </a:tr>
              <a:tr h="658928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Năm trăm linh tám đơn vị, bốn mươi hai phần trăm.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101172"/>
                  </a:ext>
                </a:extLst>
              </a:tr>
              <a:tr h="658928"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đơn vị, hai mươi lăm phần nghìn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8174415"/>
                  </a:ext>
                </a:extLst>
              </a:tr>
              <a:tr h="658928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 nghìn đơn vị, bảy mươi mốt phần nghìn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08596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A3686C8-EF32-1467-CFF9-6E88F3A19F97}"/>
              </a:ext>
            </a:extLst>
          </p:cNvPr>
          <p:cNvSpPr/>
          <p:nvPr/>
        </p:nvSpPr>
        <p:spPr>
          <a:xfrm>
            <a:off x="8620125" y="2609850"/>
            <a:ext cx="1781175" cy="7334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37,364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1AE9A7-A990-E706-891F-F67AC83E65D1}"/>
              </a:ext>
            </a:extLst>
          </p:cNvPr>
          <p:cNvSpPr/>
          <p:nvPr/>
        </p:nvSpPr>
        <p:spPr>
          <a:xfrm>
            <a:off x="8696325" y="3571875"/>
            <a:ext cx="1781175" cy="7334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508,42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40258A3-18FC-F9A4-1759-822DAAB4787C}"/>
              </a:ext>
            </a:extLst>
          </p:cNvPr>
          <p:cNvSpPr/>
          <p:nvPr/>
        </p:nvSpPr>
        <p:spPr>
          <a:xfrm>
            <a:off x="8686800" y="4429125"/>
            <a:ext cx="1781175" cy="5238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0,025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48B10B-85B3-F608-38A2-DAB9D3144CC1}"/>
              </a:ext>
            </a:extLst>
          </p:cNvPr>
          <p:cNvSpPr/>
          <p:nvPr/>
        </p:nvSpPr>
        <p:spPr>
          <a:xfrm>
            <a:off x="8296275" y="5086350"/>
            <a:ext cx="2562225" cy="5238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1000,071</a:t>
            </a:r>
          </a:p>
        </p:txBody>
      </p:sp>
    </p:spTree>
    <p:extLst>
      <p:ext uri="{BB962C8B-B14F-4D97-AF65-F5344CB8AC3E}">
        <p14:creationId xmlns:p14="http://schemas.microsoft.com/office/powerpoint/2010/main" val="284075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4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7"/>
          <p:cNvSpPr/>
          <p:nvPr/>
        </p:nvSpPr>
        <p:spPr>
          <a:xfrm>
            <a:off x="2247900" y="190200"/>
            <a:ext cx="7105651" cy="1086150"/>
          </a:xfrm>
          <a:custGeom>
            <a:avLst/>
            <a:gdLst>
              <a:gd name="connsiteX0" fmla="*/ 0 w 2984739"/>
              <a:gd name="connsiteY0" fmla="*/ 129399 h 776377"/>
              <a:gd name="connsiteX1" fmla="*/ 129399 w 2984739"/>
              <a:gd name="connsiteY1" fmla="*/ 0 h 776377"/>
              <a:gd name="connsiteX2" fmla="*/ 2855340 w 2984739"/>
              <a:gd name="connsiteY2" fmla="*/ 0 h 776377"/>
              <a:gd name="connsiteX3" fmla="*/ 2984739 w 2984739"/>
              <a:gd name="connsiteY3" fmla="*/ 129399 h 776377"/>
              <a:gd name="connsiteX4" fmla="*/ 2984739 w 2984739"/>
              <a:gd name="connsiteY4" fmla="*/ 646978 h 776377"/>
              <a:gd name="connsiteX5" fmla="*/ 2855340 w 2984739"/>
              <a:gd name="connsiteY5" fmla="*/ 776377 h 776377"/>
              <a:gd name="connsiteX6" fmla="*/ 129399 w 2984739"/>
              <a:gd name="connsiteY6" fmla="*/ 776377 h 776377"/>
              <a:gd name="connsiteX7" fmla="*/ 0 w 2984739"/>
              <a:gd name="connsiteY7" fmla="*/ 646978 h 776377"/>
              <a:gd name="connsiteX8" fmla="*/ 0 w 2984739"/>
              <a:gd name="connsiteY8" fmla="*/ 129399 h 776377"/>
              <a:gd name="connsiteX0" fmla="*/ 0 w 2984739"/>
              <a:gd name="connsiteY0" fmla="*/ 200291 h 847269"/>
              <a:gd name="connsiteX1" fmla="*/ 129399 w 2984739"/>
              <a:gd name="connsiteY1" fmla="*/ 70892 h 847269"/>
              <a:gd name="connsiteX2" fmla="*/ 948905 w 2984739"/>
              <a:gd name="connsiteY2" fmla="*/ 0 h 847269"/>
              <a:gd name="connsiteX3" fmla="*/ 2855340 w 2984739"/>
              <a:gd name="connsiteY3" fmla="*/ 70892 h 847269"/>
              <a:gd name="connsiteX4" fmla="*/ 2984739 w 2984739"/>
              <a:gd name="connsiteY4" fmla="*/ 200291 h 847269"/>
              <a:gd name="connsiteX5" fmla="*/ 2984739 w 2984739"/>
              <a:gd name="connsiteY5" fmla="*/ 717870 h 847269"/>
              <a:gd name="connsiteX6" fmla="*/ 2855340 w 2984739"/>
              <a:gd name="connsiteY6" fmla="*/ 847269 h 847269"/>
              <a:gd name="connsiteX7" fmla="*/ 129399 w 2984739"/>
              <a:gd name="connsiteY7" fmla="*/ 847269 h 847269"/>
              <a:gd name="connsiteX8" fmla="*/ 0 w 2984739"/>
              <a:gd name="connsiteY8" fmla="*/ 717870 h 847269"/>
              <a:gd name="connsiteX9" fmla="*/ 0 w 2984739"/>
              <a:gd name="connsiteY9" fmla="*/ 200291 h 847269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855340 w 2984739"/>
              <a:gd name="connsiteY4" fmla="*/ 70970 h 847347"/>
              <a:gd name="connsiteX5" fmla="*/ 2984739 w 2984739"/>
              <a:gd name="connsiteY5" fmla="*/ 200369 h 847347"/>
              <a:gd name="connsiteX6" fmla="*/ 2984739 w 2984739"/>
              <a:gd name="connsiteY6" fmla="*/ 717948 h 847347"/>
              <a:gd name="connsiteX7" fmla="*/ 2855340 w 2984739"/>
              <a:gd name="connsiteY7" fmla="*/ 847347 h 847347"/>
              <a:gd name="connsiteX8" fmla="*/ 129399 w 2984739"/>
              <a:gd name="connsiteY8" fmla="*/ 847347 h 847347"/>
              <a:gd name="connsiteX9" fmla="*/ 0 w 2984739"/>
              <a:gd name="connsiteY9" fmla="*/ 717948 h 847347"/>
              <a:gd name="connsiteX10" fmla="*/ 0 w 2984739"/>
              <a:gd name="connsiteY10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129399 w 2984739"/>
              <a:gd name="connsiteY9" fmla="*/ 847347 h 847347"/>
              <a:gd name="connsiteX10" fmla="*/ 0 w 2984739"/>
              <a:gd name="connsiteY10" fmla="*/ 717948 h 847347"/>
              <a:gd name="connsiteX11" fmla="*/ 0 w 2984739"/>
              <a:gd name="connsiteY11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948905 w 2984739"/>
              <a:gd name="connsiteY9" fmla="*/ 776455 h 847347"/>
              <a:gd name="connsiteX10" fmla="*/ 129399 w 2984739"/>
              <a:gd name="connsiteY10" fmla="*/ 847347 h 847347"/>
              <a:gd name="connsiteX11" fmla="*/ 0 w 2984739"/>
              <a:gd name="connsiteY11" fmla="*/ 717948 h 847347"/>
              <a:gd name="connsiteX12" fmla="*/ 0 w 2984739"/>
              <a:gd name="connsiteY12" fmla="*/ 200369 h 847347"/>
              <a:gd name="connsiteX0" fmla="*/ 0 w 2984739"/>
              <a:gd name="connsiteY0" fmla="*/ 200369 h 899045"/>
              <a:gd name="connsiteX1" fmla="*/ 129399 w 2984739"/>
              <a:gd name="connsiteY1" fmla="*/ 70970 h 899045"/>
              <a:gd name="connsiteX2" fmla="*/ 948905 w 2984739"/>
              <a:gd name="connsiteY2" fmla="*/ 78 h 899045"/>
              <a:gd name="connsiteX3" fmla="*/ 1932317 w 2984739"/>
              <a:gd name="connsiteY3" fmla="*/ 103595 h 899045"/>
              <a:gd name="connsiteX4" fmla="*/ 2484407 w 2984739"/>
              <a:gd name="connsiteY4" fmla="*/ 17331 h 899045"/>
              <a:gd name="connsiteX5" fmla="*/ 2855340 w 2984739"/>
              <a:gd name="connsiteY5" fmla="*/ 70970 h 899045"/>
              <a:gd name="connsiteX6" fmla="*/ 2984739 w 2984739"/>
              <a:gd name="connsiteY6" fmla="*/ 200369 h 899045"/>
              <a:gd name="connsiteX7" fmla="*/ 2984739 w 2984739"/>
              <a:gd name="connsiteY7" fmla="*/ 717948 h 899045"/>
              <a:gd name="connsiteX8" fmla="*/ 2855340 w 2984739"/>
              <a:gd name="connsiteY8" fmla="*/ 847347 h 899045"/>
              <a:gd name="connsiteX9" fmla="*/ 1846052 w 2984739"/>
              <a:gd name="connsiteY9" fmla="*/ 897225 h 899045"/>
              <a:gd name="connsiteX10" fmla="*/ 948905 w 2984739"/>
              <a:gd name="connsiteY10" fmla="*/ 776455 h 899045"/>
              <a:gd name="connsiteX11" fmla="*/ 129399 w 2984739"/>
              <a:gd name="connsiteY11" fmla="*/ 847347 h 899045"/>
              <a:gd name="connsiteX12" fmla="*/ 0 w 2984739"/>
              <a:gd name="connsiteY12" fmla="*/ 717948 h 899045"/>
              <a:gd name="connsiteX13" fmla="*/ 0 w 2984739"/>
              <a:gd name="connsiteY13" fmla="*/ 200369 h 89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84739" h="899045">
                <a:moveTo>
                  <a:pt x="0" y="200369"/>
                </a:moveTo>
                <a:cubicBezTo>
                  <a:pt x="0" y="128904"/>
                  <a:pt x="57934" y="70970"/>
                  <a:pt x="129399" y="70970"/>
                </a:cubicBezTo>
                <a:cubicBezTo>
                  <a:pt x="402568" y="64592"/>
                  <a:pt x="675736" y="6456"/>
                  <a:pt x="948905" y="78"/>
                </a:cubicBezTo>
                <a:cubicBezTo>
                  <a:pt x="1249391" y="-3111"/>
                  <a:pt x="1614578" y="91780"/>
                  <a:pt x="1932317" y="103595"/>
                </a:cubicBezTo>
                <a:cubicBezTo>
                  <a:pt x="2185359" y="115097"/>
                  <a:pt x="2330570" y="22768"/>
                  <a:pt x="2484407" y="17331"/>
                </a:cubicBezTo>
                <a:cubicBezTo>
                  <a:pt x="2638244" y="11894"/>
                  <a:pt x="2769076" y="49090"/>
                  <a:pt x="2855340" y="70970"/>
                </a:cubicBezTo>
                <a:cubicBezTo>
                  <a:pt x="2926805" y="70970"/>
                  <a:pt x="2984739" y="128904"/>
                  <a:pt x="2984739" y="200369"/>
                </a:cubicBezTo>
                <a:lnTo>
                  <a:pt x="2984739" y="717948"/>
                </a:lnTo>
                <a:cubicBezTo>
                  <a:pt x="2984739" y="789413"/>
                  <a:pt x="2926805" y="847347"/>
                  <a:pt x="2855340" y="847347"/>
                </a:cubicBezTo>
                <a:cubicBezTo>
                  <a:pt x="2662684" y="859974"/>
                  <a:pt x="2163791" y="909040"/>
                  <a:pt x="1846052" y="897225"/>
                </a:cubicBezTo>
                <a:cubicBezTo>
                  <a:pt x="1528313" y="885410"/>
                  <a:pt x="1232138" y="767515"/>
                  <a:pt x="948905" y="776455"/>
                </a:cubicBezTo>
                <a:lnTo>
                  <a:pt x="129399" y="847347"/>
                </a:lnTo>
                <a:cubicBezTo>
                  <a:pt x="57934" y="847347"/>
                  <a:pt x="0" y="789413"/>
                  <a:pt x="0" y="717948"/>
                </a:cubicBezTo>
                <a:lnTo>
                  <a:pt x="0" y="200369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216000" rtlCol="0" anchor="ctr"/>
          <a:lstStyle/>
          <a:p>
            <a:pPr lvl="0" algn="ctr"/>
            <a:r>
              <a:rPr lang="en-GB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a) </a:t>
            </a:r>
            <a:r>
              <a:rPr lang="en-GB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40EA061-E454-36DC-D82B-914658F68CA1}"/>
              </a:ext>
            </a:extLst>
          </p:cNvPr>
          <p:cNvGraphicFramePr>
            <a:graphicFrameLocks noGrp="1"/>
          </p:cNvGraphicFramePr>
          <p:nvPr/>
        </p:nvGraphicFramePr>
        <p:xfrm>
          <a:off x="1171575" y="1828800"/>
          <a:ext cx="9696449" cy="18642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05350">
                  <a:extLst>
                    <a:ext uri="{9D8B030D-6E8A-4147-A177-3AD203B41FA5}">
                      <a16:colId xmlns:a16="http://schemas.microsoft.com/office/drawing/2014/main" val="4243781236"/>
                    </a:ext>
                  </a:extLst>
                </a:gridCol>
                <a:gridCol w="4991099">
                  <a:extLst>
                    <a:ext uri="{9D8B030D-6E8A-4147-A177-3AD203B41FA5}">
                      <a16:colId xmlns:a16="http://schemas.microsoft.com/office/drawing/2014/main" val="4196557444"/>
                    </a:ext>
                  </a:extLst>
                </a:gridCol>
              </a:tblGrid>
              <a:tr h="10287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m 45 cm =           m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cm</a:t>
                      </a:r>
                      <a:r>
                        <a:rPr lang="en-US" sz="3200" baseline="30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6 mm</a:t>
                      </a:r>
                      <a:r>
                        <a:rPr lang="en-US" sz="3200" baseline="30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=           cm</a:t>
                      </a:r>
                      <a:r>
                        <a:rPr lang="en-US" sz="3200" baseline="30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969941"/>
                  </a:ext>
                </a:extLst>
              </a:tr>
              <a:tr h="83552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kg 256 g =            kg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518 ml =           </a:t>
                      </a:r>
                      <a:r>
                        <a:rPr lang="en-US" sz="3200" b="1" i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</a:t>
                      </a:r>
                      <a:endParaRPr lang="en-US" sz="3600" b="1" i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4211300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C735C2-FA45-D5FB-9F3A-BD0B5605BA6F}"/>
              </a:ext>
            </a:extLst>
          </p:cNvPr>
          <p:cNvSpPr/>
          <p:nvPr/>
        </p:nvSpPr>
        <p:spPr>
          <a:xfrm>
            <a:off x="3619500" y="1981200"/>
            <a:ext cx="790575" cy="51435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F0E0AC2-998E-03A7-75B9-C6318673BDA2}"/>
              </a:ext>
            </a:extLst>
          </p:cNvPr>
          <p:cNvSpPr/>
          <p:nvPr/>
        </p:nvSpPr>
        <p:spPr>
          <a:xfrm>
            <a:off x="3514725" y="3000375"/>
            <a:ext cx="866775" cy="51435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856F8FE-BF10-C036-7B27-379373A3117A}"/>
              </a:ext>
            </a:extLst>
          </p:cNvPr>
          <p:cNvSpPr/>
          <p:nvPr/>
        </p:nvSpPr>
        <p:spPr>
          <a:xfrm>
            <a:off x="8734425" y="1962150"/>
            <a:ext cx="790575" cy="51435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7AD9AF-3CB4-5E6E-B40D-F496668E5AEE}"/>
              </a:ext>
            </a:extLst>
          </p:cNvPr>
          <p:cNvSpPr/>
          <p:nvPr/>
        </p:nvSpPr>
        <p:spPr>
          <a:xfrm>
            <a:off x="7600950" y="2962275"/>
            <a:ext cx="790575" cy="51435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0259DB-2F95-DE00-3414-92DAC32EE242}"/>
              </a:ext>
            </a:extLst>
          </p:cNvPr>
          <p:cNvSpPr/>
          <p:nvPr/>
        </p:nvSpPr>
        <p:spPr>
          <a:xfrm>
            <a:off x="3514726" y="1971674"/>
            <a:ext cx="895350" cy="5238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3,45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BB66B09-3798-1E34-437C-0318A3CD82C5}"/>
              </a:ext>
            </a:extLst>
          </p:cNvPr>
          <p:cNvSpPr/>
          <p:nvPr/>
        </p:nvSpPr>
        <p:spPr>
          <a:xfrm>
            <a:off x="3514726" y="2990849"/>
            <a:ext cx="962024" cy="5238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5,256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9C07746-6424-C9AF-7B49-E571A6C17CAD}"/>
              </a:ext>
            </a:extLst>
          </p:cNvPr>
          <p:cNvSpPr/>
          <p:nvPr/>
        </p:nvSpPr>
        <p:spPr>
          <a:xfrm>
            <a:off x="8686801" y="1971674"/>
            <a:ext cx="866774" cy="5238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4,06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1197D2C-575B-0047-A285-36B4946FBC6E}"/>
              </a:ext>
            </a:extLst>
          </p:cNvPr>
          <p:cNvSpPr/>
          <p:nvPr/>
        </p:nvSpPr>
        <p:spPr>
          <a:xfrm>
            <a:off x="7591426" y="2971799"/>
            <a:ext cx="914399" cy="5238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0,518</a:t>
            </a:r>
          </a:p>
        </p:txBody>
      </p:sp>
    </p:spTree>
    <p:extLst>
      <p:ext uri="{BB962C8B-B14F-4D97-AF65-F5344CB8AC3E}">
        <p14:creationId xmlns:p14="http://schemas.microsoft.com/office/powerpoint/2010/main" val="27869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7"/>
          <p:cNvSpPr/>
          <p:nvPr/>
        </p:nvSpPr>
        <p:spPr>
          <a:xfrm>
            <a:off x="4200525" y="133050"/>
            <a:ext cx="3457575" cy="1086150"/>
          </a:xfrm>
          <a:custGeom>
            <a:avLst/>
            <a:gdLst>
              <a:gd name="connsiteX0" fmla="*/ 0 w 2984739"/>
              <a:gd name="connsiteY0" fmla="*/ 129399 h 776377"/>
              <a:gd name="connsiteX1" fmla="*/ 129399 w 2984739"/>
              <a:gd name="connsiteY1" fmla="*/ 0 h 776377"/>
              <a:gd name="connsiteX2" fmla="*/ 2855340 w 2984739"/>
              <a:gd name="connsiteY2" fmla="*/ 0 h 776377"/>
              <a:gd name="connsiteX3" fmla="*/ 2984739 w 2984739"/>
              <a:gd name="connsiteY3" fmla="*/ 129399 h 776377"/>
              <a:gd name="connsiteX4" fmla="*/ 2984739 w 2984739"/>
              <a:gd name="connsiteY4" fmla="*/ 646978 h 776377"/>
              <a:gd name="connsiteX5" fmla="*/ 2855340 w 2984739"/>
              <a:gd name="connsiteY5" fmla="*/ 776377 h 776377"/>
              <a:gd name="connsiteX6" fmla="*/ 129399 w 2984739"/>
              <a:gd name="connsiteY6" fmla="*/ 776377 h 776377"/>
              <a:gd name="connsiteX7" fmla="*/ 0 w 2984739"/>
              <a:gd name="connsiteY7" fmla="*/ 646978 h 776377"/>
              <a:gd name="connsiteX8" fmla="*/ 0 w 2984739"/>
              <a:gd name="connsiteY8" fmla="*/ 129399 h 776377"/>
              <a:gd name="connsiteX0" fmla="*/ 0 w 2984739"/>
              <a:gd name="connsiteY0" fmla="*/ 200291 h 847269"/>
              <a:gd name="connsiteX1" fmla="*/ 129399 w 2984739"/>
              <a:gd name="connsiteY1" fmla="*/ 70892 h 847269"/>
              <a:gd name="connsiteX2" fmla="*/ 948905 w 2984739"/>
              <a:gd name="connsiteY2" fmla="*/ 0 h 847269"/>
              <a:gd name="connsiteX3" fmla="*/ 2855340 w 2984739"/>
              <a:gd name="connsiteY3" fmla="*/ 70892 h 847269"/>
              <a:gd name="connsiteX4" fmla="*/ 2984739 w 2984739"/>
              <a:gd name="connsiteY4" fmla="*/ 200291 h 847269"/>
              <a:gd name="connsiteX5" fmla="*/ 2984739 w 2984739"/>
              <a:gd name="connsiteY5" fmla="*/ 717870 h 847269"/>
              <a:gd name="connsiteX6" fmla="*/ 2855340 w 2984739"/>
              <a:gd name="connsiteY6" fmla="*/ 847269 h 847269"/>
              <a:gd name="connsiteX7" fmla="*/ 129399 w 2984739"/>
              <a:gd name="connsiteY7" fmla="*/ 847269 h 847269"/>
              <a:gd name="connsiteX8" fmla="*/ 0 w 2984739"/>
              <a:gd name="connsiteY8" fmla="*/ 717870 h 847269"/>
              <a:gd name="connsiteX9" fmla="*/ 0 w 2984739"/>
              <a:gd name="connsiteY9" fmla="*/ 200291 h 847269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855340 w 2984739"/>
              <a:gd name="connsiteY4" fmla="*/ 70970 h 847347"/>
              <a:gd name="connsiteX5" fmla="*/ 2984739 w 2984739"/>
              <a:gd name="connsiteY5" fmla="*/ 200369 h 847347"/>
              <a:gd name="connsiteX6" fmla="*/ 2984739 w 2984739"/>
              <a:gd name="connsiteY6" fmla="*/ 717948 h 847347"/>
              <a:gd name="connsiteX7" fmla="*/ 2855340 w 2984739"/>
              <a:gd name="connsiteY7" fmla="*/ 847347 h 847347"/>
              <a:gd name="connsiteX8" fmla="*/ 129399 w 2984739"/>
              <a:gd name="connsiteY8" fmla="*/ 847347 h 847347"/>
              <a:gd name="connsiteX9" fmla="*/ 0 w 2984739"/>
              <a:gd name="connsiteY9" fmla="*/ 717948 h 847347"/>
              <a:gd name="connsiteX10" fmla="*/ 0 w 2984739"/>
              <a:gd name="connsiteY10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129399 w 2984739"/>
              <a:gd name="connsiteY9" fmla="*/ 847347 h 847347"/>
              <a:gd name="connsiteX10" fmla="*/ 0 w 2984739"/>
              <a:gd name="connsiteY10" fmla="*/ 717948 h 847347"/>
              <a:gd name="connsiteX11" fmla="*/ 0 w 2984739"/>
              <a:gd name="connsiteY11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948905 w 2984739"/>
              <a:gd name="connsiteY9" fmla="*/ 776455 h 847347"/>
              <a:gd name="connsiteX10" fmla="*/ 129399 w 2984739"/>
              <a:gd name="connsiteY10" fmla="*/ 847347 h 847347"/>
              <a:gd name="connsiteX11" fmla="*/ 0 w 2984739"/>
              <a:gd name="connsiteY11" fmla="*/ 717948 h 847347"/>
              <a:gd name="connsiteX12" fmla="*/ 0 w 2984739"/>
              <a:gd name="connsiteY12" fmla="*/ 200369 h 847347"/>
              <a:gd name="connsiteX0" fmla="*/ 0 w 2984739"/>
              <a:gd name="connsiteY0" fmla="*/ 200369 h 899045"/>
              <a:gd name="connsiteX1" fmla="*/ 129399 w 2984739"/>
              <a:gd name="connsiteY1" fmla="*/ 70970 h 899045"/>
              <a:gd name="connsiteX2" fmla="*/ 948905 w 2984739"/>
              <a:gd name="connsiteY2" fmla="*/ 78 h 899045"/>
              <a:gd name="connsiteX3" fmla="*/ 1932317 w 2984739"/>
              <a:gd name="connsiteY3" fmla="*/ 103595 h 899045"/>
              <a:gd name="connsiteX4" fmla="*/ 2484407 w 2984739"/>
              <a:gd name="connsiteY4" fmla="*/ 17331 h 899045"/>
              <a:gd name="connsiteX5" fmla="*/ 2855340 w 2984739"/>
              <a:gd name="connsiteY5" fmla="*/ 70970 h 899045"/>
              <a:gd name="connsiteX6" fmla="*/ 2984739 w 2984739"/>
              <a:gd name="connsiteY6" fmla="*/ 200369 h 899045"/>
              <a:gd name="connsiteX7" fmla="*/ 2984739 w 2984739"/>
              <a:gd name="connsiteY7" fmla="*/ 717948 h 899045"/>
              <a:gd name="connsiteX8" fmla="*/ 2855340 w 2984739"/>
              <a:gd name="connsiteY8" fmla="*/ 847347 h 899045"/>
              <a:gd name="connsiteX9" fmla="*/ 1846052 w 2984739"/>
              <a:gd name="connsiteY9" fmla="*/ 897225 h 899045"/>
              <a:gd name="connsiteX10" fmla="*/ 948905 w 2984739"/>
              <a:gd name="connsiteY10" fmla="*/ 776455 h 899045"/>
              <a:gd name="connsiteX11" fmla="*/ 129399 w 2984739"/>
              <a:gd name="connsiteY11" fmla="*/ 847347 h 899045"/>
              <a:gd name="connsiteX12" fmla="*/ 0 w 2984739"/>
              <a:gd name="connsiteY12" fmla="*/ 717948 h 899045"/>
              <a:gd name="connsiteX13" fmla="*/ 0 w 2984739"/>
              <a:gd name="connsiteY13" fmla="*/ 200369 h 89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84739" h="899045">
                <a:moveTo>
                  <a:pt x="0" y="200369"/>
                </a:moveTo>
                <a:cubicBezTo>
                  <a:pt x="0" y="128904"/>
                  <a:pt x="57934" y="70970"/>
                  <a:pt x="129399" y="70970"/>
                </a:cubicBezTo>
                <a:cubicBezTo>
                  <a:pt x="402568" y="64592"/>
                  <a:pt x="675736" y="6456"/>
                  <a:pt x="948905" y="78"/>
                </a:cubicBezTo>
                <a:cubicBezTo>
                  <a:pt x="1249391" y="-3111"/>
                  <a:pt x="1614578" y="91780"/>
                  <a:pt x="1932317" y="103595"/>
                </a:cubicBezTo>
                <a:cubicBezTo>
                  <a:pt x="2185359" y="115097"/>
                  <a:pt x="2330570" y="22768"/>
                  <a:pt x="2484407" y="17331"/>
                </a:cubicBezTo>
                <a:cubicBezTo>
                  <a:pt x="2638244" y="11894"/>
                  <a:pt x="2769076" y="49090"/>
                  <a:pt x="2855340" y="70970"/>
                </a:cubicBezTo>
                <a:cubicBezTo>
                  <a:pt x="2926805" y="70970"/>
                  <a:pt x="2984739" y="128904"/>
                  <a:pt x="2984739" y="200369"/>
                </a:cubicBezTo>
                <a:lnTo>
                  <a:pt x="2984739" y="717948"/>
                </a:lnTo>
                <a:cubicBezTo>
                  <a:pt x="2984739" y="789413"/>
                  <a:pt x="2926805" y="847347"/>
                  <a:pt x="2855340" y="847347"/>
                </a:cubicBezTo>
                <a:cubicBezTo>
                  <a:pt x="2662684" y="859974"/>
                  <a:pt x="2163791" y="909040"/>
                  <a:pt x="1846052" y="897225"/>
                </a:cubicBezTo>
                <a:cubicBezTo>
                  <a:pt x="1528313" y="885410"/>
                  <a:pt x="1232138" y="767515"/>
                  <a:pt x="948905" y="776455"/>
                </a:cubicBezTo>
                <a:lnTo>
                  <a:pt x="129399" y="847347"/>
                </a:lnTo>
                <a:cubicBezTo>
                  <a:pt x="57934" y="847347"/>
                  <a:pt x="0" y="789413"/>
                  <a:pt x="0" y="717948"/>
                </a:cubicBezTo>
                <a:lnTo>
                  <a:pt x="0" y="200369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21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276425-92BC-0827-9429-67E7A30A133E}"/>
              </a:ext>
            </a:extLst>
          </p:cNvPr>
          <p:cNvSpPr txBox="1"/>
          <p:nvPr/>
        </p:nvSpPr>
        <p:spPr>
          <a:xfrm>
            <a:off x="1695450" y="1876425"/>
            <a:ext cx="9144000" cy="2817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2,35 m = </a:t>
            </a:r>
            <a:r>
              <a:rPr lang="nl-NL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nl-NL" sz="4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nl-NL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nl-NL" sz="4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cm = </a:t>
            </a:r>
            <a:r>
              <a:rPr lang="nl-NL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nl-NL" sz="4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cm.</a:t>
            </a:r>
            <a:endParaRPr lang="en-US" sz="4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4,75 kg = </a:t>
            </a:r>
            <a:r>
              <a:rPr lang="nl-NL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nl-NL" sz="4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kg </a:t>
            </a:r>
            <a:r>
              <a:rPr lang="nl-NL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nl-NL" sz="4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 </a:t>
            </a:r>
            <a:r>
              <a:rPr lang="nl-NL" sz="4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nl-NL" sz="4800" b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nl-NL" sz="480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g</a:t>
            </a:r>
            <a:endParaRPr lang="en-US" sz="4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7A0A6A8-585E-6D11-C43C-7F7104AB07D4}"/>
              </a:ext>
            </a:extLst>
          </p:cNvPr>
          <p:cNvSpPr/>
          <p:nvPr/>
        </p:nvSpPr>
        <p:spPr>
          <a:xfrm>
            <a:off x="4210050" y="2533649"/>
            <a:ext cx="952499" cy="561976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4800CC1-713D-B73F-28EE-54B99B5691D4}"/>
              </a:ext>
            </a:extLst>
          </p:cNvPr>
          <p:cNvSpPr/>
          <p:nvPr/>
        </p:nvSpPr>
        <p:spPr>
          <a:xfrm>
            <a:off x="5829300" y="2562224"/>
            <a:ext cx="952499" cy="561976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420F37D-74E5-D11E-87F3-9FDB3A611F4B}"/>
              </a:ext>
            </a:extLst>
          </p:cNvPr>
          <p:cNvSpPr/>
          <p:nvPr/>
        </p:nvSpPr>
        <p:spPr>
          <a:xfrm>
            <a:off x="8267700" y="2543174"/>
            <a:ext cx="952499" cy="561976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279AF4D-AA1F-140A-E89A-3CD9C337A123}"/>
              </a:ext>
            </a:extLst>
          </p:cNvPr>
          <p:cNvSpPr/>
          <p:nvPr/>
        </p:nvSpPr>
        <p:spPr>
          <a:xfrm>
            <a:off x="4219575" y="4038599"/>
            <a:ext cx="952499" cy="561976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5ABDF84-DB14-1331-8834-3439E931F8FE}"/>
              </a:ext>
            </a:extLst>
          </p:cNvPr>
          <p:cNvSpPr/>
          <p:nvPr/>
        </p:nvSpPr>
        <p:spPr>
          <a:xfrm>
            <a:off x="5857875" y="4019549"/>
            <a:ext cx="952499" cy="561976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2090D17-F010-F2CD-AFD8-0A7864F2D4C7}"/>
              </a:ext>
            </a:extLst>
          </p:cNvPr>
          <p:cNvSpPr/>
          <p:nvPr/>
        </p:nvSpPr>
        <p:spPr>
          <a:xfrm>
            <a:off x="7810500" y="4019549"/>
            <a:ext cx="952499" cy="561976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88031AF-33F0-E8EA-64A7-474967AF5AC0}"/>
              </a:ext>
            </a:extLst>
          </p:cNvPr>
          <p:cNvSpPr/>
          <p:nvPr/>
        </p:nvSpPr>
        <p:spPr>
          <a:xfrm>
            <a:off x="4219575" y="2533649"/>
            <a:ext cx="952499" cy="561976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2F854CD-1AF0-3033-ED4F-94A964F8F0A6}"/>
              </a:ext>
            </a:extLst>
          </p:cNvPr>
          <p:cNvSpPr/>
          <p:nvPr/>
        </p:nvSpPr>
        <p:spPr>
          <a:xfrm>
            <a:off x="5800725" y="2552699"/>
            <a:ext cx="952499" cy="561976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B1F8BF2-D46D-0E7B-8AAF-5B6B687973FF}"/>
              </a:ext>
            </a:extLst>
          </p:cNvPr>
          <p:cNvSpPr/>
          <p:nvPr/>
        </p:nvSpPr>
        <p:spPr>
          <a:xfrm>
            <a:off x="8181975" y="2562224"/>
            <a:ext cx="1009649" cy="561976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127F4D5-B284-D713-FC04-0954F5FE10CE}"/>
              </a:ext>
            </a:extLst>
          </p:cNvPr>
          <p:cNvSpPr/>
          <p:nvPr/>
        </p:nvSpPr>
        <p:spPr>
          <a:xfrm>
            <a:off x="4229100" y="4029074"/>
            <a:ext cx="952499" cy="561976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DCC0727-691D-CB44-259E-15DCAB9373AB}"/>
              </a:ext>
            </a:extLst>
          </p:cNvPr>
          <p:cNvSpPr/>
          <p:nvPr/>
        </p:nvSpPr>
        <p:spPr>
          <a:xfrm>
            <a:off x="5857875" y="4029074"/>
            <a:ext cx="952499" cy="561976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B73B0C6-DA9D-D605-F9F6-0D6474F6D4C6}"/>
              </a:ext>
            </a:extLst>
          </p:cNvPr>
          <p:cNvSpPr/>
          <p:nvPr/>
        </p:nvSpPr>
        <p:spPr>
          <a:xfrm>
            <a:off x="7800975" y="4019549"/>
            <a:ext cx="1028700" cy="561976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4750</a:t>
            </a:r>
          </a:p>
        </p:txBody>
      </p:sp>
    </p:spTree>
    <p:extLst>
      <p:ext uri="{BB962C8B-B14F-4D97-AF65-F5344CB8AC3E}">
        <p14:creationId xmlns:p14="http://schemas.microsoft.com/office/powerpoint/2010/main" val="284292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6" grpId="0" animBg="1"/>
      <p:bldP spid="7" grpId="0" animBg="1"/>
      <p:bldP spid="8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368</Words>
  <Application>Microsoft Office PowerPoint</Application>
  <PresentationFormat>Widescreen</PresentationFormat>
  <Paragraphs>77</Paragraphs>
  <Slides>12</Slides>
  <Notes>5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bang120879@gmail.com</dc:creator>
  <cp:lastModifiedBy>bang120879@gmail.com</cp:lastModifiedBy>
  <cp:revision>5</cp:revision>
  <dcterms:created xsi:type="dcterms:W3CDTF">2025-10-18T07:31:34Z</dcterms:created>
  <dcterms:modified xsi:type="dcterms:W3CDTF">2025-10-19T07:53:00Z</dcterms:modified>
</cp:coreProperties>
</file>