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1" r:id="rId2"/>
    <p:sldId id="266" r:id="rId3"/>
    <p:sldId id="327" r:id="rId4"/>
    <p:sldId id="286" r:id="rId5"/>
    <p:sldId id="289" r:id="rId6"/>
    <p:sldId id="287" r:id="rId7"/>
    <p:sldId id="328" r:id="rId8"/>
    <p:sldId id="329" r:id="rId9"/>
    <p:sldId id="330" r:id="rId10"/>
    <p:sldId id="283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C051-E5DA-4B08-A0E0-810235D59C1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2EA54-9793-4480-9D62-395191DE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4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5262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9228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02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078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EF55-A808-4FAE-AB0B-922C574C8A18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8081-4F47-4FB2-84D8-D8B0888F8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910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225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632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4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202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052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718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343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86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dl10.glitter-graphics.net/pub/628/628290gqhiis6k6p.gif" TargetMode="External"/><Relationship Id="rId3" Type="http://schemas.openxmlformats.org/officeDocument/2006/relationships/image" Target="../media/image4.wm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9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67080" y="1513945"/>
            <a:ext cx="1428750" cy="144780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VNI-Times" pitchFamily="2" charset="0"/>
                <a:cs typeface="Arial" charset="0"/>
              </a:rPr>
              <a:t>GD &amp; ÑT</a:t>
            </a:r>
          </a:p>
        </p:txBody>
      </p:sp>
      <p:sp>
        <p:nvSpPr>
          <p:cNvPr id="5123" name="AutoShape 33"/>
          <p:cNvSpPr>
            <a:spLocks noChangeArrowheads="1"/>
          </p:cNvSpPr>
          <p:nvPr/>
        </p:nvSpPr>
        <p:spPr bwMode="auto">
          <a:xfrm>
            <a:off x="6153152" y="990600"/>
            <a:ext cx="747713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24" name="AutoShape 24"/>
          <p:cNvSpPr>
            <a:spLocks noChangeArrowheads="1"/>
          </p:cNvSpPr>
          <p:nvPr/>
        </p:nvSpPr>
        <p:spPr bwMode="auto">
          <a:xfrm rot="19926999">
            <a:off x="3325416" y="4503738"/>
            <a:ext cx="971550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25" name="AutoShape 24"/>
          <p:cNvSpPr>
            <a:spLocks noChangeArrowheads="1"/>
          </p:cNvSpPr>
          <p:nvPr/>
        </p:nvSpPr>
        <p:spPr bwMode="auto">
          <a:xfrm rot="19926999">
            <a:off x="6381753" y="4267200"/>
            <a:ext cx="5083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26" name="AutoShape 24"/>
          <p:cNvSpPr>
            <a:spLocks noChangeArrowheads="1"/>
          </p:cNvSpPr>
          <p:nvPr/>
        </p:nvSpPr>
        <p:spPr bwMode="auto">
          <a:xfrm rot="19926999">
            <a:off x="3581403" y="5029200"/>
            <a:ext cx="5083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27" name="AutoShape 33"/>
          <p:cNvSpPr>
            <a:spLocks noChangeArrowheads="1"/>
          </p:cNvSpPr>
          <p:nvPr/>
        </p:nvSpPr>
        <p:spPr bwMode="auto">
          <a:xfrm>
            <a:off x="7696202" y="1981200"/>
            <a:ext cx="747713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28" name="AutoShape 28"/>
          <p:cNvSpPr>
            <a:spLocks noChangeArrowheads="1"/>
          </p:cNvSpPr>
          <p:nvPr/>
        </p:nvSpPr>
        <p:spPr bwMode="auto">
          <a:xfrm>
            <a:off x="6267450" y="4343405"/>
            <a:ext cx="4572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29" name="AutoShape 28"/>
          <p:cNvSpPr>
            <a:spLocks noChangeArrowheads="1"/>
          </p:cNvSpPr>
          <p:nvPr/>
        </p:nvSpPr>
        <p:spPr bwMode="auto">
          <a:xfrm>
            <a:off x="5581650" y="1676404"/>
            <a:ext cx="4572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0" name="AutoShape 32"/>
          <p:cNvSpPr>
            <a:spLocks noChangeArrowheads="1"/>
          </p:cNvSpPr>
          <p:nvPr/>
        </p:nvSpPr>
        <p:spPr bwMode="auto">
          <a:xfrm rot="17331562">
            <a:off x="7294166" y="2116934"/>
            <a:ext cx="715962" cy="447675"/>
          </a:xfrm>
          <a:prstGeom prst="irregularSeal1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1" name="AutoShape 24"/>
          <p:cNvSpPr>
            <a:spLocks noChangeArrowheads="1"/>
          </p:cNvSpPr>
          <p:nvPr/>
        </p:nvSpPr>
        <p:spPr bwMode="auto">
          <a:xfrm rot="19926999">
            <a:off x="6210303" y="4114800"/>
            <a:ext cx="5083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2" name="AutoShape 33"/>
          <p:cNvSpPr>
            <a:spLocks noChangeArrowheads="1"/>
          </p:cNvSpPr>
          <p:nvPr/>
        </p:nvSpPr>
        <p:spPr bwMode="auto">
          <a:xfrm>
            <a:off x="3067052" y="990600"/>
            <a:ext cx="747713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3" name="AutoShape 24"/>
          <p:cNvSpPr>
            <a:spLocks noChangeArrowheads="1"/>
          </p:cNvSpPr>
          <p:nvPr/>
        </p:nvSpPr>
        <p:spPr bwMode="auto">
          <a:xfrm rot="19926999">
            <a:off x="3467103" y="5562600"/>
            <a:ext cx="5083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4" name="AutoShape 24"/>
          <p:cNvSpPr>
            <a:spLocks noChangeArrowheads="1"/>
          </p:cNvSpPr>
          <p:nvPr/>
        </p:nvSpPr>
        <p:spPr bwMode="auto">
          <a:xfrm rot="19926999">
            <a:off x="8553453" y="5486400"/>
            <a:ext cx="5083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5" name="AutoShape 24"/>
          <p:cNvSpPr>
            <a:spLocks noChangeArrowheads="1"/>
          </p:cNvSpPr>
          <p:nvPr/>
        </p:nvSpPr>
        <p:spPr bwMode="auto">
          <a:xfrm rot="19926999">
            <a:off x="5867403" y="2133600"/>
            <a:ext cx="5083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6" name="AutoShape 33"/>
          <p:cNvSpPr>
            <a:spLocks noChangeArrowheads="1"/>
          </p:cNvSpPr>
          <p:nvPr/>
        </p:nvSpPr>
        <p:spPr bwMode="auto">
          <a:xfrm>
            <a:off x="8267702" y="1066800"/>
            <a:ext cx="747713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7" name="AutoShape 28"/>
          <p:cNvSpPr>
            <a:spLocks noChangeArrowheads="1"/>
          </p:cNvSpPr>
          <p:nvPr/>
        </p:nvSpPr>
        <p:spPr bwMode="auto">
          <a:xfrm>
            <a:off x="8553450" y="3124205"/>
            <a:ext cx="4572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8" name="AutoShape 28"/>
          <p:cNvSpPr>
            <a:spLocks noChangeArrowheads="1"/>
          </p:cNvSpPr>
          <p:nvPr/>
        </p:nvSpPr>
        <p:spPr bwMode="auto">
          <a:xfrm>
            <a:off x="3124200" y="3048005"/>
            <a:ext cx="4572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9" name="AutoShape 28"/>
          <p:cNvSpPr>
            <a:spLocks noChangeArrowheads="1"/>
          </p:cNvSpPr>
          <p:nvPr/>
        </p:nvSpPr>
        <p:spPr bwMode="auto">
          <a:xfrm>
            <a:off x="5810250" y="990605"/>
            <a:ext cx="4572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40" name="AutoShape 28"/>
          <p:cNvSpPr>
            <a:spLocks noChangeArrowheads="1"/>
          </p:cNvSpPr>
          <p:nvPr/>
        </p:nvSpPr>
        <p:spPr bwMode="auto">
          <a:xfrm>
            <a:off x="5924550" y="5334005"/>
            <a:ext cx="4572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41" name="AutoShape 12"/>
          <p:cNvSpPr>
            <a:spLocks noChangeArrowheads="1"/>
          </p:cNvSpPr>
          <p:nvPr/>
        </p:nvSpPr>
        <p:spPr bwMode="auto">
          <a:xfrm>
            <a:off x="9124950" y="5943600"/>
            <a:ext cx="400050" cy="457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Monotype corsivaH" panose="020B7200000000000000" pitchFamily="34" charset="0"/>
            </a:endParaRPr>
          </a:p>
        </p:txBody>
      </p:sp>
      <p:grpSp>
        <p:nvGrpSpPr>
          <p:cNvPr id="2" name="Group 26"/>
          <p:cNvGrpSpPr>
            <a:grpSpLocks noChangeAspect="1"/>
          </p:cNvGrpSpPr>
          <p:nvPr/>
        </p:nvGrpSpPr>
        <p:grpSpPr bwMode="auto">
          <a:xfrm>
            <a:off x="2723128" y="746443"/>
            <a:ext cx="2569369" cy="2698750"/>
            <a:chOff x="4330" y="4900"/>
            <a:chExt cx="2400" cy="1872"/>
          </a:xfrm>
        </p:grpSpPr>
        <p:sp>
          <p:nvSpPr>
            <p:cNvPr id="5150" name="AutoShape 27"/>
            <p:cNvSpPr>
              <a:spLocks noChangeAspect="1" noChangeArrowheads="1"/>
            </p:cNvSpPr>
            <p:nvPr/>
          </p:nvSpPr>
          <p:spPr bwMode="auto">
            <a:xfrm>
              <a:off x="4330" y="4900"/>
              <a:ext cx="240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51" name="AutoShape 28" descr="2"/>
            <p:cNvSpPr>
              <a:spLocks noChangeArrowheads="1"/>
            </p:cNvSpPr>
            <p:nvPr/>
          </p:nvSpPr>
          <p:spPr bwMode="auto">
            <a:xfrm>
              <a:off x="4330" y="5923"/>
              <a:ext cx="2400" cy="84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5152" name="Picture 29" descr="cosm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" y="5095"/>
              <a:ext cx="1028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" name="Picture 30" descr="BOOK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" y="5834"/>
              <a:ext cx="1200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" name="Picture 31" descr="BOOK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5622"/>
              <a:ext cx="155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" name="Picture 32" descr="QUILL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4900"/>
              <a:ext cx="868" cy="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6" name="Text Box 33"/>
            <p:cNvSpPr txBox="1">
              <a:spLocks noChangeArrowheads="1"/>
            </p:cNvSpPr>
            <p:nvPr/>
          </p:nvSpPr>
          <p:spPr bwMode="auto">
            <a:xfrm>
              <a:off x="5698" y="5672"/>
              <a:ext cx="68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cs typeface="Arial" panose="020B0604020202020204" pitchFamily="34" charset="0"/>
              </a:endParaRPr>
            </a:p>
          </p:txBody>
        </p:sp>
        <p:sp>
          <p:nvSpPr>
            <p:cNvPr id="5157" name="Text Box 34"/>
            <p:cNvSpPr txBox="1">
              <a:spLocks noChangeArrowheads="1"/>
            </p:cNvSpPr>
            <p:nvPr/>
          </p:nvSpPr>
          <p:spPr bwMode="auto">
            <a:xfrm>
              <a:off x="5618" y="5844"/>
              <a:ext cx="9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cs typeface="Arial" panose="020B0604020202020204" pitchFamily="34" charset="0"/>
              </a:endParaRPr>
            </a:p>
          </p:txBody>
        </p:sp>
        <p:sp>
          <p:nvSpPr>
            <p:cNvPr id="5158" name="Text Box 35"/>
            <p:cNvSpPr txBox="1">
              <a:spLocks noChangeArrowheads="1"/>
            </p:cNvSpPr>
            <p:nvPr/>
          </p:nvSpPr>
          <p:spPr bwMode="auto">
            <a:xfrm>
              <a:off x="5209" y="5784"/>
              <a:ext cx="63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cs typeface="Arial" panose="020B0604020202020204" pitchFamily="34" charset="0"/>
              </a:endParaRPr>
            </a:p>
          </p:txBody>
        </p:sp>
      </p:grpSp>
      <p:pic>
        <p:nvPicPr>
          <p:cNvPr id="5143" name="Picture 36" descr="http://dl10.glitter-graphics.net/pub/628/628290gqhiis6k6p.g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4079" y="2693167"/>
            <a:ext cx="5775325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44" name="Object 37"/>
          <p:cNvGraphicFramePr>
            <a:graphicFrameLocks noChangeAspect="1"/>
          </p:cNvGraphicFramePr>
          <p:nvPr/>
        </p:nvGraphicFramePr>
        <p:xfrm>
          <a:off x="1578771" y="3380586"/>
          <a:ext cx="2052638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3535680" imgH="4450080" progId="">
                  <p:embed/>
                </p:oleObj>
              </mc:Choice>
              <mc:Fallback>
                <p:oleObj name="Clip" r:id="rId9" imgW="3535680" imgH="4450080" progId="">
                  <p:embed/>
                  <p:pic>
                    <p:nvPicPr>
                      <p:cNvPr id="514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771" y="3380586"/>
                        <a:ext cx="2052638" cy="344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WordArt 2"/>
          <p:cNvSpPr>
            <a:spLocks noChangeArrowheads="1" noChangeShapeType="1" noTextEdit="1"/>
          </p:cNvSpPr>
          <p:nvPr/>
        </p:nvSpPr>
        <p:spPr bwMode="auto">
          <a:xfrm>
            <a:off x="6738942" y="1266409"/>
            <a:ext cx="321471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5 - KNTT</a:t>
            </a:r>
          </a:p>
        </p:txBody>
      </p:sp>
      <p:sp>
        <p:nvSpPr>
          <p:cNvPr id="40" name="WordArt 3"/>
          <p:cNvSpPr>
            <a:spLocks noChangeArrowheads="1" noChangeShapeType="1" noTextEdit="1"/>
          </p:cNvSpPr>
          <p:nvPr/>
        </p:nvSpPr>
        <p:spPr bwMode="auto">
          <a:xfrm>
            <a:off x="3581400" y="3819289"/>
            <a:ext cx="8136946" cy="798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 : ÔN TẬP HÌNH HỌC VÀ ĐO LƯỜNG  (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41" name="WordArt 4"/>
          <p:cNvSpPr>
            <a:spLocks noChangeArrowheads="1" noChangeShapeType="1" noTextEdit="1"/>
          </p:cNvSpPr>
          <p:nvPr/>
        </p:nvSpPr>
        <p:spPr bwMode="auto">
          <a:xfrm>
            <a:off x="3512208" y="5362811"/>
            <a:ext cx="6233615" cy="639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99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en-US" sz="27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7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WordArt 16"/>
          <p:cNvSpPr>
            <a:spLocks noChangeArrowheads="1" noChangeShapeType="1" noTextEdit="1"/>
          </p:cNvSpPr>
          <p:nvPr/>
        </p:nvSpPr>
        <p:spPr bwMode="auto">
          <a:xfrm>
            <a:off x="2309787" y="48579"/>
            <a:ext cx="7746653" cy="5199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 TOÀN THẮNG – TIÊN THẮNG</a:t>
            </a: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02762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480853" y="2668572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2006222" y="1685917"/>
            <a:ext cx="8188656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8EEF958-3FD1-8D81-3B1C-928B1520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64" y="3683001"/>
            <a:ext cx="5367387" cy="3044860"/>
          </a:xfrm>
          <a:prstGeom prst="rect">
            <a:avLst/>
          </a:prstGeom>
        </p:spPr>
      </p:pic>
      <p:sp>
        <p:nvSpPr>
          <p:cNvPr id="25" name="Freeform 3">
            <a:extLst>
              <a:ext uri="{FF2B5EF4-FFF2-40B4-BE49-F238E27FC236}">
                <a16:creationId xmlns:a16="http://schemas.microsoft.com/office/drawing/2014/main" id="{16F22263-1B7B-16DE-0F09-97126EB4D88B}"/>
              </a:ext>
            </a:extLst>
          </p:cNvPr>
          <p:cNvSpPr/>
          <p:nvPr/>
        </p:nvSpPr>
        <p:spPr>
          <a:xfrm>
            <a:off x="1524000" y="431800"/>
            <a:ext cx="9652000" cy="2743200"/>
          </a:xfrm>
          <a:custGeom>
            <a:avLst/>
            <a:gdLst/>
            <a:ahLst/>
            <a:cxnLst/>
            <a:rect l="l" t="t" r="r" b="b"/>
            <a:pathLst>
              <a:path w="10028132" h="6490936">
                <a:moveTo>
                  <a:pt x="0" y="0"/>
                </a:moveTo>
                <a:lnTo>
                  <a:pt x="10028131" y="0"/>
                </a:lnTo>
                <a:lnTo>
                  <a:pt x="10028131" y="6490936"/>
                </a:lnTo>
                <a:lnTo>
                  <a:pt x="0" y="6490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699EF769-1E91-687F-4476-9CDD706A9933}"/>
              </a:ext>
            </a:extLst>
          </p:cNvPr>
          <p:cNvSpPr txBox="1"/>
          <p:nvPr/>
        </p:nvSpPr>
        <p:spPr>
          <a:xfrm>
            <a:off x="2568575" y="844550"/>
            <a:ext cx="7874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Nêu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đơn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vị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đo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thời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gian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học</a:t>
            </a:r>
            <a:endParaRPr lang="en-US" sz="6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7" name="Google Shape;3613;p57">
            <a:extLst>
              <a:ext uri="{FF2B5EF4-FFF2-40B4-BE49-F238E27FC236}">
                <a16:creationId xmlns:a16="http://schemas.microsoft.com/office/drawing/2014/main" id="{3C17C308-A0EC-11C3-1429-BB68652CB7C2}"/>
              </a:ext>
            </a:extLst>
          </p:cNvPr>
          <p:cNvGrpSpPr/>
          <p:nvPr/>
        </p:nvGrpSpPr>
        <p:grpSpPr>
          <a:xfrm>
            <a:off x="6496050" y="4021332"/>
            <a:ext cx="4633742" cy="1597995"/>
            <a:chOff x="1979225" y="358525"/>
            <a:chExt cx="5186100" cy="1198496"/>
          </a:xfrm>
        </p:grpSpPr>
        <p:sp>
          <p:nvSpPr>
            <p:cNvPr id="28" name="Google Shape;3614;p57">
              <a:extLst>
                <a:ext uri="{FF2B5EF4-FFF2-40B4-BE49-F238E27FC236}">
                  <a16:creationId xmlns:a16="http://schemas.microsoft.com/office/drawing/2014/main" id="{73D2CB16-06C9-AE06-FC6A-DF43A29CE617}"/>
                </a:ext>
              </a:extLst>
            </p:cNvPr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15;p57">
              <a:extLst>
                <a:ext uri="{FF2B5EF4-FFF2-40B4-BE49-F238E27FC236}">
                  <a16:creationId xmlns:a16="http://schemas.microsoft.com/office/drawing/2014/main" id="{232FDEE3-6683-ACD2-AA65-C368CC6FF55C}"/>
                </a:ext>
              </a:extLst>
            </p:cNvPr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BC8956D-2682-6CCA-496C-A37214666308}"/>
              </a:ext>
            </a:extLst>
          </p:cNvPr>
          <p:cNvSpPr txBox="1"/>
          <p:nvPr/>
        </p:nvSpPr>
        <p:spPr>
          <a:xfrm>
            <a:off x="6734175" y="4324350"/>
            <a:ext cx="413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2019870" y="1685917"/>
            <a:ext cx="8052178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4584DC-B7F6-7780-9C4A-CDC826DA7D53}"/>
              </a:ext>
            </a:extLst>
          </p:cNvPr>
          <p:cNvGrpSpPr/>
          <p:nvPr/>
        </p:nvGrpSpPr>
        <p:grpSpPr>
          <a:xfrm>
            <a:off x="195931" y="208266"/>
            <a:ext cx="2518694" cy="963310"/>
            <a:chOff x="195931" y="208266"/>
            <a:chExt cx="2775870" cy="9633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32C2E8D-0DD4-0B58-B502-73850FF30971}"/>
                </a:ext>
              </a:extLst>
            </p:cNvPr>
            <p:cNvGrpSpPr/>
            <p:nvPr/>
          </p:nvGrpSpPr>
          <p:grpSpPr>
            <a:xfrm>
              <a:off x="195931" y="208266"/>
              <a:ext cx="2775870" cy="963310"/>
              <a:chOff x="430694" y="472633"/>
              <a:chExt cx="4402563" cy="5988934"/>
            </a:xfrm>
          </p:grpSpPr>
          <p:sp>
            <p:nvSpPr>
              <p:cNvPr id="8" name="Google Shape;1387;p24">
                <a:extLst>
                  <a:ext uri="{FF2B5EF4-FFF2-40B4-BE49-F238E27FC236}">
                    <a16:creationId xmlns:a16="http://schemas.microsoft.com/office/drawing/2014/main" id="{9A1448EA-0A4C-4466-5C05-E11D8B7E8AD6}"/>
                  </a:ext>
                </a:extLst>
              </p:cNvPr>
              <p:cNvSpPr/>
              <p:nvPr/>
            </p:nvSpPr>
            <p:spPr>
              <a:xfrm>
                <a:off x="430694" y="472633"/>
                <a:ext cx="4402563" cy="5988934"/>
              </a:xfrm>
              <a:custGeom>
                <a:avLst/>
                <a:gdLst/>
                <a:ahLst/>
                <a:cxnLst/>
                <a:rect l="l" t="t" r="r" b="b"/>
                <a:pathLst>
                  <a:path w="92250" h="59720" extrusionOk="0">
                    <a:moveTo>
                      <a:pt x="1563" y="1"/>
                    </a:moveTo>
                    <a:cubicBezTo>
                      <a:pt x="697" y="1"/>
                      <a:pt x="1" y="707"/>
                      <a:pt x="1" y="1563"/>
                    </a:cubicBezTo>
                    <a:lnTo>
                      <a:pt x="1" y="58148"/>
                    </a:lnTo>
                    <a:cubicBezTo>
                      <a:pt x="1" y="59013"/>
                      <a:pt x="697" y="59719"/>
                      <a:pt x="1563" y="59719"/>
                    </a:cubicBezTo>
                    <a:lnTo>
                      <a:pt x="90678" y="59719"/>
                    </a:lnTo>
                    <a:cubicBezTo>
                      <a:pt x="91543" y="59719"/>
                      <a:pt x="92250" y="59013"/>
                      <a:pt x="92250" y="58148"/>
                    </a:cubicBezTo>
                    <a:lnTo>
                      <a:pt x="92250" y="1563"/>
                    </a:lnTo>
                    <a:cubicBezTo>
                      <a:pt x="92250" y="707"/>
                      <a:pt x="91543" y="1"/>
                      <a:pt x="9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Google Shape;1395;p24">
                <a:extLst>
                  <a:ext uri="{FF2B5EF4-FFF2-40B4-BE49-F238E27FC236}">
                    <a16:creationId xmlns:a16="http://schemas.microsoft.com/office/drawing/2014/main" id="{5A01118D-FA51-2D71-CCF1-AFF7A0574492}"/>
                  </a:ext>
                </a:extLst>
              </p:cNvPr>
              <p:cNvSpPr/>
              <p:nvPr/>
            </p:nvSpPr>
            <p:spPr>
              <a:xfrm>
                <a:off x="609779" y="729343"/>
                <a:ext cx="4044240" cy="5509492"/>
              </a:xfrm>
              <a:prstGeom prst="roundRect">
                <a:avLst>
                  <a:gd name="adj" fmla="val 11521"/>
                </a:avLst>
              </a:pr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AFF4B67-DAC3-1C69-3AD5-64F758DA2A9F}"/>
                </a:ext>
              </a:extLst>
            </p:cNvPr>
            <p:cNvSpPr/>
            <p:nvPr/>
          </p:nvSpPr>
          <p:spPr>
            <a:xfrm>
              <a:off x="409575" y="400050"/>
              <a:ext cx="704850" cy="6381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259B18-D1C0-FD31-0820-672F4424F16D}"/>
                </a:ext>
              </a:extLst>
            </p:cNvPr>
            <p:cNvSpPr txBox="1"/>
            <p:nvPr/>
          </p:nvSpPr>
          <p:spPr>
            <a:xfrm>
              <a:off x="1269943" y="371475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Số</a:t>
              </a:r>
              <a:r>
                <a:rPr lang="en-US" sz="3600" b="1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7DDE6-E89D-0393-BD90-2DFE9B9C8E3F}"/>
                  </a:ext>
                </a:extLst>
              </p:cNvPr>
              <p:cNvSpPr txBox="1"/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7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7DDE6-E89D-0393-BD90-2DFE9B9C8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blipFill>
                <a:blip r:embed="rId2"/>
                <a:stretch>
                  <a:fillRect l="-3585" b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74ECB6-BBE3-D5EB-52F5-9EDA09ACB05B}"/>
                  </a:ext>
                </a:extLst>
              </p:cNvPr>
              <p:cNvSpPr txBox="1"/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2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30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4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74ECB6-BBE3-D5EB-52F5-9EDA09ACB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blipFill>
                <a:blip r:embed="rId3"/>
                <a:stretch>
                  <a:fillRect l="-3163" b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01FE89-3B01-04DB-7B91-6BF903535B7F}"/>
              </a:ext>
            </a:extLst>
          </p:cNvPr>
          <p:cNvSpPr/>
          <p:nvPr/>
        </p:nvSpPr>
        <p:spPr>
          <a:xfrm>
            <a:off x="2314574" y="2181225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0A4A20-3E6E-0F79-AB18-38D8DFD9CC64}"/>
              </a:ext>
            </a:extLst>
          </p:cNvPr>
          <p:cNvSpPr/>
          <p:nvPr/>
        </p:nvSpPr>
        <p:spPr>
          <a:xfrm>
            <a:off x="2571749" y="2971800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D67C3B-F08B-70FA-B081-8F752BB850DC}"/>
              </a:ext>
            </a:extLst>
          </p:cNvPr>
          <p:cNvSpPr/>
          <p:nvPr/>
        </p:nvSpPr>
        <p:spPr>
          <a:xfrm>
            <a:off x="2371724" y="4029075"/>
            <a:ext cx="809626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DB043CA-5F38-4BF0-4222-60F4C4ACAF95}"/>
              </a:ext>
            </a:extLst>
          </p:cNvPr>
          <p:cNvSpPr/>
          <p:nvPr/>
        </p:nvSpPr>
        <p:spPr>
          <a:xfrm>
            <a:off x="9772649" y="21145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2EB6958-61E7-D9FF-7ABF-886B2B522307}"/>
              </a:ext>
            </a:extLst>
          </p:cNvPr>
          <p:cNvSpPr/>
          <p:nvPr/>
        </p:nvSpPr>
        <p:spPr>
          <a:xfrm>
            <a:off x="9629774" y="29527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2C4839-66A8-8998-7C3B-256C978D8F24}"/>
              </a:ext>
            </a:extLst>
          </p:cNvPr>
          <p:cNvSpPr/>
          <p:nvPr/>
        </p:nvSpPr>
        <p:spPr>
          <a:xfrm>
            <a:off x="9134474" y="39814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63B69B0-EA40-C32F-E17A-6911796AD9FC}"/>
              </a:ext>
            </a:extLst>
          </p:cNvPr>
          <p:cNvSpPr/>
          <p:nvPr/>
        </p:nvSpPr>
        <p:spPr>
          <a:xfrm>
            <a:off x="2276475" y="21717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DA852D7-9899-0E38-7D78-B91FF8402138}"/>
              </a:ext>
            </a:extLst>
          </p:cNvPr>
          <p:cNvSpPr/>
          <p:nvPr/>
        </p:nvSpPr>
        <p:spPr>
          <a:xfrm>
            <a:off x="2533650" y="29718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65FB4C8-B7EC-5EA4-3D56-73D9492A7982}"/>
              </a:ext>
            </a:extLst>
          </p:cNvPr>
          <p:cNvSpPr/>
          <p:nvPr/>
        </p:nvSpPr>
        <p:spPr>
          <a:xfrm>
            <a:off x="2343150" y="402907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F3E0BCE-4EFE-0DB6-592E-D1DFC29C6057}"/>
              </a:ext>
            </a:extLst>
          </p:cNvPr>
          <p:cNvSpPr/>
          <p:nvPr/>
        </p:nvSpPr>
        <p:spPr>
          <a:xfrm>
            <a:off x="9782175" y="210502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F4A184B-AC1A-69B3-B5EB-A7B25B49F8D8}"/>
              </a:ext>
            </a:extLst>
          </p:cNvPr>
          <p:cNvSpPr/>
          <p:nvPr/>
        </p:nvSpPr>
        <p:spPr>
          <a:xfrm>
            <a:off x="9629775" y="295275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C1DD68-6192-3DB7-E401-226044631F13}"/>
              </a:ext>
            </a:extLst>
          </p:cNvPr>
          <p:cNvSpPr/>
          <p:nvPr/>
        </p:nvSpPr>
        <p:spPr>
          <a:xfrm>
            <a:off x="9115425" y="39624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66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Tìm các cặp đường thẳng vuông góc, cặp đường thẳng song song trong các đường màu đỏ ở mỗi bức tranh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625CC-1139-C819-48F5-654A3B94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676400"/>
            <a:ext cx="8477250" cy="4767206"/>
          </a:xfrm>
          <a:prstGeom prst="rect">
            <a:avLst/>
          </a:prstGeom>
        </p:spPr>
      </p:pic>
      <p:sp>
        <p:nvSpPr>
          <p:cNvPr id="9" name="Google Shape;3615;p57">
            <a:extLst>
              <a:ext uri="{FF2B5EF4-FFF2-40B4-BE49-F238E27FC236}">
                <a16:creationId xmlns:a16="http://schemas.microsoft.com/office/drawing/2014/main" id="{C42AC494-325D-BFF6-3D11-91E3A91D38EA}"/>
              </a:ext>
            </a:extLst>
          </p:cNvPr>
          <p:cNvSpPr/>
          <p:nvPr/>
        </p:nvSpPr>
        <p:spPr>
          <a:xfrm>
            <a:off x="1866900" y="40481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615;p57">
            <a:extLst>
              <a:ext uri="{FF2B5EF4-FFF2-40B4-BE49-F238E27FC236}">
                <a16:creationId xmlns:a16="http://schemas.microsoft.com/office/drawing/2014/main" id="{14614F7A-1FF3-4330-3B03-AD3A77C60053}"/>
              </a:ext>
            </a:extLst>
          </p:cNvPr>
          <p:cNvSpPr/>
          <p:nvPr/>
        </p:nvSpPr>
        <p:spPr>
          <a:xfrm>
            <a:off x="6219825" y="4114800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15;p57">
            <a:extLst>
              <a:ext uri="{FF2B5EF4-FFF2-40B4-BE49-F238E27FC236}">
                <a16:creationId xmlns:a16="http://schemas.microsoft.com/office/drawing/2014/main" id="{C075A3F4-1908-E8D0-9D1F-A2C6ED033116}"/>
              </a:ext>
            </a:extLst>
          </p:cNvPr>
          <p:cNvSpPr/>
          <p:nvPr/>
        </p:nvSpPr>
        <p:spPr>
          <a:xfrm>
            <a:off x="1562100" y="61817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3615;p57">
            <a:extLst>
              <a:ext uri="{FF2B5EF4-FFF2-40B4-BE49-F238E27FC236}">
                <a16:creationId xmlns:a16="http://schemas.microsoft.com/office/drawing/2014/main" id="{EE07C5C7-28A4-ED9E-A8D2-BA396E4079FE}"/>
              </a:ext>
            </a:extLst>
          </p:cNvPr>
          <p:cNvSpPr/>
          <p:nvPr/>
        </p:nvSpPr>
        <p:spPr>
          <a:xfrm>
            <a:off x="5886451" y="6172200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3615;p57">
            <a:extLst>
              <a:ext uri="{FF2B5EF4-FFF2-40B4-BE49-F238E27FC236}">
                <a16:creationId xmlns:a16="http://schemas.microsoft.com/office/drawing/2014/main" id="{13E0EC9B-944E-B440-A8A8-2EE25231A983}"/>
              </a:ext>
            </a:extLst>
          </p:cNvPr>
          <p:cNvSpPr/>
          <p:nvPr/>
        </p:nvSpPr>
        <p:spPr>
          <a:xfrm>
            <a:off x="8391526" y="6256718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vẽ một bức tranh bằng các đường thẳng như hình dưới đây. Em hãy vẽ một bức tranh tương tự vào vở.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016C0-BEBC-F777-6485-2889EA72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395412"/>
            <a:ext cx="6804886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Dì Sáu có một mảnh đất dạng hình chữ nhật có chiều dài 12 m, chiều rộng 7 m. Dì chia đều mảnh đất thành 7 ô đất để xây các phòng trọ.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4487D-A41C-7CB9-8050-C726C4CC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2657340"/>
            <a:ext cx="6638925" cy="42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BDE39-85E8-FD85-249B-F4560223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92" y="3171825"/>
            <a:ext cx="5825808" cy="3686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7F1A7-5EF6-36AB-30D3-C41CFED51755}"/>
              </a:ext>
            </a:extLst>
          </p:cNvPr>
          <p:cNvSpPr txBox="1"/>
          <p:nvPr/>
        </p:nvSpPr>
        <p:spPr>
          <a:xfrm>
            <a:off x="116680" y="0"/>
            <a:ext cx="11618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6B633-BC67-495A-28CA-6068B97ACDB0}"/>
              </a:ext>
            </a:extLst>
          </p:cNvPr>
          <p:cNvSpPr txBox="1"/>
          <p:nvPr/>
        </p:nvSpPr>
        <p:spPr>
          <a:xfrm>
            <a:off x="3800476" y="628650"/>
            <a:ext cx="4972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× 7 = 84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84 : 7 = 12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CF965-9B84-B498-6651-97D8A451BAFD}"/>
              </a:ext>
            </a:extLst>
          </p:cNvPr>
          <p:cNvSpPr txBox="1"/>
          <p:nvPr/>
        </p:nvSpPr>
        <p:spPr>
          <a:xfrm>
            <a:off x="145255" y="2724150"/>
            <a:ext cx="11618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167C14-179E-C366-DC4F-DC24EF84F4D7}"/>
              </a:ext>
            </a:extLst>
          </p:cNvPr>
          <p:cNvCxnSpPr/>
          <p:nvPr/>
        </p:nvCxnSpPr>
        <p:spPr>
          <a:xfrm>
            <a:off x="7258050" y="5438775"/>
            <a:ext cx="41052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7BC1C2-C9BF-10A0-AA9A-516378FE556D}"/>
              </a:ext>
            </a:extLst>
          </p:cNvPr>
          <p:cNvCxnSpPr>
            <a:cxnSpLocks/>
          </p:cNvCxnSpPr>
          <p:nvPr/>
        </p:nvCxnSpPr>
        <p:spPr>
          <a:xfrm flipV="1">
            <a:off x="8181975" y="4019550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2F7CD5-9806-0E19-60DE-31BE27DD7A8C}"/>
              </a:ext>
            </a:extLst>
          </p:cNvPr>
          <p:cNvCxnSpPr>
            <a:cxnSpLocks/>
          </p:cNvCxnSpPr>
          <p:nvPr/>
        </p:nvCxnSpPr>
        <p:spPr>
          <a:xfrm flipV="1">
            <a:off x="9210675" y="401002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02A5D3-8D5F-ECB2-8125-82CD1924DF51}"/>
              </a:ext>
            </a:extLst>
          </p:cNvPr>
          <p:cNvCxnSpPr>
            <a:cxnSpLocks/>
          </p:cNvCxnSpPr>
          <p:nvPr/>
        </p:nvCxnSpPr>
        <p:spPr>
          <a:xfrm flipV="1">
            <a:off x="10306050" y="402907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0A47C6-4D14-E724-1B16-75676DC816F7}"/>
              </a:ext>
            </a:extLst>
          </p:cNvPr>
          <p:cNvCxnSpPr>
            <a:cxnSpLocks/>
          </p:cNvCxnSpPr>
          <p:nvPr/>
        </p:nvCxnSpPr>
        <p:spPr>
          <a:xfrm flipV="1">
            <a:off x="8658225" y="5448300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2B2BCE-82E0-6138-4B96-87059103EF1D}"/>
              </a:ext>
            </a:extLst>
          </p:cNvPr>
          <p:cNvCxnSpPr>
            <a:cxnSpLocks/>
          </p:cNvCxnSpPr>
          <p:nvPr/>
        </p:nvCxnSpPr>
        <p:spPr>
          <a:xfrm flipV="1">
            <a:off x="10001250" y="5438775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5FF5D8-AC3D-ED76-C7FD-63150F298EBC}"/>
              </a:ext>
            </a:extLst>
          </p:cNvPr>
          <p:cNvSpPr txBox="1"/>
          <p:nvPr/>
        </p:nvSpPr>
        <p:spPr>
          <a:xfrm>
            <a:off x="6429375" y="460057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934ACB-731A-D3F9-9C63-9EB2C2385FE2}"/>
              </a:ext>
            </a:extLst>
          </p:cNvPr>
          <p:cNvSpPr txBox="1"/>
          <p:nvPr/>
        </p:nvSpPr>
        <p:spPr>
          <a:xfrm>
            <a:off x="6400800" y="561022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2D43E4-BFB3-B279-ABE2-60F8E8450A0D}"/>
              </a:ext>
            </a:extLst>
          </p:cNvPr>
          <p:cNvSpPr txBox="1"/>
          <p:nvPr/>
        </p:nvSpPr>
        <p:spPr>
          <a:xfrm>
            <a:off x="7305675" y="346710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</p:spTree>
    <p:extLst>
      <p:ext uri="{BB962C8B-B14F-4D97-AF65-F5344CB8AC3E}">
        <p14:creationId xmlns:p14="http://schemas.microsoft.com/office/powerpoint/2010/main" val="5528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371</Words>
  <Application>Microsoft Office PowerPoint</Application>
  <PresentationFormat>Widescreen</PresentationFormat>
  <Paragraphs>52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.VnMonotype corsivaH</vt:lpstr>
      <vt:lpstr>Arial</vt:lpstr>
      <vt:lpstr>Calibri</vt:lpstr>
      <vt:lpstr>Cambria</vt:lpstr>
      <vt:lpstr>Cambria Math</vt:lpstr>
      <vt:lpstr>Times New Roman</vt:lpstr>
      <vt:lpstr>VNI-Times</vt:lpstr>
      <vt:lpstr>Cute Pastel Interface Style for Coding &amp; Programming Learning Center by Slidesgo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bang120879@gmail.com</cp:lastModifiedBy>
  <cp:revision>19</cp:revision>
  <dcterms:created xsi:type="dcterms:W3CDTF">2024-06-27T08:12:16Z</dcterms:created>
  <dcterms:modified xsi:type="dcterms:W3CDTF">2025-09-29T14:46:42Z</dcterms:modified>
</cp:coreProperties>
</file>